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89"/>
  </p:notesMasterIdLst>
  <p:sldIdLst>
    <p:sldId id="257" r:id="rId3"/>
    <p:sldId id="258" r:id="rId4"/>
    <p:sldId id="259" r:id="rId5"/>
    <p:sldId id="260" r:id="rId6"/>
    <p:sldId id="323" r:id="rId7"/>
    <p:sldId id="261" r:id="rId8"/>
    <p:sldId id="301" r:id="rId9"/>
    <p:sldId id="306" r:id="rId10"/>
    <p:sldId id="309" r:id="rId11"/>
    <p:sldId id="262" r:id="rId12"/>
    <p:sldId id="333" r:id="rId13"/>
    <p:sldId id="263" r:id="rId14"/>
    <p:sldId id="264" r:id="rId15"/>
    <p:sldId id="265" r:id="rId16"/>
    <p:sldId id="317" r:id="rId17"/>
    <p:sldId id="266" r:id="rId18"/>
    <p:sldId id="267" r:id="rId19"/>
    <p:sldId id="269" r:id="rId20"/>
    <p:sldId id="270" r:id="rId21"/>
    <p:sldId id="299" r:id="rId22"/>
    <p:sldId id="297" r:id="rId23"/>
    <p:sldId id="275" r:id="rId24"/>
    <p:sldId id="316" r:id="rId25"/>
    <p:sldId id="277" r:id="rId26"/>
    <p:sldId id="278" r:id="rId27"/>
    <p:sldId id="279" r:id="rId28"/>
    <p:sldId id="280" r:id="rId29"/>
    <p:sldId id="281" r:id="rId30"/>
    <p:sldId id="293" r:id="rId31"/>
    <p:sldId id="294" r:id="rId32"/>
    <p:sldId id="283" r:id="rId33"/>
    <p:sldId id="369" r:id="rId34"/>
    <p:sldId id="292" r:id="rId35"/>
    <p:sldId id="284" r:id="rId36"/>
    <p:sldId id="357" r:id="rId37"/>
    <p:sldId id="295" r:id="rId38"/>
    <p:sldId id="358" r:id="rId39"/>
    <p:sldId id="296" r:id="rId40"/>
    <p:sldId id="359" r:id="rId41"/>
    <p:sldId id="360" r:id="rId42"/>
    <p:sldId id="361" r:id="rId43"/>
    <p:sldId id="362" r:id="rId44"/>
    <p:sldId id="286" r:id="rId45"/>
    <p:sldId id="363" r:id="rId46"/>
    <p:sldId id="287" r:id="rId47"/>
    <p:sldId id="364" r:id="rId48"/>
    <p:sldId id="288" r:id="rId49"/>
    <p:sldId id="366" r:id="rId50"/>
    <p:sldId id="365" r:id="rId51"/>
    <p:sldId id="289" r:id="rId52"/>
    <p:sldId id="367" r:id="rId53"/>
    <p:sldId id="290" r:id="rId54"/>
    <p:sldId id="291" r:id="rId55"/>
    <p:sldId id="311" r:id="rId56"/>
    <p:sldId id="318" r:id="rId57"/>
    <p:sldId id="329" r:id="rId58"/>
    <p:sldId id="328" r:id="rId59"/>
    <p:sldId id="330" r:id="rId60"/>
    <p:sldId id="321" r:id="rId61"/>
    <p:sldId id="332" r:id="rId62"/>
    <p:sldId id="322" r:id="rId63"/>
    <p:sldId id="324" r:id="rId64"/>
    <p:sldId id="325" r:id="rId65"/>
    <p:sldId id="326" r:id="rId66"/>
    <p:sldId id="327" r:id="rId67"/>
    <p:sldId id="312" r:id="rId68"/>
    <p:sldId id="334" r:id="rId69"/>
    <p:sldId id="310" r:id="rId70"/>
    <p:sldId id="335" r:id="rId71"/>
    <p:sldId id="313" r:id="rId72"/>
    <p:sldId id="336" r:id="rId73"/>
    <p:sldId id="341" r:id="rId74"/>
    <p:sldId id="355" r:id="rId75"/>
    <p:sldId id="342" r:id="rId76"/>
    <p:sldId id="346" r:id="rId77"/>
    <p:sldId id="353" r:id="rId78"/>
    <p:sldId id="354" r:id="rId79"/>
    <p:sldId id="349" r:id="rId80"/>
    <p:sldId id="350" r:id="rId81"/>
    <p:sldId id="351" r:id="rId82"/>
    <p:sldId id="356" r:id="rId83"/>
    <p:sldId id="282" r:id="rId84"/>
    <p:sldId id="368" r:id="rId85"/>
    <p:sldId id="314" r:id="rId86"/>
    <p:sldId id="370" r:id="rId87"/>
    <p:sldId id="371" r:id="rId88"/>
  </p:sldIdLst>
  <p:sldSz cx="12192000" cy="6858000"/>
  <p:notesSz cx="6807200" cy="9939338"/>
  <p:defaultTextStyle>
    <a:defPPr>
      <a:defRPr lang="ms-MY"/>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CC"/>
    <a:srgbClr val="E50BBB"/>
    <a:srgbClr val="FFFF99"/>
    <a:srgbClr val="99D19D"/>
    <a:srgbClr val="FAFA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544" autoAdjust="0"/>
    <p:restoredTop sz="95179" autoAdjust="0"/>
  </p:normalViewPr>
  <p:slideViewPr>
    <p:cSldViewPr snapToGrid="0">
      <p:cViewPr varScale="1">
        <p:scale>
          <a:sx n="71" d="100"/>
          <a:sy n="71" d="100"/>
        </p:scale>
        <p:origin x="34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EAB2D7-CC78-49FD-A03E-29A45BCC6349}" type="doc">
      <dgm:prSet loTypeId="urn:microsoft.com/office/officeart/2005/8/layout/chevronAccent+Icon" loCatId="process" qsTypeId="urn:microsoft.com/office/officeart/2005/8/quickstyle/simple1" qsCatId="simple" csTypeId="urn:microsoft.com/office/officeart/2005/8/colors/accent1_2" csCatId="accent1" phldr="1"/>
      <dgm:spPr/>
    </dgm:pt>
    <dgm:pt modelId="{E5BC6604-FEB5-41B2-86FC-63EA2BE17FED}">
      <dgm:prSet phldrT="[Text]" custT="1"/>
      <dgm:spPr>
        <a:ln>
          <a:solidFill>
            <a:srgbClr val="00B050"/>
          </a:solidFill>
        </a:ln>
      </dgm:spPr>
      <dgm:t>
        <a:bodyPr/>
        <a:lstStyle/>
        <a:p>
          <a:r>
            <a:rPr lang="en-US" sz="1000" b="1" dirty="0" smtClean="0">
              <a:latin typeface="Segoe UI Light" panose="020B0502040204020203" pitchFamily="34" charset="0"/>
              <a:ea typeface="Tahoma" panose="020B0604030504040204" pitchFamily="34" charset="0"/>
              <a:cs typeface="Tahoma" panose="020B0604030504040204" pitchFamily="34" charset="0"/>
            </a:rPr>
            <a:t>Mei 2008</a:t>
          </a:r>
          <a:endParaRPr lang="en-US" sz="1000" dirty="0"/>
        </a:p>
      </dgm:t>
    </dgm:pt>
    <dgm:pt modelId="{CA98BD0A-4202-43D8-BB71-456C7F9E4CF2}" type="parTrans" cxnId="{6B6B4794-C820-44B3-8EFD-7F68A620D400}">
      <dgm:prSet/>
      <dgm:spPr/>
      <dgm:t>
        <a:bodyPr/>
        <a:lstStyle/>
        <a:p>
          <a:endParaRPr lang="en-US" sz="1400"/>
        </a:p>
      </dgm:t>
    </dgm:pt>
    <dgm:pt modelId="{02BF3477-5BE0-49E5-B79B-265DDA8AA2B3}" type="sibTrans" cxnId="{6B6B4794-C820-44B3-8EFD-7F68A620D400}">
      <dgm:prSet/>
      <dgm:spPr/>
      <dgm:t>
        <a:bodyPr/>
        <a:lstStyle/>
        <a:p>
          <a:endParaRPr lang="en-US" sz="1400"/>
        </a:p>
      </dgm:t>
    </dgm:pt>
    <dgm:pt modelId="{11C51D52-C291-4B28-BC37-42083158DD43}">
      <dgm:prSet phldrT="[Text]" custT="1"/>
      <dgm:spPr>
        <a:ln>
          <a:solidFill>
            <a:srgbClr val="00B050"/>
          </a:solidFill>
        </a:ln>
      </dgm:spPr>
      <dgm:t>
        <a:bodyPr/>
        <a:lstStyle/>
        <a:p>
          <a:r>
            <a:rPr lang="en-US" sz="1000" b="1" dirty="0" smtClean="0">
              <a:latin typeface="Segoe UI Light" panose="020B0502040204020203" pitchFamily="34" charset="0"/>
              <a:ea typeface="Tahoma" panose="020B0604030504040204" pitchFamily="34" charset="0"/>
              <a:cs typeface="Tahoma" panose="020B0604030504040204" pitchFamily="34" charset="0"/>
            </a:rPr>
            <a:t>Nov  </a:t>
          </a:r>
          <a:r>
            <a:rPr lang="en-US" sz="1000" b="1" dirty="0">
              <a:latin typeface="Segoe UI Light" panose="020B0502040204020203" pitchFamily="34" charset="0"/>
              <a:ea typeface="Tahoma" panose="020B0604030504040204" pitchFamily="34" charset="0"/>
              <a:cs typeface="Tahoma" panose="020B0604030504040204" pitchFamily="34" charset="0"/>
            </a:rPr>
            <a:t>2009</a:t>
          </a:r>
          <a:endParaRPr lang="en-MY" sz="1000" b="1" dirty="0">
            <a:latin typeface="Segoe UI Light" panose="020B0502040204020203" pitchFamily="34" charset="0"/>
            <a:ea typeface="Tahoma" panose="020B0604030504040204" pitchFamily="34" charset="0"/>
            <a:cs typeface="Tahoma" panose="020B0604030504040204" pitchFamily="34" charset="0"/>
          </a:endParaRPr>
        </a:p>
      </dgm:t>
    </dgm:pt>
    <dgm:pt modelId="{61B637BD-6457-4916-B1CD-80D68A33DC3E}" type="parTrans" cxnId="{DD72056D-6040-47FE-A267-6BBC31A79961}">
      <dgm:prSet/>
      <dgm:spPr/>
      <dgm:t>
        <a:bodyPr/>
        <a:lstStyle/>
        <a:p>
          <a:endParaRPr lang="en-US" sz="1400"/>
        </a:p>
      </dgm:t>
    </dgm:pt>
    <dgm:pt modelId="{B2751ABB-B50E-4008-A674-B493FF48000D}" type="sibTrans" cxnId="{DD72056D-6040-47FE-A267-6BBC31A79961}">
      <dgm:prSet/>
      <dgm:spPr/>
      <dgm:t>
        <a:bodyPr/>
        <a:lstStyle/>
        <a:p>
          <a:endParaRPr lang="en-US" sz="1400"/>
        </a:p>
      </dgm:t>
    </dgm:pt>
    <dgm:pt modelId="{64FC1B0D-61B0-4FF3-8A6C-F1AEED38E6EF}">
      <dgm:prSet phldrT="[Text]" custT="1"/>
      <dgm:spPr>
        <a:ln>
          <a:solidFill>
            <a:srgbClr val="00B050"/>
          </a:solidFill>
        </a:ln>
      </dgm:spPr>
      <dgm:t>
        <a:bodyPr/>
        <a:lstStyle/>
        <a:p>
          <a:r>
            <a:rPr lang="en-US" sz="1000" b="1" dirty="0" smtClean="0">
              <a:latin typeface="Segoe UI Light" panose="020B0502040204020203" pitchFamily="34" charset="0"/>
              <a:ea typeface="Tahoma" panose="020B0604030504040204" pitchFamily="34" charset="0"/>
              <a:cs typeface="Tahoma" panose="020B0604030504040204" pitchFamily="34" charset="0"/>
            </a:rPr>
            <a:t>Sep </a:t>
          </a:r>
          <a:r>
            <a:rPr lang="en-US" sz="1000" b="1" dirty="0">
              <a:latin typeface="Segoe UI Light" panose="020B0502040204020203" pitchFamily="34" charset="0"/>
              <a:ea typeface="Tahoma" panose="020B0604030504040204" pitchFamily="34" charset="0"/>
              <a:cs typeface="Tahoma" panose="020B0604030504040204" pitchFamily="34" charset="0"/>
            </a:rPr>
            <a:t>2012</a:t>
          </a:r>
          <a:endParaRPr lang="en-MY" sz="1000" b="1" dirty="0">
            <a:latin typeface="Segoe UI Light" panose="020B0502040204020203" pitchFamily="34" charset="0"/>
            <a:ea typeface="Tahoma" panose="020B0604030504040204" pitchFamily="34" charset="0"/>
            <a:cs typeface="Tahoma" panose="020B0604030504040204" pitchFamily="34" charset="0"/>
          </a:endParaRPr>
        </a:p>
      </dgm:t>
    </dgm:pt>
    <dgm:pt modelId="{80D48FB3-20BB-4EB6-8782-6F3FC9CC81FA}" type="parTrans" cxnId="{34A25679-855D-4058-990B-AAFA30BC77BC}">
      <dgm:prSet/>
      <dgm:spPr/>
      <dgm:t>
        <a:bodyPr/>
        <a:lstStyle/>
        <a:p>
          <a:endParaRPr lang="en-US" sz="1400"/>
        </a:p>
      </dgm:t>
    </dgm:pt>
    <dgm:pt modelId="{685A3344-1C0D-47B6-ABDF-DF237FA639A5}" type="sibTrans" cxnId="{34A25679-855D-4058-990B-AAFA30BC77BC}">
      <dgm:prSet/>
      <dgm:spPr/>
      <dgm:t>
        <a:bodyPr/>
        <a:lstStyle/>
        <a:p>
          <a:endParaRPr lang="en-US" sz="1400"/>
        </a:p>
      </dgm:t>
    </dgm:pt>
    <dgm:pt modelId="{9BCCC2C1-E7DF-46AF-B33A-5CDDBE5EDF7C}">
      <dgm:prSet phldrT="[Text]" custT="1"/>
      <dgm:spPr>
        <a:ln>
          <a:solidFill>
            <a:srgbClr val="00B050"/>
          </a:solidFill>
        </a:ln>
      </dgm:spPr>
      <dgm:t>
        <a:bodyPr/>
        <a:lstStyle/>
        <a:p>
          <a:r>
            <a:rPr lang="en-US" sz="1000" b="1" dirty="0" smtClean="0">
              <a:latin typeface="Segoe UI Light" panose="020B0502040204020203" pitchFamily="34" charset="0"/>
              <a:ea typeface="Tahoma" panose="020B0604030504040204" pitchFamily="34" charset="0"/>
              <a:cs typeface="Tahoma" panose="020B0604030504040204" pitchFamily="34" charset="0"/>
            </a:rPr>
            <a:t>Feb </a:t>
          </a:r>
          <a:r>
            <a:rPr lang="en-US" sz="1000" b="1" dirty="0">
              <a:latin typeface="Segoe UI Light" panose="020B0502040204020203" pitchFamily="34" charset="0"/>
              <a:ea typeface="Tahoma" panose="020B0604030504040204" pitchFamily="34" charset="0"/>
              <a:cs typeface="Tahoma" panose="020B0604030504040204" pitchFamily="34" charset="0"/>
            </a:rPr>
            <a:t>2013</a:t>
          </a:r>
          <a:endParaRPr lang="en-MY" sz="1000" b="1" dirty="0">
            <a:latin typeface="Segoe UI Light" panose="020B0502040204020203" pitchFamily="34" charset="0"/>
            <a:ea typeface="Tahoma" panose="020B0604030504040204" pitchFamily="34" charset="0"/>
            <a:cs typeface="Tahoma" panose="020B0604030504040204" pitchFamily="34" charset="0"/>
          </a:endParaRPr>
        </a:p>
      </dgm:t>
    </dgm:pt>
    <dgm:pt modelId="{F249E397-FBB0-46E0-8880-F095F891206D}" type="parTrans" cxnId="{73034B2A-AEF6-49B0-853D-1A7CEA71D7D1}">
      <dgm:prSet/>
      <dgm:spPr/>
      <dgm:t>
        <a:bodyPr/>
        <a:lstStyle/>
        <a:p>
          <a:endParaRPr lang="en-US" sz="1400"/>
        </a:p>
      </dgm:t>
    </dgm:pt>
    <dgm:pt modelId="{348FA671-427C-4B48-8A69-6E44D7618C06}" type="sibTrans" cxnId="{73034B2A-AEF6-49B0-853D-1A7CEA71D7D1}">
      <dgm:prSet/>
      <dgm:spPr/>
      <dgm:t>
        <a:bodyPr/>
        <a:lstStyle/>
        <a:p>
          <a:endParaRPr lang="en-US" sz="1400"/>
        </a:p>
      </dgm:t>
    </dgm:pt>
    <dgm:pt modelId="{EF0B0DF1-5486-4495-97FD-B78960BD614D}">
      <dgm:prSet phldrT="[Text]" custT="1"/>
      <dgm:spPr>
        <a:ln>
          <a:solidFill>
            <a:srgbClr val="00B050"/>
          </a:solidFill>
        </a:ln>
      </dgm:spPr>
      <dgm:t>
        <a:bodyPr/>
        <a:lstStyle/>
        <a:p>
          <a:r>
            <a:rPr lang="en-US" sz="1000" b="1" dirty="0" smtClean="0">
              <a:latin typeface="Segoe UI Light" panose="020B0502040204020203" pitchFamily="34" charset="0"/>
              <a:ea typeface="Tahoma" panose="020B0604030504040204" pitchFamily="34" charset="0"/>
              <a:cs typeface="Tahoma" panose="020B0604030504040204" pitchFamily="34" charset="0"/>
            </a:rPr>
            <a:t>1Okt </a:t>
          </a:r>
          <a:r>
            <a:rPr lang="en-US" sz="1000" b="1" dirty="0">
              <a:latin typeface="Segoe UI Light" panose="020B0502040204020203" pitchFamily="34" charset="0"/>
              <a:ea typeface="Tahoma" panose="020B0604030504040204" pitchFamily="34" charset="0"/>
              <a:cs typeface="Tahoma" panose="020B0604030504040204" pitchFamily="34" charset="0"/>
            </a:rPr>
            <a:t>2014</a:t>
          </a:r>
          <a:endParaRPr lang="en-MY" sz="1000" b="1" dirty="0">
            <a:latin typeface="Segoe UI Light" panose="020B0502040204020203" pitchFamily="34" charset="0"/>
            <a:ea typeface="Tahoma" panose="020B0604030504040204" pitchFamily="34" charset="0"/>
            <a:cs typeface="Tahoma" panose="020B0604030504040204" pitchFamily="34" charset="0"/>
          </a:endParaRPr>
        </a:p>
      </dgm:t>
    </dgm:pt>
    <dgm:pt modelId="{287364BA-E5B2-4AA3-831A-79352C09B560}" type="parTrans" cxnId="{051E9D6C-F2EB-44C4-B312-872E8AD66906}">
      <dgm:prSet/>
      <dgm:spPr/>
      <dgm:t>
        <a:bodyPr/>
        <a:lstStyle/>
        <a:p>
          <a:endParaRPr lang="en-US" sz="1400"/>
        </a:p>
      </dgm:t>
    </dgm:pt>
    <dgm:pt modelId="{AB588816-71A1-4272-927A-8A885DACF1EE}" type="sibTrans" cxnId="{051E9D6C-F2EB-44C4-B312-872E8AD66906}">
      <dgm:prSet/>
      <dgm:spPr/>
      <dgm:t>
        <a:bodyPr/>
        <a:lstStyle/>
        <a:p>
          <a:endParaRPr lang="en-US" sz="1400"/>
        </a:p>
      </dgm:t>
    </dgm:pt>
    <dgm:pt modelId="{1C81A901-0587-4528-9AF5-3CB27F5B0AAB}">
      <dgm:prSet phldrT="[Text]" custT="1"/>
      <dgm:spPr>
        <a:ln>
          <a:solidFill>
            <a:srgbClr val="00B050"/>
          </a:solidFill>
        </a:ln>
      </dgm:spPr>
      <dgm:t>
        <a:bodyPr/>
        <a:lstStyle/>
        <a:p>
          <a:r>
            <a:rPr lang="en-US" sz="1000" b="1" dirty="0" smtClean="0">
              <a:latin typeface="Segoe UI Light" panose="020B0502040204020203" pitchFamily="34" charset="0"/>
              <a:ea typeface="Tahoma" panose="020B0604030504040204" pitchFamily="34" charset="0"/>
              <a:cs typeface="Tahoma" panose="020B0604030504040204" pitchFamily="34" charset="0"/>
            </a:rPr>
            <a:t>Mei 2017</a:t>
          </a:r>
          <a:endParaRPr lang="en-MY" sz="1000" b="1" dirty="0">
            <a:latin typeface="Segoe UI Light" panose="020B0502040204020203" pitchFamily="34" charset="0"/>
            <a:ea typeface="Tahoma" panose="020B0604030504040204" pitchFamily="34" charset="0"/>
            <a:cs typeface="Tahoma" panose="020B0604030504040204" pitchFamily="34" charset="0"/>
          </a:endParaRPr>
        </a:p>
      </dgm:t>
    </dgm:pt>
    <dgm:pt modelId="{24103FA3-536A-41AA-9D79-9B0E27271163}" type="parTrans" cxnId="{B51AC924-A601-448E-8C45-4BCEB7C578D4}">
      <dgm:prSet/>
      <dgm:spPr/>
      <dgm:t>
        <a:bodyPr/>
        <a:lstStyle/>
        <a:p>
          <a:endParaRPr lang="en-US" sz="1400"/>
        </a:p>
      </dgm:t>
    </dgm:pt>
    <dgm:pt modelId="{5ECC6C57-58D7-48D5-81A4-2F562E2A2DD8}" type="sibTrans" cxnId="{B51AC924-A601-448E-8C45-4BCEB7C578D4}">
      <dgm:prSet/>
      <dgm:spPr/>
      <dgm:t>
        <a:bodyPr/>
        <a:lstStyle/>
        <a:p>
          <a:endParaRPr lang="en-US" sz="1400"/>
        </a:p>
      </dgm:t>
    </dgm:pt>
    <dgm:pt modelId="{7C93E215-CD43-4079-A3C3-E3B1DAE836E9}">
      <dgm:prSet phldrT="[Text]" custT="1"/>
      <dgm:spPr>
        <a:ln>
          <a:solidFill>
            <a:srgbClr val="00B050"/>
          </a:solidFill>
        </a:ln>
      </dgm:spPr>
      <dgm:t>
        <a:bodyPr/>
        <a:lstStyle/>
        <a:p>
          <a:r>
            <a:rPr lang="en-MY" sz="1000" b="1" dirty="0" smtClean="0">
              <a:latin typeface="Segoe UI Light" panose="020B0502040204020203" pitchFamily="34" charset="0"/>
              <a:ea typeface="Tahoma" panose="020B0604030504040204" pitchFamily="34" charset="0"/>
              <a:cs typeface="Tahoma" panose="020B0604030504040204" pitchFamily="34" charset="0"/>
            </a:rPr>
            <a:t>Nov 2017</a:t>
          </a:r>
          <a:endParaRPr lang="en-MY" sz="1000" b="1" dirty="0">
            <a:latin typeface="Segoe UI Light" panose="020B0502040204020203" pitchFamily="34" charset="0"/>
            <a:ea typeface="Tahoma" panose="020B0604030504040204" pitchFamily="34" charset="0"/>
            <a:cs typeface="Tahoma" panose="020B0604030504040204" pitchFamily="34" charset="0"/>
          </a:endParaRPr>
        </a:p>
      </dgm:t>
    </dgm:pt>
    <dgm:pt modelId="{5E60FC2A-4B85-4406-880C-547B72FA4A7E}" type="parTrans" cxnId="{FF267288-0791-483D-8A94-0938545031D0}">
      <dgm:prSet/>
      <dgm:spPr/>
      <dgm:t>
        <a:bodyPr/>
        <a:lstStyle/>
        <a:p>
          <a:endParaRPr lang="en-US" sz="1400"/>
        </a:p>
      </dgm:t>
    </dgm:pt>
    <dgm:pt modelId="{1DDEFF37-CB63-4587-8084-9021EF977BAB}" type="sibTrans" cxnId="{FF267288-0791-483D-8A94-0938545031D0}">
      <dgm:prSet/>
      <dgm:spPr/>
      <dgm:t>
        <a:bodyPr/>
        <a:lstStyle/>
        <a:p>
          <a:endParaRPr lang="en-US" sz="1400"/>
        </a:p>
      </dgm:t>
    </dgm:pt>
    <dgm:pt modelId="{AC2ACAD1-EBC0-4578-BC5A-9F174D3ED78F}">
      <dgm:prSet phldrT="[Text]" custT="1"/>
      <dgm:spPr>
        <a:ln>
          <a:solidFill>
            <a:srgbClr val="00B050"/>
          </a:solidFill>
        </a:ln>
      </dgm:spPr>
      <dgm:t>
        <a:bodyPr/>
        <a:lstStyle/>
        <a:p>
          <a:r>
            <a:rPr lang="en-US" sz="1000" b="1" dirty="0" smtClean="0"/>
            <a:t>Mac 2009</a:t>
          </a:r>
          <a:endParaRPr lang="en-US" sz="1000" b="1" dirty="0"/>
        </a:p>
      </dgm:t>
    </dgm:pt>
    <dgm:pt modelId="{6069F6BB-E60A-49CB-B0C4-10C6F93FD8A2}" type="parTrans" cxnId="{CA2851B0-854E-4025-9660-34A7C485F8FF}">
      <dgm:prSet/>
      <dgm:spPr/>
      <dgm:t>
        <a:bodyPr/>
        <a:lstStyle/>
        <a:p>
          <a:endParaRPr lang="en-US" sz="1400"/>
        </a:p>
      </dgm:t>
    </dgm:pt>
    <dgm:pt modelId="{8C1065DF-C128-4240-85C2-71ADE357CD08}" type="sibTrans" cxnId="{CA2851B0-854E-4025-9660-34A7C485F8FF}">
      <dgm:prSet/>
      <dgm:spPr/>
      <dgm:t>
        <a:bodyPr/>
        <a:lstStyle/>
        <a:p>
          <a:endParaRPr lang="en-US" sz="1400"/>
        </a:p>
      </dgm:t>
    </dgm:pt>
    <dgm:pt modelId="{A18AF5AA-76B3-44C4-B881-23A522843231}">
      <dgm:prSet phldrT="[Text]" custT="1"/>
      <dgm:spPr>
        <a:ln>
          <a:solidFill>
            <a:srgbClr val="00B050"/>
          </a:solidFill>
        </a:ln>
      </dgm:spPr>
      <dgm:t>
        <a:bodyPr/>
        <a:lstStyle/>
        <a:p>
          <a:r>
            <a:rPr lang="en-MY" sz="900" b="1" dirty="0" smtClean="0">
              <a:latin typeface="Segoe UI Light" panose="020B0502040204020203" pitchFamily="34" charset="0"/>
              <a:ea typeface="Tahoma" panose="020B0604030504040204" pitchFamily="34" charset="0"/>
              <a:cs typeface="Tahoma" panose="020B0604030504040204" pitchFamily="34" charset="0"/>
            </a:rPr>
            <a:t>Jun 2019</a:t>
          </a:r>
          <a:endParaRPr lang="en-MY" sz="900" b="1" dirty="0">
            <a:latin typeface="Segoe UI Light" panose="020B0502040204020203" pitchFamily="34" charset="0"/>
            <a:ea typeface="Tahoma" panose="020B0604030504040204" pitchFamily="34" charset="0"/>
            <a:cs typeface="Tahoma" panose="020B0604030504040204" pitchFamily="34" charset="0"/>
          </a:endParaRPr>
        </a:p>
      </dgm:t>
    </dgm:pt>
    <dgm:pt modelId="{64B2F94E-A03E-406A-94EE-95D39E1B68CA}" type="parTrans" cxnId="{3FB76ED3-6480-4C75-9CF4-5630C7000E84}">
      <dgm:prSet/>
      <dgm:spPr/>
      <dgm:t>
        <a:bodyPr/>
        <a:lstStyle/>
        <a:p>
          <a:endParaRPr lang="en-US"/>
        </a:p>
      </dgm:t>
    </dgm:pt>
    <dgm:pt modelId="{CD828AD6-1777-40F1-85AF-59F4D2A81142}" type="sibTrans" cxnId="{3FB76ED3-6480-4C75-9CF4-5630C7000E84}">
      <dgm:prSet/>
      <dgm:spPr/>
      <dgm:t>
        <a:bodyPr/>
        <a:lstStyle/>
        <a:p>
          <a:endParaRPr lang="en-US"/>
        </a:p>
      </dgm:t>
    </dgm:pt>
    <dgm:pt modelId="{7E252A31-2A62-43FC-B4FE-167780BD7C86}">
      <dgm:prSet phldrT="[Text]" custT="1"/>
      <dgm:spPr>
        <a:ln>
          <a:solidFill>
            <a:srgbClr val="00B050"/>
          </a:solidFill>
        </a:ln>
      </dgm:spPr>
      <dgm:t>
        <a:bodyPr/>
        <a:lstStyle/>
        <a:p>
          <a:r>
            <a:rPr lang="en-MY" sz="900" b="1" dirty="0" smtClean="0">
              <a:latin typeface="Segoe UI Light" panose="020B0502040204020203" pitchFamily="34" charset="0"/>
              <a:ea typeface="Tahoma" panose="020B0604030504040204" pitchFamily="34" charset="0"/>
              <a:cs typeface="Tahoma" panose="020B0604030504040204" pitchFamily="34" charset="0"/>
            </a:rPr>
            <a:t>Feb 2019</a:t>
          </a:r>
          <a:endParaRPr lang="en-MY" sz="900" b="1" dirty="0">
            <a:latin typeface="Segoe UI Light" panose="020B0502040204020203" pitchFamily="34" charset="0"/>
            <a:ea typeface="Tahoma" panose="020B0604030504040204" pitchFamily="34" charset="0"/>
            <a:cs typeface="Tahoma" panose="020B0604030504040204" pitchFamily="34" charset="0"/>
          </a:endParaRPr>
        </a:p>
      </dgm:t>
    </dgm:pt>
    <dgm:pt modelId="{BD5B6F95-A835-455B-981D-6A3793128F71}" type="parTrans" cxnId="{F03ACA4E-EFE5-455A-98B8-5C21DDC73CD5}">
      <dgm:prSet/>
      <dgm:spPr/>
      <dgm:t>
        <a:bodyPr/>
        <a:lstStyle/>
        <a:p>
          <a:endParaRPr lang="en-US"/>
        </a:p>
      </dgm:t>
    </dgm:pt>
    <dgm:pt modelId="{E9000384-5973-4908-A8A5-54A3CD44FC0A}" type="sibTrans" cxnId="{F03ACA4E-EFE5-455A-98B8-5C21DDC73CD5}">
      <dgm:prSet/>
      <dgm:spPr/>
      <dgm:t>
        <a:bodyPr/>
        <a:lstStyle/>
        <a:p>
          <a:endParaRPr lang="en-US"/>
        </a:p>
      </dgm:t>
    </dgm:pt>
    <dgm:pt modelId="{F558A425-C2BF-41F9-920A-55CB52C89870}">
      <dgm:prSet phldrT="[Text]" custT="1"/>
      <dgm:spPr>
        <a:solidFill>
          <a:srgbClr val="FFFF00">
            <a:alpha val="90000"/>
          </a:srgbClr>
        </a:solidFill>
        <a:ln>
          <a:solidFill>
            <a:srgbClr val="00B050"/>
          </a:solidFill>
        </a:ln>
      </dgm:spPr>
      <dgm:t>
        <a:bodyPr/>
        <a:lstStyle/>
        <a:p>
          <a:r>
            <a:rPr lang="en-MY" sz="1000" b="1" dirty="0" err="1" smtClean="0">
              <a:latin typeface="Segoe UI Light" panose="020B0502040204020203" pitchFamily="34" charset="0"/>
              <a:ea typeface="Tahoma" panose="020B0604030504040204" pitchFamily="34" charset="0"/>
              <a:cs typeface="Tahoma" panose="020B0604030504040204" pitchFamily="34" charset="0"/>
            </a:rPr>
            <a:t>Semasa</a:t>
          </a:r>
          <a:endParaRPr lang="en-MY" sz="1000" b="1" dirty="0">
            <a:latin typeface="Segoe UI Light" panose="020B0502040204020203" pitchFamily="34" charset="0"/>
            <a:ea typeface="Tahoma" panose="020B0604030504040204" pitchFamily="34" charset="0"/>
            <a:cs typeface="Tahoma" panose="020B0604030504040204" pitchFamily="34" charset="0"/>
          </a:endParaRPr>
        </a:p>
      </dgm:t>
    </dgm:pt>
    <dgm:pt modelId="{7EBED27E-8E9F-46FB-991B-95C87FE01063}" type="parTrans" cxnId="{6DBAC0E3-AEC5-4FFB-AA7E-30D864380D01}">
      <dgm:prSet/>
      <dgm:spPr/>
      <dgm:t>
        <a:bodyPr/>
        <a:lstStyle/>
        <a:p>
          <a:endParaRPr lang="en-US"/>
        </a:p>
      </dgm:t>
    </dgm:pt>
    <dgm:pt modelId="{4D3E1951-4DD4-4A1D-B2AD-7156FE37EDAA}" type="sibTrans" cxnId="{6DBAC0E3-AEC5-4FFB-AA7E-30D864380D01}">
      <dgm:prSet/>
      <dgm:spPr/>
      <dgm:t>
        <a:bodyPr/>
        <a:lstStyle/>
        <a:p>
          <a:endParaRPr lang="en-US"/>
        </a:p>
      </dgm:t>
    </dgm:pt>
    <dgm:pt modelId="{A7BD64F3-4947-4B08-893F-FF70EB6B51D3}" type="pres">
      <dgm:prSet presAssocID="{C2EAB2D7-CC78-49FD-A03E-29A45BCC6349}" presName="Name0" presStyleCnt="0">
        <dgm:presLayoutVars>
          <dgm:dir/>
          <dgm:resizeHandles val="exact"/>
        </dgm:presLayoutVars>
      </dgm:prSet>
      <dgm:spPr/>
    </dgm:pt>
    <dgm:pt modelId="{A9F62DE5-8EAE-4FA5-902E-BB1C29F05C9A}" type="pres">
      <dgm:prSet presAssocID="{E5BC6604-FEB5-41B2-86FC-63EA2BE17FED}" presName="composite" presStyleCnt="0"/>
      <dgm:spPr/>
    </dgm:pt>
    <dgm:pt modelId="{01719EF2-B64F-418D-9A78-C9809881D040}" type="pres">
      <dgm:prSet presAssocID="{E5BC6604-FEB5-41B2-86FC-63EA2BE17FED}" presName="bgChev" presStyleLbl="node1" presStyleIdx="0" presStyleCnt="11"/>
      <dgm:spPr/>
    </dgm:pt>
    <dgm:pt modelId="{E9200A34-85DA-463B-B5E3-9FC8E6FEB64A}" type="pres">
      <dgm:prSet presAssocID="{E5BC6604-FEB5-41B2-86FC-63EA2BE17FED}" presName="txNode" presStyleLbl="fgAcc1" presStyleIdx="0" presStyleCnt="11">
        <dgm:presLayoutVars>
          <dgm:bulletEnabled val="1"/>
        </dgm:presLayoutVars>
      </dgm:prSet>
      <dgm:spPr/>
      <dgm:t>
        <a:bodyPr/>
        <a:lstStyle/>
        <a:p>
          <a:endParaRPr lang="en-US"/>
        </a:p>
      </dgm:t>
    </dgm:pt>
    <dgm:pt modelId="{2165CDDE-0A39-4958-B95F-85A490D7928E}" type="pres">
      <dgm:prSet presAssocID="{02BF3477-5BE0-49E5-B79B-265DDA8AA2B3}" presName="compositeSpace" presStyleCnt="0"/>
      <dgm:spPr/>
    </dgm:pt>
    <dgm:pt modelId="{65291684-BB7D-4A2C-A592-EB9B8D64B06C}" type="pres">
      <dgm:prSet presAssocID="{AC2ACAD1-EBC0-4578-BC5A-9F174D3ED78F}" presName="composite" presStyleCnt="0"/>
      <dgm:spPr/>
    </dgm:pt>
    <dgm:pt modelId="{200923D8-49A4-4E6B-9B6E-D6DEC2521E1C}" type="pres">
      <dgm:prSet presAssocID="{AC2ACAD1-EBC0-4578-BC5A-9F174D3ED78F}" presName="bgChev" presStyleLbl="node1" presStyleIdx="1" presStyleCnt="11"/>
      <dgm:spPr/>
    </dgm:pt>
    <dgm:pt modelId="{0A19DB59-805C-4527-A95F-23959BD94183}" type="pres">
      <dgm:prSet presAssocID="{AC2ACAD1-EBC0-4578-BC5A-9F174D3ED78F}" presName="txNode" presStyleLbl="fgAcc1" presStyleIdx="1" presStyleCnt="11">
        <dgm:presLayoutVars>
          <dgm:bulletEnabled val="1"/>
        </dgm:presLayoutVars>
      </dgm:prSet>
      <dgm:spPr/>
      <dgm:t>
        <a:bodyPr/>
        <a:lstStyle/>
        <a:p>
          <a:endParaRPr lang="en-US"/>
        </a:p>
      </dgm:t>
    </dgm:pt>
    <dgm:pt modelId="{B4A373BA-AB40-4C3F-B0D3-92279F57AE22}" type="pres">
      <dgm:prSet presAssocID="{8C1065DF-C128-4240-85C2-71ADE357CD08}" presName="compositeSpace" presStyleCnt="0"/>
      <dgm:spPr/>
    </dgm:pt>
    <dgm:pt modelId="{538DF62D-ACE8-4CCA-ACD6-1CD15750F944}" type="pres">
      <dgm:prSet presAssocID="{11C51D52-C291-4B28-BC37-42083158DD43}" presName="composite" presStyleCnt="0"/>
      <dgm:spPr/>
    </dgm:pt>
    <dgm:pt modelId="{5E42EF4A-32EE-4109-A265-07D0C7B21CB7}" type="pres">
      <dgm:prSet presAssocID="{11C51D52-C291-4B28-BC37-42083158DD43}" presName="bgChev" presStyleLbl="node1" presStyleIdx="2" presStyleCnt="11"/>
      <dgm:spPr/>
    </dgm:pt>
    <dgm:pt modelId="{CDC629B1-9AF9-433E-9BB2-A6801794987C}" type="pres">
      <dgm:prSet presAssocID="{11C51D52-C291-4B28-BC37-42083158DD43}" presName="txNode" presStyleLbl="fgAcc1" presStyleIdx="2" presStyleCnt="11">
        <dgm:presLayoutVars>
          <dgm:bulletEnabled val="1"/>
        </dgm:presLayoutVars>
      </dgm:prSet>
      <dgm:spPr/>
      <dgm:t>
        <a:bodyPr/>
        <a:lstStyle/>
        <a:p>
          <a:endParaRPr lang="en-US"/>
        </a:p>
      </dgm:t>
    </dgm:pt>
    <dgm:pt modelId="{7ABA71C5-1D22-446B-9581-0CDA20A2B712}" type="pres">
      <dgm:prSet presAssocID="{B2751ABB-B50E-4008-A674-B493FF48000D}" presName="compositeSpace" presStyleCnt="0"/>
      <dgm:spPr/>
    </dgm:pt>
    <dgm:pt modelId="{CDE0B4A7-98F3-416A-A0BB-8F928A6A702C}" type="pres">
      <dgm:prSet presAssocID="{64FC1B0D-61B0-4FF3-8A6C-F1AEED38E6EF}" presName="composite" presStyleCnt="0"/>
      <dgm:spPr/>
    </dgm:pt>
    <dgm:pt modelId="{B3AA1EAE-06EE-4FA5-A824-B48FFD03F754}" type="pres">
      <dgm:prSet presAssocID="{64FC1B0D-61B0-4FF3-8A6C-F1AEED38E6EF}" presName="bgChev" presStyleLbl="node1" presStyleIdx="3" presStyleCnt="11"/>
      <dgm:spPr/>
    </dgm:pt>
    <dgm:pt modelId="{EF8C07D8-7300-4A8E-AE0B-8F8CDBD27CC8}" type="pres">
      <dgm:prSet presAssocID="{64FC1B0D-61B0-4FF3-8A6C-F1AEED38E6EF}" presName="txNode" presStyleLbl="fgAcc1" presStyleIdx="3" presStyleCnt="11">
        <dgm:presLayoutVars>
          <dgm:bulletEnabled val="1"/>
        </dgm:presLayoutVars>
      </dgm:prSet>
      <dgm:spPr/>
      <dgm:t>
        <a:bodyPr/>
        <a:lstStyle/>
        <a:p>
          <a:endParaRPr lang="en-US"/>
        </a:p>
      </dgm:t>
    </dgm:pt>
    <dgm:pt modelId="{2FDF6D50-20A4-4E30-B39B-C053D866B7AD}" type="pres">
      <dgm:prSet presAssocID="{685A3344-1C0D-47B6-ABDF-DF237FA639A5}" presName="compositeSpace" presStyleCnt="0"/>
      <dgm:spPr/>
    </dgm:pt>
    <dgm:pt modelId="{70E8D106-97D8-4209-8292-D2AE3499F4BA}" type="pres">
      <dgm:prSet presAssocID="{9BCCC2C1-E7DF-46AF-B33A-5CDDBE5EDF7C}" presName="composite" presStyleCnt="0"/>
      <dgm:spPr/>
    </dgm:pt>
    <dgm:pt modelId="{B9BE5CC2-30DA-47E4-A6DF-A248B7CF59D2}" type="pres">
      <dgm:prSet presAssocID="{9BCCC2C1-E7DF-46AF-B33A-5CDDBE5EDF7C}" presName="bgChev" presStyleLbl="node1" presStyleIdx="4" presStyleCnt="11"/>
      <dgm:spPr/>
    </dgm:pt>
    <dgm:pt modelId="{140525FC-F60C-4779-9436-938CDCBADFC5}" type="pres">
      <dgm:prSet presAssocID="{9BCCC2C1-E7DF-46AF-B33A-5CDDBE5EDF7C}" presName="txNode" presStyleLbl="fgAcc1" presStyleIdx="4" presStyleCnt="11">
        <dgm:presLayoutVars>
          <dgm:bulletEnabled val="1"/>
        </dgm:presLayoutVars>
      </dgm:prSet>
      <dgm:spPr/>
      <dgm:t>
        <a:bodyPr/>
        <a:lstStyle/>
        <a:p>
          <a:endParaRPr lang="en-US"/>
        </a:p>
      </dgm:t>
    </dgm:pt>
    <dgm:pt modelId="{84D3A98F-086F-4359-A394-5B6863D915CD}" type="pres">
      <dgm:prSet presAssocID="{348FA671-427C-4B48-8A69-6E44D7618C06}" presName="compositeSpace" presStyleCnt="0"/>
      <dgm:spPr/>
    </dgm:pt>
    <dgm:pt modelId="{042B7B28-BBE7-44E5-8E2D-4DD7D4B5771B}" type="pres">
      <dgm:prSet presAssocID="{EF0B0DF1-5486-4495-97FD-B78960BD614D}" presName="composite" presStyleCnt="0"/>
      <dgm:spPr/>
    </dgm:pt>
    <dgm:pt modelId="{CB0A02FB-4A4E-4963-BEC9-D47077A770A9}" type="pres">
      <dgm:prSet presAssocID="{EF0B0DF1-5486-4495-97FD-B78960BD614D}" presName="bgChev" presStyleLbl="node1" presStyleIdx="5" presStyleCnt="11"/>
      <dgm:spPr/>
    </dgm:pt>
    <dgm:pt modelId="{990EEBCE-CDE1-43FE-A2E8-021A2F80DD6E}" type="pres">
      <dgm:prSet presAssocID="{EF0B0DF1-5486-4495-97FD-B78960BD614D}" presName="txNode" presStyleLbl="fgAcc1" presStyleIdx="5" presStyleCnt="11">
        <dgm:presLayoutVars>
          <dgm:bulletEnabled val="1"/>
        </dgm:presLayoutVars>
      </dgm:prSet>
      <dgm:spPr/>
      <dgm:t>
        <a:bodyPr/>
        <a:lstStyle/>
        <a:p>
          <a:endParaRPr lang="en-US"/>
        </a:p>
      </dgm:t>
    </dgm:pt>
    <dgm:pt modelId="{716FC86D-F049-4F36-97EC-9CC12FEB5E4C}" type="pres">
      <dgm:prSet presAssocID="{AB588816-71A1-4272-927A-8A885DACF1EE}" presName="compositeSpace" presStyleCnt="0"/>
      <dgm:spPr/>
    </dgm:pt>
    <dgm:pt modelId="{F4678D00-88C6-4251-B92B-F06AA74DC4F7}" type="pres">
      <dgm:prSet presAssocID="{1C81A901-0587-4528-9AF5-3CB27F5B0AAB}" presName="composite" presStyleCnt="0"/>
      <dgm:spPr/>
    </dgm:pt>
    <dgm:pt modelId="{90D6D5F6-5818-4A73-9E83-109DF2036DDC}" type="pres">
      <dgm:prSet presAssocID="{1C81A901-0587-4528-9AF5-3CB27F5B0AAB}" presName="bgChev" presStyleLbl="node1" presStyleIdx="6" presStyleCnt="11"/>
      <dgm:spPr/>
    </dgm:pt>
    <dgm:pt modelId="{4A7A5FA4-2196-4717-8599-DEA5ABFF33EE}" type="pres">
      <dgm:prSet presAssocID="{1C81A901-0587-4528-9AF5-3CB27F5B0AAB}" presName="txNode" presStyleLbl="fgAcc1" presStyleIdx="6" presStyleCnt="11">
        <dgm:presLayoutVars>
          <dgm:bulletEnabled val="1"/>
        </dgm:presLayoutVars>
      </dgm:prSet>
      <dgm:spPr/>
      <dgm:t>
        <a:bodyPr/>
        <a:lstStyle/>
        <a:p>
          <a:endParaRPr lang="en-US"/>
        </a:p>
      </dgm:t>
    </dgm:pt>
    <dgm:pt modelId="{5D3D7EBD-DB31-403E-85B7-1C5476AFE7E0}" type="pres">
      <dgm:prSet presAssocID="{5ECC6C57-58D7-48D5-81A4-2F562E2A2DD8}" presName="compositeSpace" presStyleCnt="0"/>
      <dgm:spPr/>
    </dgm:pt>
    <dgm:pt modelId="{43591170-86D2-4A35-8D75-843A37BB50EE}" type="pres">
      <dgm:prSet presAssocID="{7C93E215-CD43-4079-A3C3-E3B1DAE836E9}" presName="composite" presStyleCnt="0"/>
      <dgm:spPr/>
    </dgm:pt>
    <dgm:pt modelId="{A513C84B-6982-4EC5-8C36-D8B25AC1214B}" type="pres">
      <dgm:prSet presAssocID="{7C93E215-CD43-4079-A3C3-E3B1DAE836E9}" presName="bgChev" presStyleLbl="node1" presStyleIdx="7" presStyleCnt="11"/>
      <dgm:spPr/>
    </dgm:pt>
    <dgm:pt modelId="{1CE57B8E-BB60-4CE7-8D36-30D252B502B8}" type="pres">
      <dgm:prSet presAssocID="{7C93E215-CD43-4079-A3C3-E3B1DAE836E9}" presName="txNode" presStyleLbl="fgAcc1" presStyleIdx="7" presStyleCnt="11">
        <dgm:presLayoutVars>
          <dgm:bulletEnabled val="1"/>
        </dgm:presLayoutVars>
      </dgm:prSet>
      <dgm:spPr/>
      <dgm:t>
        <a:bodyPr/>
        <a:lstStyle/>
        <a:p>
          <a:endParaRPr lang="en-US"/>
        </a:p>
      </dgm:t>
    </dgm:pt>
    <dgm:pt modelId="{AF076DA0-D5F1-4F2D-A0E5-664B85CBB1ED}" type="pres">
      <dgm:prSet presAssocID="{1DDEFF37-CB63-4587-8084-9021EF977BAB}" presName="compositeSpace" presStyleCnt="0"/>
      <dgm:spPr/>
    </dgm:pt>
    <dgm:pt modelId="{3EFC9173-87D9-46DC-A167-DC3A7819D7C3}" type="pres">
      <dgm:prSet presAssocID="{F558A425-C2BF-41F9-920A-55CB52C89870}" presName="composite" presStyleCnt="0"/>
      <dgm:spPr/>
    </dgm:pt>
    <dgm:pt modelId="{BC8AD60C-85F2-449B-B518-8EC866028AF4}" type="pres">
      <dgm:prSet presAssocID="{F558A425-C2BF-41F9-920A-55CB52C89870}" presName="bgChev" presStyleLbl="node1" presStyleIdx="8" presStyleCnt="11"/>
      <dgm:spPr/>
    </dgm:pt>
    <dgm:pt modelId="{9D764041-CF31-401F-8A04-5FA6F0836DEA}" type="pres">
      <dgm:prSet presAssocID="{F558A425-C2BF-41F9-920A-55CB52C89870}" presName="txNode" presStyleLbl="fgAcc1" presStyleIdx="8" presStyleCnt="11">
        <dgm:presLayoutVars>
          <dgm:bulletEnabled val="1"/>
        </dgm:presLayoutVars>
      </dgm:prSet>
      <dgm:spPr/>
      <dgm:t>
        <a:bodyPr/>
        <a:lstStyle/>
        <a:p>
          <a:endParaRPr lang="en-US"/>
        </a:p>
      </dgm:t>
    </dgm:pt>
    <dgm:pt modelId="{24F2FD94-55BD-4E47-9944-115BECE2524B}" type="pres">
      <dgm:prSet presAssocID="{4D3E1951-4DD4-4A1D-B2AD-7156FE37EDAA}" presName="compositeSpace" presStyleCnt="0"/>
      <dgm:spPr/>
    </dgm:pt>
    <dgm:pt modelId="{981E5AAC-6095-438B-85E2-9787816E5EDE}" type="pres">
      <dgm:prSet presAssocID="{7E252A31-2A62-43FC-B4FE-167780BD7C86}" presName="composite" presStyleCnt="0"/>
      <dgm:spPr/>
    </dgm:pt>
    <dgm:pt modelId="{52C389B6-7554-4970-B84B-9F7E407DA7BE}" type="pres">
      <dgm:prSet presAssocID="{7E252A31-2A62-43FC-B4FE-167780BD7C86}" presName="bgChev" presStyleLbl="node1" presStyleIdx="9" presStyleCnt="11"/>
      <dgm:spPr/>
    </dgm:pt>
    <dgm:pt modelId="{32F6B95D-2BE9-47CE-B938-5A6A5E85D85A}" type="pres">
      <dgm:prSet presAssocID="{7E252A31-2A62-43FC-B4FE-167780BD7C86}" presName="txNode" presStyleLbl="fgAcc1" presStyleIdx="9" presStyleCnt="11">
        <dgm:presLayoutVars>
          <dgm:bulletEnabled val="1"/>
        </dgm:presLayoutVars>
      </dgm:prSet>
      <dgm:spPr/>
      <dgm:t>
        <a:bodyPr/>
        <a:lstStyle/>
        <a:p>
          <a:endParaRPr lang="en-US"/>
        </a:p>
      </dgm:t>
    </dgm:pt>
    <dgm:pt modelId="{D6E1C163-BE7E-420D-93AF-73B2B6BB5A65}" type="pres">
      <dgm:prSet presAssocID="{E9000384-5973-4908-A8A5-54A3CD44FC0A}" presName="compositeSpace" presStyleCnt="0"/>
      <dgm:spPr/>
    </dgm:pt>
    <dgm:pt modelId="{1FF46226-B247-41AA-B888-1E07E825849A}" type="pres">
      <dgm:prSet presAssocID="{A18AF5AA-76B3-44C4-B881-23A522843231}" presName="composite" presStyleCnt="0"/>
      <dgm:spPr/>
    </dgm:pt>
    <dgm:pt modelId="{94F2CF0E-6908-4F06-B7B9-0E3CC6884B46}" type="pres">
      <dgm:prSet presAssocID="{A18AF5AA-76B3-44C4-B881-23A522843231}" presName="bgChev" presStyleLbl="node1" presStyleIdx="10" presStyleCnt="11"/>
      <dgm:spPr/>
    </dgm:pt>
    <dgm:pt modelId="{8B25877E-2411-47F9-854D-D12C4B7E1F36}" type="pres">
      <dgm:prSet presAssocID="{A18AF5AA-76B3-44C4-B881-23A522843231}" presName="txNode" presStyleLbl="fgAcc1" presStyleIdx="10" presStyleCnt="11">
        <dgm:presLayoutVars>
          <dgm:bulletEnabled val="1"/>
        </dgm:presLayoutVars>
      </dgm:prSet>
      <dgm:spPr/>
      <dgm:t>
        <a:bodyPr/>
        <a:lstStyle/>
        <a:p>
          <a:endParaRPr lang="en-US"/>
        </a:p>
      </dgm:t>
    </dgm:pt>
  </dgm:ptLst>
  <dgm:cxnLst>
    <dgm:cxn modelId="{6B6B4794-C820-44B3-8EFD-7F68A620D400}" srcId="{C2EAB2D7-CC78-49FD-A03E-29A45BCC6349}" destId="{E5BC6604-FEB5-41B2-86FC-63EA2BE17FED}" srcOrd="0" destOrd="0" parTransId="{CA98BD0A-4202-43D8-BB71-456C7F9E4CF2}" sibTransId="{02BF3477-5BE0-49E5-B79B-265DDA8AA2B3}"/>
    <dgm:cxn modelId="{73034B2A-AEF6-49B0-853D-1A7CEA71D7D1}" srcId="{C2EAB2D7-CC78-49FD-A03E-29A45BCC6349}" destId="{9BCCC2C1-E7DF-46AF-B33A-5CDDBE5EDF7C}" srcOrd="4" destOrd="0" parTransId="{F249E397-FBB0-46E0-8880-F095F891206D}" sibTransId="{348FA671-427C-4B48-8A69-6E44D7618C06}"/>
    <dgm:cxn modelId="{34A25679-855D-4058-990B-AAFA30BC77BC}" srcId="{C2EAB2D7-CC78-49FD-A03E-29A45BCC6349}" destId="{64FC1B0D-61B0-4FF3-8A6C-F1AEED38E6EF}" srcOrd="3" destOrd="0" parTransId="{80D48FB3-20BB-4EB6-8782-6F3FC9CC81FA}" sibTransId="{685A3344-1C0D-47B6-ABDF-DF237FA639A5}"/>
    <dgm:cxn modelId="{2BE27FB6-F6E3-42CE-9D76-4BF6653EAEC2}" type="presOf" srcId="{EF0B0DF1-5486-4495-97FD-B78960BD614D}" destId="{990EEBCE-CDE1-43FE-A2E8-021A2F80DD6E}" srcOrd="0" destOrd="0" presId="urn:microsoft.com/office/officeart/2005/8/layout/chevronAccent+Icon"/>
    <dgm:cxn modelId="{982FEC06-86BF-4B6F-B426-D701EA5A764F}" type="presOf" srcId="{1C81A901-0587-4528-9AF5-3CB27F5B0AAB}" destId="{4A7A5FA4-2196-4717-8599-DEA5ABFF33EE}" srcOrd="0" destOrd="0" presId="urn:microsoft.com/office/officeart/2005/8/layout/chevronAccent+Icon"/>
    <dgm:cxn modelId="{EFC649A8-6DEA-4366-9281-C6B995C76A46}" type="presOf" srcId="{A18AF5AA-76B3-44C4-B881-23A522843231}" destId="{8B25877E-2411-47F9-854D-D12C4B7E1F36}" srcOrd="0" destOrd="0" presId="urn:microsoft.com/office/officeart/2005/8/layout/chevronAccent+Icon"/>
    <dgm:cxn modelId="{B51AC924-A601-448E-8C45-4BCEB7C578D4}" srcId="{C2EAB2D7-CC78-49FD-A03E-29A45BCC6349}" destId="{1C81A901-0587-4528-9AF5-3CB27F5B0AAB}" srcOrd="6" destOrd="0" parTransId="{24103FA3-536A-41AA-9D79-9B0E27271163}" sibTransId="{5ECC6C57-58D7-48D5-81A4-2F562E2A2DD8}"/>
    <dgm:cxn modelId="{64C9C6DF-0F50-4AEC-B296-6931C236C69F}" type="presOf" srcId="{AC2ACAD1-EBC0-4578-BC5A-9F174D3ED78F}" destId="{0A19DB59-805C-4527-A95F-23959BD94183}" srcOrd="0" destOrd="0" presId="urn:microsoft.com/office/officeart/2005/8/layout/chevronAccent+Icon"/>
    <dgm:cxn modelId="{ED6144A7-4C25-42DB-B867-F0A661F239BD}" type="presOf" srcId="{9BCCC2C1-E7DF-46AF-B33A-5CDDBE5EDF7C}" destId="{140525FC-F60C-4779-9436-938CDCBADFC5}" srcOrd="0" destOrd="0" presId="urn:microsoft.com/office/officeart/2005/8/layout/chevronAccent+Icon"/>
    <dgm:cxn modelId="{CA2851B0-854E-4025-9660-34A7C485F8FF}" srcId="{C2EAB2D7-CC78-49FD-A03E-29A45BCC6349}" destId="{AC2ACAD1-EBC0-4578-BC5A-9F174D3ED78F}" srcOrd="1" destOrd="0" parTransId="{6069F6BB-E60A-49CB-B0C4-10C6F93FD8A2}" sibTransId="{8C1065DF-C128-4240-85C2-71ADE357CD08}"/>
    <dgm:cxn modelId="{6DBAC0E3-AEC5-4FFB-AA7E-30D864380D01}" srcId="{C2EAB2D7-CC78-49FD-A03E-29A45BCC6349}" destId="{F558A425-C2BF-41F9-920A-55CB52C89870}" srcOrd="8" destOrd="0" parTransId="{7EBED27E-8E9F-46FB-991B-95C87FE01063}" sibTransId="{4D3E1951-4DD4-4A1D-B2AD-7156FE37EDAA}"/>
    <dgm:cxn modelId="{38695229-6857-437D-BEA9-2FF1D13F412C}" type="presOf" srcId="{7C93E215-CD43-4079-A3C3-E3B1DAE836E9}" destId="{1CE57B8E-BB60-4CE7-8D36-30D252B502B8}" srcOrd="0" destOrd="0" presId="urn:microsoft.com/office/officeart/2005/8/layout/chevronAccent+Icon"/>
    <dgm:cxn modelId="{E9A7D816-EAFC-4BEB-93C7-BA4783CDC167}" type="presOf" srcId="{7E252A31-2A62-43FC-B4FE-167780BD7C86}" destId="{32F6B95D-2BE9-47CE-B938-5A6A5E85D85A}" srcOrd="0" destOrd="0" presId="urn:microsoft.com/office/officeart/2005/8/layout/chevronAccent+Icon"/>
    <dgm:cxn modelId="{F586B09C-6780-43BD-B549-28E789C251EB}" type="presOf" srcId="{E5BC6604-FEB5-41B2-86FC-63EA2BE17FED}" destId="{E9200A34-85DA-463B-B5E3-9FC8E6FEB64A}" srcOrd="0" destOrd="0" presId="urn:microsoft.com/office/officeart/2005/8/layout/chevronAccent+Icon"/>
    <dgm:cxn modelId="{4DE04F1C-1B74-4681-AE55-2488643FBBB1}" type="presOf" srcId="{11C51D52-C291-4B28-BC37-42083158DD43}" destId="{CDC629B1-9AF9-433E-9BB2-A6801794987C}" srcOrd="0" destOrd="0" presId="urn:microsoft.com/office/officeart/2005/8/layout/chevronAccent+Icon"/>
    <dgm:cxn modelId="{979FE89C-A4A7-4BDF-A886-F099D1839672}" type="presOf" srcId="{C2EAB2D7-CC78-49FD-A03E-29A45BCC6349}" destId="{A7BD64F3-4947-4B08-893F-FF70EB6B51D3}" srcOrd="0" destOrd="0" presId="urn:microsoft.com/office/officeart/2005/8/layout/chevronAccent+Icon"/>
    <dgm:cxn modelId="{3FB76ED3-6480-4C75-9CF4-5630C7000E84}" srcId="{C2EAB2D7-CC78-49FD-A03E-29A45BCC6349}" destId="{A18AF5AA-76B3-44C4-B881-23A522843231}" srcOrd="10" destOrd="0" parTransId="{64B2F94E-A03E-406A-94EE-95D39E1B68CA}" sibTransId="{CD828AD6-1777-40F1-85AF-59F4D2A81142}"/>
    <dgm:cxn modelId="{4E7F1667-5E81-4709-8CBD-4491AF4D058C}" type="presOf" srcId="{F558A425-C2BF-41F9-920A-55CB52C89870}" destId="{9D764041-CF31-401F-8A04-5FA6F0836DEA}" srcOrd="0" destOrd="0" presId="urn:microsoft.com/office/officeart/2005/8/layout/chevronAccent+Icon"/>
    <dgm:cxn modelId="{FF267288-0791-483D-8A94-0938545031D0}" srcId="{C2EAB2D7-CC78-49FD-A03E-29A45BCC6349}" destId="{7C93E215-CD43-4079-A3C3-E3B1DAE836E9}" srcOrd="7" destOrd="0" parTransId="{5E60FC2A-4B85-4406-880C-547B72FA4A7E}" sibTransId="{1DDEFF37-CB63-4587-8084-9021EF977BAB}"/>
    <dgm:cxn modelId="{DD72056D-6040-47FE-A267-6BBC31A79961}" srcId="{C2EAB2D7-CC78-49FD-A03E-29A45BCC6349}" destId="{11C51D52-C291-4B28-BC37-42083158DD43}" srcOrd="2" destOrd="0" parTransId="{61B637BD-6457-4916-B1CD-80D68A33DC3E}" sibTransId="{B2751ABB-B50E-4008-A674-B493FF48000D}"/>
    <dgm:cxn modelId="{F03ACA4E-EFE5-455A-98B8-5C21DDC73CD5}" srcId="{C2EAB2D7-CC78-49FD-A03E-29A45BCC6349}" destId="{7E252A31-2A62-43FC-B4FE-167780BD7C86}" srcOrd="9" destOrd="0" parTransId="{BD5B6F95-A835-455B-981D-6A3793128F71}" sibTransId="{E9000384-5973-4908-A8A5-54A3CD44FC0A}"/>
    <dgm:cxn modelId="{051E9D6C-F2EB-44C4-B312-872E8AD66906}" srcId="{C2EAB2D7-CC78-49FD-A03E-29A45BCC6349}" destId="{EF0B0DF1-5486-4495-97FD-B78960BD614D}" srcOrd="5" destOrd="0" parTransId="{287364BA-E5B2-4AA3-831A-79352C09B560}" sibTransId="{AB588816-71A1-4272-927A-8A885DACF1EE}"/>
    <dgm:cxn modelId="{6D4A1D57-C689-4F97-B13D-EDD15EC50717}" type="presOf" srcId="{64FC1B0D-61B0-4FF3-8A6C-F1AEED38E6EF}" destId="{EF8C07D8-7300-4A8E-AE0B-8F8CDBD27CC8}" srcOrd="0" destOrd="0" presId="urn:microsoft.com/office/officeart/2005/8/layout/chevronAccent+Icon"/>
    <dgm:cxn modelId="{0F300591-EF16-45C5-AE07-B3E2CCE7D6D6}" type="presParOf" srcId="{A7BD64F3-4947-4B08-893F-FF70EB6B51D3}" destId="{A9F62DE5-8EAE-4FA5-902E-BB1C29F05C9A}" srcOrd="0" destOrd="0" presId="urn:microsoft.com/office/officeart/2005/8/layout/chevronAccent+Icon"/>
    <dgm:cxn modelId="{F8AA10AF-B0FD-4FA2-8582-9BCCD7C7BD54}" type="presParOf" srcId="{A9F62DE5-8EAE-4FA5-902E-BB1C29F05C9A}" destId="{01719EF2-B64F-418D-9A78-C9809881D040}" srcOrd="0" destOrd="0" presId="urn:microsoft.com/office/officeart/2005/8/layout/chevronAccent+Icon"/>
    <dgm:cxn modelId="{9D0FA630-1B1E-4FB0-AF33-624163EAA3B3}" type="presParOf" srcId="{A9F62DE5-8EAE-4FA5-902E-BB1C29F05C9A}" destId="{E9200A34-85DA-463B-B5E3-9FC8E6FEB64A}" srcOrd="1" destOrd="0" presId="urn:microsoft.com/office/officeart/2005/8/layout/chevronAccent+Icon"/>
    <dgm:cxn modelId="{3531B756-AA95-4695-ACD9-9DD2AF1C67D7}" type="presParOf" srcId="{A7BD64F3-4947-4B08-893F-FF70EB6B51D3}" destId="{2165CDDE-0A39-4958-B95F-85A490D7928E}" srcOrd="1" destOrd="0" presId="urn:microsoft.com/office/officeart/2005/8/layout/chevronAccent+Icon"/>
    <dgm:cxn modelId="{255882FC-1088-4192-8BD1-8D2BBBF927E1}" type="presParOf" srcId="{A7BD64F3-4947-4B08-893F-FF70EB6B51D3}" destId="{65291684-BB7D-4A2C-A592-EB9B8D64B06C}" srcOrd="2" destOrd="0" presId="urn:microsoft.com/office/officeart/2005/8/layout/chevronAccent+Icon"/>
    <dgm:cxn modelId="{DA51B19A-FCE8-4A6A-876A-DFE65BB68035}" type="presParOf" srcId="{65291684-BB7D-4A2C-A592-EB9B8D64B06C}" destId="{200923D8-49A4-4E6B-9B6E-D6DEC2521E1C}" srcOrd="0" destOrd="0" presId="urn:microsoft.com/office/officeart/2005/8/layout/chevronAccent+Icon"/>
    <dgm:cxn modelId="{9A079D55-6B7D-4E4F-9D8E-859E13490133}" type="presParOf" srcId="{65291684-BB7D-4A2C-A592-EB9B8D64B06C}" destId="{0A19DB59-805C-4527-A95F-23959BD94183}" srcOrd="1" destOrd="0" presId="urn:microsoft.com/office/officeart/2005/8/layout/chevronAccent+Icon"/>
    <dgm:cxn modelId="{5F60F81C-35FB-4C26-85F0-27D270E87A87}" type="presParOf" srcId="{A7BD64F3-4947-4B08-893F-FF70EB6B51D3}" destId="{B4A373BA-AB40-4C3F-B0D3-92279F57AE22}" srcOrd="3" destOrd="0" presId="urn:microsoft.com/office/officeart/2005/8/layout/chevronAccent+Icon"/>
    <dgm:cxn modelId="{CD529D7F-3C43-4232-9558-14F904CFA6DE}" type="presParOf" srcId="{A7BD64F3-4947-4B08-893F-FF70EB6B51D3}" destId="{538DF62D-ACE8-4CCA-ACD6-1CD15750F944}" srcOrd="4" destOrd="0" presId="urn:microsoft.com/office/officeart/2005/8/layout/chevronAccent+Icon"/>
    <dgm:cxn modelId="{15947DFD-3C9E-4FCA-81B2-513F18C44B06}" type="presParOf" srcId="{538DF62D-ACE8-4CCA-ACD6-1CD15750F944}" destId="{5E42EF4A-32EE-4109-A265-07D0C7B21CB7}" srcOrd="0" destOrd="0" presId="urn:microsoft.com/office/officeart/2005/8/layout/chevronAccent+Icon"/>
    <dgm:cxn modelId="{613D4E7A-3178-4C50-A0FF-89AA22DCA566}" type="presParOf" srcId="{538DF62D-ACE8-4CCA-ACD6-1CD15750F944}" destId="{CDC629B1-9AF9-433E-9BB2-A6801794987C}" srcOrd="1" destOrd="0" presId="urn:microsoft.com/office/officeart/2005/8/layout/chevronAccent+Icon"/>
    <dgm:cxn modelId="{E30DD78C-8B40-4CAF-BCD3-22BF811608D2}" type="presParOf" srcId="{A7BD64F3-4947-4B08-893F-FF70EB6B51D3}" destId="{7ABA71C5-1D22-446B-9581-0CDA20A2B712}" srcOrd="5" destOrd="0" presId="urn:microsoft.com/office/officeart/2005/8/layout/chevronAccent+Icon"/>
    <dgm:cxn modelId="{7ED4AAF6-323A-4EDC-8EAC-2660033E927F}" type="presParOf" srcId="{A7BD64F3-4947-4B08-893F-FF70EB6B51D3}" destId="{CDE0B4A7-98F3-416A-A0BB-8F928A6A702C}" srcOrd="6" destOrd="0" presId="urn:microsoft.com/office/officeart/2005/8/layout/chevronAccent+Icon"/>
    <dgm:cxn modelId="{E84D02F5-D130-47AD-B2EC-C51E4783F91F}" type="presParOf" srcId="{CDE0B4A7-98F3-416A-A0BB-8F928A6A702C}" destId="{B3AA1EAE-06EE-4FA5-A824-B48FFD03F754}" srcOrd="0" destOrd="0" presId="urn:microsoft.com/office/officeart/2005/8/layout/chevronAccent+Icon"/>
    <dgm:cxn modelId="{FBF6FBDA-29FC-46AB-B554-647C1F6064E0}" type="presParOf" srcId="{CDE0B4A7-98F3-416A-A0BB-8F928A6A702C}" destId="{EF8C07D8-7300-4A8E-AE0B-8F8CDBD27CC8}" srcOrd="1" destOrd="0" presId="urn:microsoft.com/office/officeart/2005/8/layout/chevronAccent+Icon"/>
    <dgm:cxn modelId="{97685D91-3AD3-4480-AFBD-BF24A84537EE}" type="presParOf" srcId="{A7BD64F3-4947-4B08-893F-FF70EB6B51D3}" destId="{2FDF6D50-20A4-4E30-B39B-C053D866B7AD}" srcOrd="7" destOrd="0" presId="urn:microsoft.com/office/officeart/2005/8/layout/chevronAccent+Icon"/>
    <dgm:cxn modelId="{147DACEC-8C30-4A3D-87B4-92C175B8E5D4}" type="presParOf" srcId="{A7BD64F3-4947-4B08-893F-FF70EB6B51D3}" destId="{70E8D106-97D8-4209-8292-D2AE3499F4BA}" srcOrd="8" destOrd="0" presId="urn:microsoft.com/office/officeart/2005/8/layout/chevronAccent+Icon"/>
    <dgm:cxn modelId="{961748B2-AAF8-40F3-B802-7F4C9DE4B40A}" type="presParOf" srcId="{70E8D106-97D8-4209-8292-D2AE3499F4BA}" destId="{B9BE5CC2-30DA-47E4-A6DF-A248B7CF59D2}" srcOrd="0" destOrd="0" presId="urn:microsoft.com/office/officeart/2005/8/layout/chevronAccent+Icon"/>
    <dgm:cxn modelId="{4422FE94-A062-496C-9673-B2725378C580}" type="presParOf" srcId="{70E8D106-97D8-4209-8292-D2AE3499F4BA}" destId="{140525FC-F60C-4779-9436-938CDCBADFC5}" srcOrd="1" destOrd="0" presId="urn:microsoft.com/office/officeart/2005/8/layout/chevronAccent+Icon"/>
    <dgm:cxn modelId="{A69B0BB8-C8D3-4D2A-ACCE-CEBF261FF897}" type="presParOf" srcId="{A7BD64F3-4947-4B08-893F-FF70EB6B51D3}" destId="{84D3A98F-086F-4359-A394-5B6863D915CD}" srcOrd="9" destOrd="0" presId="urn:microsoft.com/office/officeart/2005/8/layout/chevronAccent+Icon"/>
    <dgm:cxn modelId="{2204DC6F-3EC3-4134-B0D2-0DC8ADF2AD54}" type="presParOf" srcId="{A7BD64F3-4947-4B08-893F-FF70EB6B51D3}" destId="{042B7B28-BBE7-44E5-8E2D-4DD7D4B5771B}" srcOrd="10" destOrd="0" presId="urn:microsoft.com/office/officeart/2005/8/layout/chevronAccent+Icon"/>
    <dgm:cxn modelId="{2B2A6366-CE52-4466-8A9A-47BA2BC54C67}" type="presParOf" srcId="{042B7B28-BBE7-44E5-8E2D-4DD7D4B5771B}" destId="{CB0A02FB-4A4E-4963-BEC9-D47077A770A9}" srcOrd="0" destOrd="0" presId="urn:microsoft.com/office/officeart/2005/8/layout/chevronAccent+Icon"/>
    <dgm:cxn modelId="{116E4E72-C766-4B34-95BF-FCC16077ECF9}" type="presParOf" srcId="{042B7B28-BBE7-44E5-8E2D-4DD7D4B5771B}" destId="{990EEBCE-CDE1-43FE-A2E8-021A2F80DD6E}" srcOrd="1" destOrd="0" presId="urn:microsoft.com/office/officeart/2005/8/layout/chevronAccent+Icon"/>
    <dgm:cxn modelId="{908624A6-5353-4567-AEAB-1E6633A89143}" type="presParOf" srcId="{A7BD64F3-4947-4B08-893F-FF70EB6B51D3}" destId="{716FC86D-F049-4F36-97EC-9CC12FEB5E4C}" srcOrd="11" destOrd="0" presId="urn:microsoft.com/office/officeart/2005/8/layout/chevronAccent+Icon"/>
    <dgm:cxn modelId="{BB41107A-9E9E-4322-94E6-154D6BAC4975}" type="presParOf" srcId="{A7BD64F3-4947-4B08-893F-FF70EB6B51D3}" destId="{F4678D00-88C6-4251-B92B-F06AA74DC4F7}" srcOrd="12" destOrd="0" presId="urn:microsoft.com/office/officeart/2005/8/layout/chevronAccent+Icon"/>
    <dgm:cxn modelId="{1D0E12B7-70C3-4C70-AAF8-93AFA9F5FCD4}" type="presParOf" srcId="{F4678D00-88C6-4251-B92B-F06AA74DC4F7}" destId="{90D6D5F6-5818-4A73-9E83-109DF2036DDC}" srcOrd="0" destOrd="0" presId="urn:microsoft.com/office/officeart/2005/8/layout/chevronAccent+Icon"/>
    <dgm:cxn modelId="{FCFE7530-F875-459B-AFA0-E0F82E068F2E}" type="presParOf" srcId="{F4678D00-88C6-4251-B92B-F06AA74DC4F7}" destId="{4A7A5FA4-2196-4717-8599-DEA5ABFF33EE}" srcOrd="1" destOrd="0" presId="urn:microsoft.com/office/officeart/2005/8/layout/chevronAccent+Icon"/>
    <dgm:cxn modelId="{298A4780-00D0-4DC7-830B-FC80FA90C7C5}" type="presParOf" srcId="{A7BD64F3-4947-4B08-893F-FF70EB6B51D3}" destId="{5D3D7EBD-DB31-403E-85B7-1C5476AFE7E0}" srcOrd="13" destOrd="0" presId="urn:microsoft.com/office/officeart/2005/8/layout/chevronAccent+Icon"/>
    <dgm:cxn modelId="{5DA1DB24-8408-4192-B290-ECFB7DCE7F7A}" type="presParOf" srcId="{A7BD64F3-4947-4B08-893F-FF70EB6B51D3}" destId="{43591170-86D2-4A35-8D75-843A37BB50EE}" srcOrd="14" destOrd="0" presId="urn:microsoft.com/office/officeart/2005/8/layout/chevronAccent+Icon"/>
    <dgm:cxn modelId="{A1366ECF-CC69-44F1-B0FD-CA9A347DC858}" type="presParOf" srcId="{43591170-86D2-4A35-8D75-843A37BB50EE}" destId="{A513C84B-6982-4EC5-8C36-D8B25AC1214B}" srcOrd="0" destOrd="0" presId="urn:microsoft.com/office/officeart/2005/8/layout/chevronAccent+Icon"/>
    <dgm:cxn modelId="{DBBF398E-2541-4FB2-AACD-4092459D9DFD}" type="presParOf" srcId="{43591170-86D2-4A35-8D75-843A37BB50EE}" destId="{1CE57B8E-BB60-4CE7-8D36-30D252B502B8}" srcOrd="1" destOrd="0" presId="urn:microsoft.com/office/officeart/2005/8/layout/chevronAccent+Icon"/>
    <dgm:cxn modelId="{3FED8C9B-348A-4DA4-A979-39C34A4AB062}" type="presParOf" srcId="{A7BD64F3-4947-4B08-893F-FF70EB6B51D3}" destId="{AF076DA0-D5F1-4F2D-A0E5-664B85CBB1ED}" srcOrd="15" destOrd="0" presId="urn:microsoft.com/office/officeart/2005/8/layout/chevronAccent+Icon"/>
    <dgm:cxn modelId="{864100E9-6F22-4AB1-B96F-0FF3AB6F233B}" type="presParOf" srcId="{A7BD64F3-4947-4B08-893F-FF70EB6B51D3}" destId="{3EFC9173-87D9-46DC-A167-DC3A7819D7C3}" srcOrd="16" destOrd="0" presId="urn:microsoft.com/office/officeart/2005/8/layout/chevronAccent+Icon"/>
    <dgm:cxn modelId="{9C21BCD6-2B55-4F23-8D94-6CEDB228E6F2}" type="presParOf" srcId="{3EFC9173-87D9-46DC-A167-DC3A7819D7C3}" destId="{BC8AD60C-85F2-449B-B518-8EC866028AF4}" srcOrd="0" destOrd="0" presId="urn:microsoft.com/office/officeart/2005/8/layout/chevronAccent+Icon"/>
    <dgm:cxn modelId="{4E36EA73-B9E6-4CA4-A097-6BF6EF730192}" type="presParOf" srcId="{3EFC9173-87D9-46DC-A167-DC3A7819D7C3}" destId="{9D764041-CF31-401F-8A04-5FA6F0836DEA}" srcOrd="1" destOrd="0" presId="urn:microsoft.com/office/officeart/2005/8/layout/chevronAccent+Icon"/>
    <dgm:cxn modelId="{E6AC72D0-87AF-42DA-931F-D8E3C7BAB5F8}" type="presParOf" srcId="{A7BD64F3-4947-4B08-893F-FF70EB6B51D3}" destId="{24F2FD94-55BD-4E47-9944-115BECE2524B}" srcOrd="17" destOrd="0" presId="urn:microsoft.com/office/officeart/2005/8/layout/chevronAccent+Icon"/>
    <dgm:cxn modelId="{267E16EE-A6CA-431C-926C-92E1BA74E9FE}" type="presParOf" srcId="{A7BD64F3-4947-4B08-893F-FF70EB6B51D3}" destId="{981E5AAC-6095-438B-85E2-9787816E5EDE}" srcOrd="18" destOrd="0" presId="urn:microsoft.com/office/officeart/2005/8/layout/chevronAccent+Icon"/>
    <dgm:cxn modelId="{26AFE213-27CD-4C22-AF09-8B8373EC2682}" type="presParOf" srcId="{981E5AAC-6095-438B-85E2-9787816E5EDE}" destId="{52C389B6-7554-4970-B84B-9F7E407DA7BE}" srcOrd="0" destOrd="0" presId="urn:microsoft.com/office/officeart/2005/8/layout/chevronAccent+Icon"/>
    <dgm:cxn modelId="{5B4B6C36-E0E7-4B02-8C1D-E196EE9CDF3F}" type="presParOf" srcId="{981E5AAC-6095-438B-85E2-9787816E5EDE}" destId="{32F6B95D-2BE9-47CE-B938-5A6A5E85D85A}" srcOrd="1" destOrd="0" presId="urn:microsoft.com/office/officeart/2005/8/layout/chevronAccent+Icon"/>
    <dgm:cxn modelId="{663F6FDA-3C7F-4734-9DDE-3537AE8584CD}" type="presParOf" srcId="{A7BD64F3-4947-4B08-893F-FF70EB6B51D3}" destId="{D6E1C163-BE7E-420D-93AF-73B2B6BB5A65}" srcOrd="19" destOrd="0" presId="urn:microsoft.com/office/officeart/2005/8/layout/chevronAccent+Icon"/>
    <dgm:cxn modelId="{DDA26336-62F2-4C3F-B49C-FB6B1FC01BB1}" type="presParOf" srcId="{A7BD64F3-4947-4B08-893F-FF70EB6B51D3}" destId="{1FF46226-B247-41AA-B888-1E07E825849A}" srcOrd="20" destOrd="0" presId="urn:microsoft.com/office/officeart/2005/8/layout/chevronAccent+Icon"/>
    <dgm:cxn modelId="{92C2355C-E720-4212-B7EB-E1A9EE970D22}" type="presParOf" srcId="{1FF46226-B247-41AA-B888-1E07E825849A}" destId="{94F2CF0E-6908-4F06-B7B9-0E3CC6884B46}" srcOrd="0" destOrd="0" presId="urn:microsoft.com/office/officeart/2005/8/layout/chevronAccent+Icon"/>
    <dgm:cxn modelId="{F68817E4-27A7-4605-BCAC-3AEEB5F3F2E1}" type="presParOf" srcId="{1FF46226-B247-41AA-B888-1E07E825849A}" destId="{8B25877E-2411-47F9-854D-D12C4B7E1F36}" srcOrd="1" destOrd="0" presId="urn:microsoft.com/office/officeart/2005/8/layout/chevronAccen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45BB11F-08E8-462B-B895-0CDFFDF78C34}" type="doc">
      <dgm:prSet loTypeId="urn:microsoft.com/office/officeart/2005/8/layout/chevron1" loCatId="process" qsTypeId="urn:microsoft.com/office/officeart/2005/8/quickstyle/3d2" qsCatId="3D" csTypeId="urn:microsoft.com/office/officeart/2005/8/colors/colorful5" csCatId="colorful" phldr="1"/>
      <dgm:spPr/>
    </dgm:pt>
    <dgm:pt modelId="{5949CAC0-5A3E-4F31-9BBD-BE3AE6DA4E6B}">
      <dgm:prSet phldrT="[Text]" custT="1"/>
      <dgm:spPr/>
      <dgm:t>
        <a:bodyPr/>
        <a:lstStyle/>
        <a:p>
          <a:pPr algn="ctr"/>
          <a:r>
            <a:rPr lang="en-US" sz="900" b="1" dirty="0">
              <a:solidFill>
                <a:schemeClr val="tx1"/>
              </a:solidFill>
              <a:latin typeface="Arial" pitchFamily="34" charset="0"/>
              <a:cs typeface="Arial" pitchFamily="34" charset="0"/>
            </a:rPr>
            <a:t>2005</a:t>
          </a:r>
          <a:endParaRPr lang="en-MY" sz="900" b="1" dirty="0">
            <a:solidFill>
              <a:schemeClr val="tx1"/>
            </a:solidFill>
            <a:latin typeface="Arial" pitchFamily="34" charset="0"/>
            <a:cs typeface="Arial" pitchFamily="34" charset="0"/>
          </a:endParaRPr>
        </a:p>
      </dgm:t>
    </dgm:pt>
    <dgm:pt modelId="{1B201B96-9278-442F-9EA8-526CAECEF26C}" type="parTrans" cxnId="{369877AB-D8FC-4D0B-AC7F-5D17818A93DE}">
      <dgm:prSet/>
      <dgm:spPr/>
      <dgm:t>
        <a:bodyPr/>
        <a:lstStyle/>
        <a:p>
          <a:pPr algn="ctr"/>
          <a:endParaRPr lang="en-MY" sz="1200" b="1">
            <a:solidFill>
              <a:schemeClr val="tx1"/>
            </a:solidFill>
            <a:latin typeface="Arial" pitchFamily="34" charset="0"/>
            <a:cs typeface="Arial" pitchFamily="34" charset="0"/>
          </a:endParaRPr>
        </a:p>
      </dgm:t>
    </dgm:pt>
    <dgm:pt modelId="{866D4F16-4854-45D9-887C-86876CC3C03F}" type="sibTrans" cxnId="{369877AB-D8FC-4D0B-AC7F-5D17818A93DE}">
      <dgm:prSet/>
      <dgm:spPr/>
      <dgm:t>
        <a:bodyPr/>
        <a:lstStyle/>
        <a:p>
          <a:pPr algn="ctr"/>
          <a:endParaRPr lang="en-MY" sz="1200" b="1">
            <a:solidFill>
              <a:schemeClr val="tx1"/>
            </a:solidFill>
            <a:latin typeface="Arial" pitchFamily="34" charset="0"/>
            <a:cs typeface="Arial" pitchFamily="34" charset="0"/>
          </a:endParaRPr>
        </a:p>
      </dgm:t>
    </dgm:pt>
    <dgm:pt modelId="{6D99CD8D-3869-46BA-8490-01625F0BA651}">
      <dgm:prSet phldrT="[Text]" custT="1"/>
      <dgm:spPr/>
      <dgm:t>
        <a:bodyPr/>
        <a:lstStyle/>
        <a:p>
          <a:pPr algn="ctr"/>
          <a:r>
            <a:rPr lang="en-US" sz="900" b="1" dirty="0">
              <a:solidFill>
                <a:schemeClr val="tx1"/>
              </a:solidFill>
              <a:latin typeface="Arial" pitchFamily="34" charset="0"/>
              <a:cs typeface="Arial" pitchFamily="34" charset="0"/>
            </a:rPr>
            <a:t>2016</a:t>
          </a:r>
          <a:endParaRPr lang="en-MY" sz="900" b="1" dirty="0">
            <a:solidFill>
              <a:schemeClr val="tx1"/>
            </a:solidFill>
            <a:latin typeface="Arial" pitchFamily="34" charset="0"/>
            <a:cs typeface="Arial" pitchFamily="34" charset="0"/>
          </a:endParaRPr>
        </a:p>
      </dgm:t>
    </dgm:pt>
    <dgm:pt modelId="{77DCD6CF-BCBF-441D-BF2A-D43428D9F581}" type="parTrans" cxnId="{79ED0A51-1AF3-4A62-936B-F8B797BB01EC}">
      <dgm:prSet/>
      <dgm:spPr/>
      <dgm:t>
        <a:bodyPr/>
        <a:lstStyle/>
        <a:p>
          <a:pPr algn="ctr"/>
          <a:endParaRPr lang="en-MY" sz="1200" b="1">
            <a:solidFill>
              <a:schemeClr val="tx1"/>
            </a:solidFill>
            <a:latin typeface="Arial" pitchFamily="34" charset="0"/>
            <a:cs typeface="Arial" pitchFamily="34" charset="0"/>
          </a:endParaRPr>
        </a:p>
      </dgm:t>
    </dgm:pt>
    <dgm:pt modelId="{DF8909AD-4E97-4C0F-9FAA-D272846C920F}" type="sibTrans" cxnId="{79ED0A51-1AF3-4A62-936B-F8B797BB01EC}">
      <dgm:prSet/>
      <dgm:spPr/>
      <dgm:t>
        <a:bodyPr/>
        <a:lstStyle/>
        <a:p>
          <a:pPr algn="ctr"/>
          <a:endParaRPr lang="en-MY" sz="1200" b="1">
            <a:solidFill>
              <a:schemeClr val="tx1"/>
            </a:solidFill>
            <a:latin typeface="Arial" pitchFamily="34" charset="0"/>
            <a:cs typeface="Arial" pitchFamily="34" charset="0"/>
          </a:endParaRPr>
        </a:p>
      </dgm:t>
    </dgm:pt>
    <dgm:pt modelId="{5CFBB782-DFA0-40D0-ACBB-CE780086AE04}">
      <dgm:prSet phldrT="[Text]" custT="1"/>
      <dgm:spPr/>
      <dgm:t>
        <a:bodyPr/>
        <a:lstStyle/>
        <a:p>
          <a:pPr algn="ctr"/>
          <a:r>
            <a:rPr lang="en-US" sz="900" b="1" dirty="0">
              <a:solidFill>
                <a:schemeClr val="tx1"/>
              </a:solidFill>
              <a:latin typeface="Arial" pitchFamily="34" charset="0"/>
              <a:cs typeface="Arial" pitchFamily="34" charset="0"/>
            </a:rPr>
            <a:t>2017</a:t>
          </a:r>
          <a:endParaRPr lang="en-MY" sz="900" b="1" dirty="0">
            <a:solidFill>
              <a:schemeClr val="tx1"/>
            </a:solidFill>
            <a:latin typeface="Arial" pitchFamily="34" charset="0"/>
            <a:cs typeface="Arial" pitchFamily="34" charset="0"/>
          </a:endParaRPr>
        </a:p>
      </dgm:t>
    </dgm:pt>
    <dgm:pt modelId="{88B07225-8346-4F8E-AD6D-21FA4A6222F3}" type="parTrans" cxnId="{B4DC0615-A328-4FE1-A373-EFA94F52E220}">
      <dgm:prSet/>
      <dgm:spPr/>
      <dgm:t>
        <a:bodyPr/>
        <a:lstStyle/>
        <a:p>
          <a:pPr algn="ctr"/>
          <a:endParaRPr lang="en-MY" sz="1200" b="1">
            <a:solidFill>
              <a:schemeClr val="tx1"/>
            </a:solidFill>
            <a:latin typeface="Arial" pitchFamily="34" charset="0"/>
            <a:cs typeface="Arial" pitchFamily="34" charset="0"/>
          </a:endParaRPr>
        </a:p>
      </dgm:t>
    </dgm:pt>
    <dgm:pt modelId="{95764E27-2F23-43F7-A076-0E6AA94FE27E}" type="sibTrans" cxnId="{B4DC0615-A328-4FE1-A373-EFA94F52E220}">
      <dgm:prSet/>
      <dgm:spPr/>
      <dgm:t>
        <a:bodyPr/>
        <a:lstStyle/>
        <a:p>
          <a:pPr algn="ctr"/>
          <a:endParaRPr lang="en-MY" sz="1200" b="1">
            <a:solidFill>
              <a:schemeClr val="tx1"/>
            </a:solidFill>
            <a:latin typeface="Arial" pitchFamily="34" charset="0"/>
            <a:cs typeface="Arial" pitchFamily="34" charset="0"/>
          </a:endParaRPr>
        </a:p>
      </dgm:t>
    </dgm:pt>
    <dgm:pt modelId="{E413A9AF-7638-4A89-9C84-F87E2493119C}">
      <dgm:prSet phldrT="[Text]" custT="1"/>
      <dgm:spPr/>
      <dgm:t>
        <a:bodyPr/>
        <a:lstStyle/>
        <a:p>
          <a:pPr algn="ctr"/>
          <a:r>
            <a:rPr lang="en-US" sz="900" b="1" dirty="0">
              <a:solidFill>
                <a:schemeClr val="tx1"/>
              </a:solidFill>
              <a:latin typeface="Arial" pitchFamily="34" charset="0"/>
              <a:cs typeface="Arial" pitchFamily="34" charset="0"/>
            </a:rPr>
            <a:t>2018</a:t>
          </a:r>
          <a:endParaRPr lang="en-MY" sz="900" b="1" dirty="0">
            <a:solidFill>
              <a:schemeClr val="tx1"/>
            </a:solidFill>
            <a:latin typeface="Arial" pitchFamily="34" charset="0"/>
            <a:cs typeface="Arial" pitchFamily="34" charset="0"/>
          </a:endParaRPr>
        </a:p>
      </dgm:t>
    </dgm:pt>
    <dgm:pt modelId="{7BA91228-5D08-4F96-B2A3-FB0091B2E0F7}" type="parTrans" cxnId="{CD7E9154-FEA9-4473-BF35-51571765293C}">
      <dgm:prSet/>
      <dgm:spPr/>
      <dgm:t>
        <a:bodyPr/>
        <a:lstStyle/>
        <a:p>
          <a:pPr algn="ctr"/>
          <a:endParaRPr lang="en-MY" sz="1200" b="1">
            <a:solidFill>
              <a:schemeClr val="tx1"/>
            </a:solidFill>
            <a:latin typeface="Arial" pitchFamily="34" charset="0"/>
            <a:cs typeface="Arial" pitchFamily="34" charset="0"/>
          </a:endParaRPr>
        </a:p>
      </dgm:t>
    </dgm:pt>
    <dgm:pt modelId="{4EF5D3D2-828D-454E-AF0F-01EBB82C910B}" type="sibTrans" cxnId="{CD7E9154-FEA9-4473-BF35-51571765293C}">
      <dgm:prSet/>
      <dgm:spPr/>
      <dgm:t>
        <a:bodyPr/>
        <a:lstStyle/>
        <a:p>
          <a:pPr algn="ctr"/>
          <a:endParaRPr lang="en-MY" sz="1200" b="1">
            <a:solidFill>
              <a:schemeClr val="tx1"/>
            </a:solidFill>
            <a:latin typeface="Arial" pitchFamily="34" charset="0"/>
            <a:cs typeface="Arial" pitchFamily="34" charset="0"/>
          </a:endParaRPr>
        </a:p>
      </dgm:t>
    </dgm:pt>
    <dgm:pt modelId="{176F6E1C-C518-4A5A-B0A2-EFD4A6831012}">
      <dgm:prSet phldrT="[Text]" custT="1"/>
      <dgm:spPr/>
      <dgm:t>
        <a:bodyPr/>
        <a:lstStyle/>
        <a:p>
          <a:pPr algn="ctr"/>
          <a:r>
            <a:rPr lang="en-US" sz="900" b="1" dirty="0">
              <a:solidFill>
                <a:schemeClr val="tx1"/>
              </a:solidFill>
              <a:latin typeface="Arial" pitchFamily="34" charset="0"/>
              <a:cs typeface="Arial" pitchFamily="34" charset="0"/>
            </a:rPr>
            <a:t>2020</a:t>
          </a:r>
          <a:endParaRPr lang="en-MY" sz="900" b="1" dirty="0">
            <a:solidFill>
              <a:schemeClr val="tx1"/>
            </a:solidFill>
            <a:latin typeface="Arial" pitchFamily="34" charset="0"/>
            <a:cs typeface="Arial" pitchFamily="34" charset="0"/>
          </a:endParaRPr>
        </a:p>
      </dgm:t>
    </dgm:pt>
    <dgm:pt modelId="{F1597D27-BD83-4E66-A655-EE74C1FBCE48}" type="parTrans" cxnId="{BBFA15E5-DBC7-4149-80A8-2F3D4A0EECC2}">
      <dgm:prSet/>
      <dgm:spPr/>
      <dgm:t>
        <a:bodyPr/>
        <a:lstStyle/>
        <a:p>
          <a:pPr algn="ctr"/>
          <a:endParaRPr lang="en-MY" sz="1200" b="1">
            <a:solidFill>
              <a:schemeClr val="tx1"/>
            </a:solidFill>
            <a:latin typeface="Arial" pitchFamily="34" charset="0"/>
            <a:cs typeface="Arial" pitchFamily="34" charset="0"/>
          </a:endParaRPr>
        </a:p>
      </dgm:t>
    </dgm:pt>
    <dgm:pt modelId="{17105613-D332-4100-A813-32840F69488E}" type="sibTrans" cxnId="{BBFA15E5-DBC7-4149-80A8-2F3D4A0EECC2}">
      <dgm:prSet/>
      <dgm:spPr/>
      <dgm:t>
        <a:bodyPr/>
        <a:lstStyle/>
        <a:p>
          <a:pPr algn="ctr"/>
          <a:endParaRPr lang="en-MY" sz="1200" b="1">
            <a:solidFill>
              <a:schemeClr val="tx1"/>
            </a:solidFill>
            <a:latin typeface="Arial" pitchFamily="34" charset="0"/>
            <a:cs typeface="Arial" pitchFamily="34" charset="0"/>
          </a:endParaRPr>
        </a:p>
      </dgm:t>
    </dgm:pt>
    <dgm:pt modelId="{1EBF3A83-72BE-4412-B003-E010EC97EC89}">
      <dgm:prSet phldrT="[Text]" custT="1"/>
      <dgm:spPr/>
      <dgm:t>
        <a:bodyPr/>
        <a:lstStyle/>
        <a:p>
          <a:pPr algn="ctr"/>
          <a:r>
            <a:rPr lang="en-US" sz="900" b="1" dirty="0">
              <a:solidFill>
                <a:schemeClr val="tx1"/>
              </a:solidFill>
              <a:latin typeface="Arial" pitchFamily="34" charset="0"/>
              <a:cs typeface="Arial" pitchFamily="34" charset="0"/>
            </a:rPr>
            <a:t>2015</a:t>
          </a:r>
          <a:endParaRPr lang="en-MY" sz="900" b="1" dirty="0">
            <a:solidFill>
              <a:schemeClr val="tx1"/>
            </a:solidFill>
            <a:latin typeface="Arial" pitchFamily="34" charset="0"/>
            <a:cs typeface="Arial" pitchFamily="34" charset="0"/>
          </a:endParaRPr>
        </a:p>
      </dgm:t>
    </dgm:pt>
    <dgm:pt modelId="{D9908657-502F-477B-8936-66A7ECD72330}" type="parTrans" cxnId="{8C6E3963-19A8-4AB2-8E03-25A9DE3A0065}">
      <dgm:prSet/>
      <dgm:spPr/>
      <dgm:t>
        <a:bodyPr/>
        <a:lstStyle/>
        <a:p>
          <a:pPr algn="ctr"/>
          <a:endParaRPr lang="en-MY" sz="1200" b="1">
            <a:solidFill>
              <a:schemeClr val="tx1"/>
            </a:solidFill>
            <a:latin typeface="Arial" pitchFamily="34" charset="0"/>
            <a:cs typeface="Arial" pitchFamily="34" charset="0"/>
          </a:endParaRPr>
        </a:p>
      </dgm:t>
    </dgm:pt>
    <dgm:pt modelId="{D7ECC83C-3A35-48D2-A4B6-5E014D5BD38C}" type="sibTrans" cxnId="{8C6E3963-19A8-4AB2-8E03-25A9DE3A0065}">
      <dgm:prSet/>
      <dgm:spPr/>
      <dgm:t>
        <a:bodyPr/>
        <a:lstStyle/>
        <a:p>
          <a:pPr algn="ctr"/>
          <a:endParaRPr lang="en-MY" sz="1200" b="1">
            <a:solidFill>
              <a:schemeClr val="tx1"/>
            </a:solidFill>
            <a:latin typeface="Arial" pitchFamily="34" charset="0"/>
            <a:cs typeface="Arial" pitchFamily="34" charset="0"/>
          </a:endParaRPr>
        </a:p>
      </dgm:t>
    </dgm:pt>
    <dgm:pt modelId="{0392B04E-64B9-46DC-AC1D-182C02C717EB}">
      <dgm:prSet phldrT="[Text]" custT="1"/>
      <dgm:spPr/>
      <dgm:t>
        <a:bodyPr/>
        <a:lstStyle/>
        <a:p>
          <a:pPr algn="ctr"/>
          <a:r>
            <a:rPr lang="en-US" sz="900" b="1" dirty="0" err="1">
              <a:solidFill>
                <a:schemeClr val="tx1"/>
              </a:solidFill>
              <a:latin typeface="Arial" pitchFamily="34" charset="0"/>
              <a:cs typeface="Arial" pitchFamily="34" charset="0"/>
            </a:rPr>
            <a:t>Sebelum</a:t>
          </a:r>
          <a:r>
            <a:rPr lang="en-US" sz="900" b="1" dirty="0">
              <a:solidFill>
                <a:schemeClr val="tx1"/>
              </a:solidFill>
              <a:latin typeface="Arial" pitchFamily="34" charset="0"/>
              <a:cs typeface="Arial" pitchFamily="34" charset="0"/>
            </a:rPr>
            <a:t> 2005</a:t>
          </a:r>
          <a:endParaRPr lang="en-MY" sz="900" b="1" dirty="0">
            <a:solidFill>
              <a:schemeClr val="tx1"/>
            </a:solidFill>
            <a:latin typeface="Arial" pitchFamily="34" charset="0"/>
            <a:cs typeface="Arial" pitchFamily="34" charset="0"/>
          </a:endParaRPr>
        </a:p>
      </dgm:t>
    </dgm:pt>
    <dgm:pt modelId="{CBBE00CB-CAE2-4801-B188-B3EEDA157C23}" type="parTrans" cxnId="{4E457D5F-CB79-4559-A776-12148E738532}">
      <dgm:prSet/>
      <dgm:spPr/>
      <dgm:t>
        <a:bodyPr/>
        <a:lstStyle/>
        <a:p>
          <a:pPr algn="ctr"/>
          <a:endParaRPr lang="en-MY" sz="1200" b="1">
            <a:solidFill>
              <a:schemeClr val="tx1"/>
            </a:solidFill>
            <a:latin typeface="Arial" pitchFamily="34" charset="0"/>
            <a:cs typeface="Arial" pitchFamily="34" charset="0"/>
          </a:endParaRPr>
        </a:p>
      </dgm:t>
    </dgm:pt>
    <dgm:pt modelId="{E2A33EA1-2520-4711-A6F1-C01C20351FC8}" type="sibTrans" cxnId="{4E457D5F-CB79-4559-A776-12148E738532}">
      <dgm:prSet/>
      <dgm:spPr/>
      <dgm:t>
        <a:bodyPr/>
        <a:lstStyle/>
        <a:p>
          <a:pPr algn="ctr"/>
          <a:endParaRPr lang="en-MY" sz="1200" b="1">
            <a:solidFill>
              <a:schemeClr val="tx1"/>
            </a:solidFill>
            <a:latin typeface="Arial" pitchFamily="34" charset="0"/>
            <a:cs typeface="Arial" pitchFamily="34" charset="0"/>
          </a:endParaRPr>
        </a:p>
      </dgm:t>
    </dgm:pt>
    <dgm:pt modelId="{F2BC9FFD-3336-42ED-8707-F5DAAED11E77}">
      <dgm:prSet phldrT="[Text]" custT="1"/>
      <dgm:spPr/>
      <dgm:t>
        <a:bodyPr/>
        <a:lstStyle/>
        <a:p>
          <a:pPr algn="ctr"/>
          <a:r>
            <a:rPr lang="en-US" sz="900" b="1" dirty="0">
              <a:solidFill>
                <a:schemeClr val="tx1"/>
              </a:solidFill>
              <a:latin typeface="Arial" pitchFamily="34" charset="0"/>
              <a:cs typeface="Arial" pitchFamily="34" charset="0"/>
            </a:rPr>
            <a:t>2014</a:t>
          </a:r>
          <a:endParaRPr lang="en-MY" sz="900" b="1" dirty="0">
            <a:solidFill>
              <a:schemeClr val="tx1"/>
            </a:solidFill>
            <a:latin typeface="Arial" pitchFamily="34" charset="0"/>
            <a:cs typeface="Arial" pitchFamily="34" charset="0"/>
          </a:endParaRPr>
        </a:p>
      </dgm:t>
    </dgm:pt>
    <dgm:pt modelId="{9267F11F-D51F-42C5-B903-FBC1A2C73F69}" type="parTrans" cxnId="{5540BE76-AC1D-42B7-92A1-ED88D1122E4C}">
      <dgm:prSet/>
      <dgm:spPr/>
      <dgm:t>
        <a:bodyPr/>
        <a:lstStyle/>
        <a:p>
          <a:endParaRPr lang="en-MY"/>
        </a:p>
      </dgm:t>
    </dgm:pt>
    <dgm:pt modelId="{D7508727-9102-4E84-98A9-89E32331B3CA}" type="sibTrans" cxnId="{5540BE76-AC1D-42B7-92A1-ED88D1122E4C}">
      <dgm:prSet/>
      <dgm:spPr/>
      <dgm:t>
        <a:bodyPr/>
        <a:lstStyle/>
        <a:p>
          <a:endParaRPr lang="en-MY"/>
        </a:p>
      </dgm:t>
    </dgm:pt>
    <dgm:pt modelId="{5E261C4D-CF7F-4937-B367-3CC5DCFEDE39}">
      <dgm:prSet phldrT="[Text]" custT="1"/>
      <dgm:spPr/>
      <dgm:t>
        <a:bodyPr/>
        <a:lstStyle/>
        <a:p>
          <a:pPr algn="ctr"/>
          <a:r>
            <a:rPr lang="en-MY" sz="900" b="1" dirty="0">
              <a:solidFill>
                <a:schemeClr val="tx1"/>
              </a:solidFill>
              <a:latin typeface="Arial" pitchFamily="34" charset="0"/>
              <a:cs typeface="Arial" pitchFamily="34" charset="0"/>
            </a:rPr>
            <a:t>2021</a:t>
          </a:r>
        </a:p>
      </dgm:t>
    </dgm:pt>
    <dgm:pt modelId="{63259DD3-802B-446E-8E79-1B2B5D7AB25B}" type="parTrans" cxnId="{98C80C17-8721-45A2-80B7-FA7CBD51178A}">
      <dgm:prSet/>
      <dgm:spPr/>
      <dgm:t>
        <a:bodyPr/>
        <a:lstStyle/>
        <a:p>
          <a:endParaRPr lang="en-US"/>
        </a:p>
      </dgm:t>
    </dgm:pt>
    <dgm:pt modelId="{E6A4E46F-1B23-49E1-83E9-579D79B9C57C}" type="sibTrans" cxnId="{98C80C17-8721-45A2-80B7-FA7CBD51178A}">
      <dgm:prSet/>
      <dgm:spPr/>
      <dgm:t>
        <a:bodyPr/>
        <a:lstStyle/>
        <a:p>
          <a:endParaRPr lang="en-US"/>
        </a:p>
      </dgm:t>
    </dgm:pt>
    <dgm:pt modelId="{4F4B3DFF-CF0E-4DFD-89C0-AFBEC4D45828}">
      <dgm:prSet phldrT="[Text]" custT="1"/>
      <dgm:spPr/>
      <dgm:t>
        <a:bodyPr/>
        <a:lstStyle/>
        <a:p>
          <a:pPr algn="ctr"/>
          <a:r>
            <a:rPr lang="en-MY" sz="900" b="1" dirty="0">
              <a:solidFill>
                <a:schemeClr val="tx1"/>
              </a:solidFill>
              <a:latin typeface="Arial" pitchFamily="34" charset="0"/>
              <a:cs typeface="Arial" pitchFamily="34" charset="0"/>
            </a:rPr>
            <a:t>2019</a:t>
          </a:r>
        </a:p>
      </dgm:t>
    </dgm:pt>
    <dgm:pt modelId="{0D83EA4A-8567-4A64-A702-FBBCA526487E}" type="parTrans" cxnId="{35FF2B98-9026-4DB6-BACD-9A0634C06AE7}">
      <dgm:prSet/>
      <dgm:spPr/>
      <dgm:t>
        <a:bodyPr/>
        <a:lstStyle/>
        <a:p>
          <a:endParaRPr lang="en-US"/>
        </a:p>
      </dgm:t>
    </dgm:pt>
    <dgm:pt modelId="{D7F75F87-881E-4DDB-9CE8-1C40CE0C4B6C}" type="sibTrans" cxnId="{35FF2B98-9026-4DB6-BACD-9A0634C06AE7}">
      <dgm:prSet/>
      <dgm:spPr/>
      <dgm:t>
        <a:bodyPr/>
        <a:lstStyle/>
        <a:p>
          <a:endParaRPr lang="en-US"/>
        </a:p>
      </dgm:t>
    </dgm:pt>
    <dgm:pt modelId="{EEAF062B-C348-4799-BA31-AD93F0615499}">
      <dgm:prSet phldrT="[Text]" custT="1"/>
      <dgm:spPr/>
      <dgm:t>
        <a:bodyPr/>
        <a:lstStyle/>
        <a:p>
          <a:pPr algn="ctr"/>
          <a:r>
            <a:rPr lang="en-MY" sz="900" b="1" dirty="0" smtClean="0">
              <a:solidFill>
                <a:schemeClr val="tx1"/>
              </a:solidFill>
              <a:latin typeface="Arial" pitchFamily="34" charset="0"/>
              <a:cs typeface="Arial" pitchFamily="34" charset="0"/>
            </a:rPr>
            <a:t>2022</a:t>
          </a:r>
          <a:endParaRPr lang="en-MY" sz="900" b="1" dirty="0">
            <a:solidFill>
              <a:schemeClr val="tx1"/>
            </a:solidFill>
            <a:latin typeface="Arial" pitchFamily="34" charset="0"/>
            <a:cs typeface="Arial" pitchFamily="34" charset="0"/>
          </a:endParaRPr>
        </a:p>
      </dgm:t>
    </dgm:pt>
    <dgm:pt modelId="{87DDCE8D-5BFF-491D-A3F2-F5B07D2FDE90}" type="parTrans" cxnId="{B14369F6-76AC-4C01-AD5D-33E41F1601AA}">
      <dgm:prSet/>
      <dgm:spPr/>
      <dgm:t>
        <a:bodyPr/>
        <a:lstStyle/>
        <a:p>
          <a:endParaRPr lang="en-US"/>
        </a:p>
      </dgm:t>
    </dgm:pt>
    <dgm:pt modelId="{ED7C19BB-0AF1-4AE7-BD26-37FA35144F08}" type="sibTrans" cxnId="{B14369F6-76AC-4C01-AD5D-33E41F1601AA}">
      <dgm:prSet/>
      <dgm:spPr/>
      <dgm:t>
        <a:bodyPr/>
        <a:lstStyle/>
        <a:p>
          <a:endParaRPr lang="en-US"/>
        </a:p>
      </dgm:t>
    </dgm:pt>
    <dgm:pt modelId="{882CDD03-ADDE-4205-9BA5-AA4F962ABEB9}" type="pres">
      <dgm:prSet presAssocID="{645BB11F-08E8-462B-B895-0CDFFDF78C34}" presName="Name0" presStyleCnt="0">
        <dgm:presLayoutVars>
          <dgm:dir/>
          <dgm:animLvl val="lvl"/>
          <dgm:resizeHandles val="exact"/>
        </dgm:presLayoutVars>
      </dgm:prSet>
      <dgm:spPr/>
    </dgm:pt>
    <dgm:pt modelId="{2E1E0D79-DA83-46EF-94D2-40F35A792AFF}" type="pres">
      <dgm:prSet presAssocID="{0392B04E-64B9-46DC-AC1D-182C02C717EB}" presName="parTxOnly" presStyleLbl="node1" presStyleIdx="0" presStyleCnt="11">
        <dgm:presLayoutVars>
          <dgm:chMax val="0"/>
          <dgm:chPref val="0"/>
          <dgm:bulletEnabled val="1"/>
        </dgm:presLayoutVars>
      </dgm:prSet>
      <dgm:spPr/>
      <dgm:t>
        <a:bodyPr/>
        <a:lstStyle/>
        <a:p>
          <a:endParaRPr lang="en-US"/>
        </a:p>
      </dgm:t>
    </dgm:pt>
    <dgm:pt modelId="{A53D81DD-B78B-43AF-A73E-79B790DFD2B9}" type="pres">
      <dgm:prSet presAssocID="{E2A33EA1-2520-4711-A6F1-C01C20351FC8}" presName="parTxOnlySpace" presStyleCnt="0"/>
      <dgm:spPr/>
    </dgm:pt>
    <dgm:pt modelId="{EF84D676-E25D-40EC-AD02-93F066B9D36C}" type="pres">
      <dgm:prSet presAssocID="{5949CAC0-5A3E-4F31-9BBD-BE3AE6DA4E6B}" presName="parTxOnly" presStyleLbl="node1" presStyleIdx="1" presStyleCnt="11">
        <dgm:presLayoutVars>
          <dgm:chMax val="0"/>
          <dgm:chPref val="0"/>
          <dgm:bulletEnabled val="1"/>
        </dgm:presLayoutVars>
      </dgm:prSet>
      <dgm:spPr/>
      <dgm:t>
        <a:bodyPr/>
        <a:lstStyle/>
        <a:p>
          <a:endParaRPr lang="en-US"/>
        </a:p>
      </dgm:t>
    </dgm:pt>
    <dgm:pt modelId="{7B4B664C-945A-4530-B426-775E1D28B6BF}" type="pres">
      <dgm:prSet presAssocID="{866D4F16-4854-45D9-887C-86876CC3C03F}" presName="parTxOnlySpace" presStyleCnt="0"/>
      <dgm:spPr/>
    </dgm:pt>
    <dgm:pt modelId="{2041493D-99A7-435A-AB59-84E206EA0C4D}" type="pres">
      <dgm:prSet presAssocID="{F2BC9FFD-3336-42ED-8707-F5DAAED11E77}" presName="parTxOnly" presStyleLbl="node1" presStyleIdx="2" presStyleCnt="11">
        <dgm:presLayoutVars>
          <dgm:chMax val="0"/>
          <dgm:chPref val="0"/>
          <dgm:bulletEnabled val="1"/>
        </dgm:presLayoutVars>
      </dgm:prSet>
      <dgm:spPr/>
      <dgm:t>
        <a:bodyPr/>
        <a:lstStyle/>
        <a:p>
          <a:endParaRPr lang="en-US"/>
        </a:p>
      </dgm:t>
    </dgm:pt>
    <dgm:pt modelId="{14353553-E6E3-4625-A2DB-D0D3568A7640}" type="pres">
      <dgm:prSet presAssocID="{D7508727-9102-4E84-98A9-89E32331B3CA}" presName="parTxOnlySpace" presStyleCnt="0"/>
      <dgm:spPr/>
    </dgm:pt>
    <dgm:pt modelId="{4976FFCE-EF12-4F7E-B774-A40236123E4C}" type="pres">
      <dgm:prSet presAssocID="{1EBF3A83-72BE-4412-B003-E010EC97EC89}" presName="parTxOnly" presStyleLbl="node1" presStyleIdx="3" presStyleCnt="11">
        <dgm:presLayoutVars>
          <dgm:chMax val="0"/>
          <dgm:chPref val="0"/>
          <dgm:bulletEnabled val="1"/>
        </dgm:presLayoutVars>
      </dgm:prSet>
      <dgm:spPr/>
      <dgm:t>
        <a:bodyPr/>
        <a:lstStyle/>
        <a:p>
          <a:endParaRPr lang="en-US"/>
        </a:p>
      </dgm:t>
    </dgm:pt>
    <dgm:pt modelId="{1450B730-16DF-41D2-B411-2439EC756A0D}" type="pres">
      <dgm:prSet presAssocID="{D7ECC83C-3A35-48D2-A4B6-5E014D5BD38C}" presName="parTxOnlySpace" presStyleCnt="0"/>
      <dgm:spPr/>
    </dgm:pt>
    <dgm:pt modelId="{C01A0C94-64EF-4EE8-B10C-37CE40550FB2}" type="pres">
      <dgm:prSet presAssocID="{6D99CD8D-3869-46BA-8490-01625F0BA651}" presName="parTxOnly" presStyleLbl="node1" presStyleIdx="4" presStyleCnt="11">
        <dgm:presLayoutVars>
          <dgm:chMax val="0"/>
          <dgm:chPref val="0"/>
          <dgm:bulletEnabled val="1"/>
        </dgm:presLayoutVars>
      </dgm:prSet>
      <dgm:spPr/>
      <dgm:t>
        <a:bodyPr/>
        <a:lstStyle/>
        <a:p>
          <a:endParaRPr lang="en-US"/>
        </a:p>
      </dgm:t>
    </dgm:pt>
    <dgm:pt modelId="{E5E2BEE1-E9F7-4CDB-ABA0-E1AE88CB6030}" type="pres">
      <dgm:prSet presAssocID="{DF8909AD-4E97-4C0F-9FAA-D272846C920F}" presName="parTxOnlySpace" presStyleCnt="0"/>
      <dgm:spPr/>
    </dgm:pt>
    <dgm:pt modelId="{D5C7379C-5385-40B6-9EB8-53A8D930E0E4}" type="pres">
      <dgm:prSet presAssocID="{5CFBB782-DFA0-40D0-ACBB-CE780086AE04}" presName="parTxOnly" presStyleLbl="node1" presStyleIdx="5" presStyleCnt="11">
        <dgm:presLayoutVars>
          <dgm:chMax val="0"/>
          <dgm:chPref val="0"/>
          <dgm:bulletEnabled val="1"/>
        </dgm:presLayoutVars>
      </dgm:prSet>
      <dgm:spPr/>
      <dgm:t>
        <a:bodyPr/>
        <a:lstStyle/>
        <a:p>
          <a:endParaRPr lang="en-US"/>
        </a:p>
      </dgm:t>
    </dgm:pt>
    <dgm:pt modelId="{D193C8BC-6221-4A60-824F-1825612D2444}" type="pres">
      <dgm:prSet presAssocID="{95764E27-2F23-43F7-A076-0E6AA94FE27E}" presName="parTxOnlySpace" presStyleCnt="0"/>
      <dgm:spPr/>
    </dgm:pt>
    <dgm:pt modelId="{E1C2CE17-C68B-46F7-86C1-A3F2F99660AA}" type="pres">
      <dgm:prSet presAssocID="{E413A9AF-7638-4A89-9C84-F87E2493119C}" presName="parTxOnly" presStyleLbl="node1" presStyleIdx="6" presStyleCnt="11">
        <dgm:presLayoutVars>
          <dgm:chMax val="0"/>
          <dgm:chPref val="0"/>
          <dgm:bulletEnabled val="1"/>
        </dgm:presLayoutVars>
      </dgm:prSet>
      <dgm:spPr/>
      <dgm:t>
        <a:bodyPr/>
        <a:lstStyle/>
        <a:p>
          <a:endParaRPr lang="en-US"/>
        </a:p>
      </dgm:t>
    </dgm:pt>
    <dgm:pt modelId="{5560312A-0AF7-48DF-804C-6D50EF27E773}" type="pres">
      <dgm:prSet presAssocID="{4EF5D3D2-828D-454E-AF0F-01EBB82C910B}" presName="parTxOnlySpace" presStyleCnt="0"/>
      <dgm:spPr/>
    </dgm:pt>
    <dgm:pt modelId="{5917D40C-F29A-4A33-B06E-480BA07721E9}" type="pres">
      <dgm:prSet presAssocID="{4F4B3DFF-CF0E-4DFD-89C0-AFBEC4D45828}" presName="parTxOnly" presStyleLbl="node1" presStyleIdx="7" presStyleCnt="11">
        <dgm:presLayoutVars>
          <dgm:chMax val="0"/>
          <dgm:chPref val="0"/>
          <dgm:bulletEnabled val="1"/>
        </dgm:presLayoutVars>
      </dgm:prSet>
      <dgm:spPr/>
      <dgm:t>
        <a:bodyPr/>
        <a:lstStyle/>
        <a:p>
          <a:endParaRPr lang="en-US"/>
        </a:p>
      </dgm:t>
    </dgm:pt>
    <dgm:pt modelId="{A9C498D3-6585-4E75-9AF8-588D5C72C7EB}" type="pres">
      <dgm:prSet presAssocID="{D7F75F87-881E-4DDB-9CE8-1C40CE0C4B6C}" presName="parTxOnlySpace" presStyleCnt="0"/>
      <dgm:spPr/>
    </dgm:pt>
    <dgm:pt modelId="{554A5867-D04B-4E20-9443-E6B1022E5107}" type="pres">
      <dgm:prSet presAssocID="{176F6E1C-C518-4A5A-B0A2-EFD4A6831012}" presName="parTxOnly" presStyleLbl="node1" presStyleIdx="8" presStyleCnt="11">
        <dgm:presLayoutVars>
          <dgm:chMax val="0"/>
          <dgm:chPref val="0"/>
          <dgm:bulletEnabled val="1"/>
        </dgm:presLayoutVars>
      </dgm:prSet>
      <dgm:spPr/>
      <dgm:t>
        <a:bodyPr/>
        <a:lstStyle/>
        <a:p>
          <a:endParaRPr lang="en-US"/>
        </a:p>
      </dgm:t>
    </dgm:pt>
    <dgm:pt modelId="{152D0AB1-0630-437A-902D-67D04F939BC6}" type="pres">
      <dgm:prSet presAssocID="{17105613-D332-4100-A813-32840F69488E}" presName="parTxOnlySpace" presStyleCnt="0"/>
      <dgm:spPr/>
    </dgm:pt>
    <dgm:pt modelId="{B2FF814C-3F34-40AD-81CD-27A4AA07E040}" type="pres">
      <dgm:prSet presAssocID="{5E261C4D-CF7F-4937-B367-3CC5DCFEDE39}" presName="parTxOnly" presStyleLbl="node1" presStyleIdx="9" presStyleCnt="11">
        <dgm:presLayoutVars>
          <dgm:chMax val="0"/>
          <dgm:chPref val="0"/>
          <dgm:bulletEnabled val="1"/>
        </dgm:presLayoutVars>
      </dgm:prSet>
      <dgm:spPr/>
      <dgm:t>
        <a:bodyPr/>
        <a:lstStyle/>
        <a:p>
          <a:endParaRPr lang="en-US"/>
        </a:p>
      </dgm:t>
    </dgm:pt>
    <dgm:pt modelId="{AD6CD3F0-DA60-4B7C-B203-8F950EBD5DCD}" type="pres">
      <dgm:prSet presAssocID="{E6A4E46F-1B23-49E1-83E9-579D79B9C57C}" presName="parTxOnlySpace" presStyleCnt="0"/>
      <dgm:spPr/>
    </dgm:pt>
    <dgm:pt modelId="{83C8EBB9-61B7-4B51-9C21-9146A2CC1A85}" type="pres">
      <dgm:prSet presAssocID="{EEAF062B-C348-4799-BA31-AD93F0615499}" presName="parTxOnly" presStyleLbl="node1" presStyleIdx="10" presStyleCnt="11">
        <dgm:presLayoutVars>
          <dgm:chMax val="0"/>
          <dgm:chPref val="0"/>
          <dgm:bulletEnabled val="1"/>
        </dgm:presLayoutVars>
      </dgm:prSet>
      <dgm:spPr/>
      <dgm:t>
        <a:bodyPr/>
        <a:lstStyle/>
        <a:p>
          <a:endParaRPr lang="en-US"/>
        </a:p>
      </dgm:t>
    </dgm:pt>
  </dgm:ptLst>
  <dgm:cxnLst>
    <dgm:cxn modelId="{819C7996-05D6-481A-94FD-CE494A882015}" type="presOf" srcId="{0392B04E-64B9-46DC-AC1D-182C02C717EB}" destId="{2E1E0D79-DA83-46EF-94D2-40F35A792AFF}" srcOrd="0" destOrd="0" presId="urn:microsoft.com/office/officeart/2005/8/layout/chevron1"/>
    <dgm:cxn modelId="{B8D8F75E-6B87-4F4E-8FD4-D6D3BB8473A8}" type="presOf" srcId="{5E261C4D-CF7F-4937-B367-3CC5DCFEDE39}" destId="{B2FF814C-3F34-40AD-81CD-27A4AA07E040}" srcOrd="0" destOrd="0" presId="urn:microsoft.com/office/officeart/2005/8/layout/chevron1"/>
    <dgm:cxn modelId="{5DAC6C80-965F-4C4A-B5F1-109CDE4443F5}" type="presOf" srcId="{645BB11F-08E8-462B-B895-0CDFFDF78C34}" destId="{882CDD03-ADDE-4205-9BA5-AA4F962ABEB9}" srcOrd="0" destOrd="0" presId="urn:microsoft.com/office/officeart/2005/8/layout/chevron1"/>
    <dgm:cxn modelId="{2AFF527B-D7DF-4B60-B294-3B6A543FFAEE}" type="presOf" srcId="{1EBF3A83-72BE-4412-B003-E010EC97EC89}" destId="{4976FFCE-EF12-4F7E-B774-A40236123E4C}" srcOrd="0" destOrd="0" presId="urn:microsoft.com/office/officeart/2005/8/layout/chevron1"/>
    <dgm:cxn modelId="{35FF2B98-9026-4DB6-BACD-9A0634C06AE7}" srcId="{645BB11F-08E8-462B-B895-0CDFFDF78C34}" destId="{4F4B3DFF-CF0E-4DFD-89C0-AFBEC4D45828}" srcOrd="7" destOrd="0" parTransId="{0D83EA4A-8567-4A64-A702-FBBCA526487E}" sibTransId="{D7F75F87-881E-4DDB-9CE8-1C40CE0C4B6C}"/>
    <dgm:cxn modelId="{B4DC0615-A328-4FE1-A373-EFA94F52E220}" srcId="{645BB11F-08E8-462B-B895-0CDFFDF78C34}" destId="{5CFBB782-DFA0-40D0-ACBB-CE780086AE04}" srcOrd="5" destOrd="0" parTransId="{88B07225-8346-4F8E-AD6D-21FA4A6222F3}" sibTransId="{95764E27-2F23-43F7-A076-0E6AA94FE27E}"/>
    <dgm:cxn modelId="{097637B5-B54B-4D57-9800-D92829F171A4}" type="presOf" srcId="{EEAF062B-C348-4799-BA31-AD93F0615499}" destId="{83C8EBB9-61B7-4B51-9C21-9146A2CC1A85}" srcOrd="0" destOrd="0" presId="urn:microsoft.com/office/officeart/2005/8/layout/chevron1"/>
    <dgm:cxn modelId="{B23D621D-40DF-4E7E-91F0-9A81C952AD3F}" type="presOf" srcId="{F2BC9FFD-3336-42ED-8707-F5DAAED11E77}" destId="{2041493D-99A7-435A-AB59-84E206EA0C4D}" srcOrd="0" destOrd="0" presId="urn:microsoft.com/office/officeart/2005/8/layout/chevron1"/>
    <dgm:cxn modelId="{98C80C17-8721-45A2-80B7-FA7CBD51178A}" srcId="{645BB11F-08E8-462B-B895-0CDFFDF78C34}" destId="{5E261C4D-CF7F-4937-B367-3CC5DCFEDE39}" srcOrd="9" destOrd="0" parTransId="{63259DD3-802B-446E-8E79-1B2B5D7AB25B}" sibTransId="{E6A4E46F-1B23-49E1-83E9-579D79B9C57C}"/>
    <dgm:cxn modelId="{B14369F6-76AC-4C01-AD5D-33E41F1601AA}" srcId="{645BB11F-08E8-462B-B895-0CDFFDF78C34}" destId="{EEAF062B-C348-4799-BA31-AD93F0615499}" srcOrd="10" destOrd="0" parTransId="{87DDCE8D-5BFF-491D-A3F2-F5B07D2FDE90}" sibTransId="{ED7C19BB-0AF1-4AE7-BD26-37FA35144F08}"/>
    <dgm:cxn modelId="{BBFA15E5-DBC7-4149-80A8-2F3D4A0EECC2}" srcId="{645BB11F-08E8-462B-B895-0CDFFDF78C34}" destId="{176F6E1C-C518-4A5A-B0A2-EFD4A6831012}" srcOrd="8" destOrd="0" parTransId="{F1597D27-BD83-4E66-A655-EE74C1FBCE48}" sibTransId="{17105613-D332-4100-A813-32840F69488E}"/>
    <dgm:cxn modelId="{11C23BCF-37E7-43E0-BAF8-495B2F00528D}" type="presOf" srcId="{6D99CD8D-3869-46BA-8490-01625F0BA651}" destId="{C01A0C94-64EF-4EE8-B10C-37CE40550FB2}" srcOrd="0" destOrd="0" presId="urn:microsoft.com/office/officeart/2005/8/layout/chevron1"/>
    <dgm:cxn modelId="{CD7E9154-FEA9-4473-BF35-51571765293C}" srcId="{645BB11F-08E8-462B-B895-0CDFFDF78C34}" destId="{E413A9AF-7638-4A89-9C84-F87E2493119C}" srcOrd="6" destOrd="0" parTransId="{7BA91228-5D08-4F96-B2A3-FB0091B2E0F7}" sibTransId="{4EF5D3D2-828D-454E-AF0F-01EBB82C910B}"/>
    <dgm:cxn modelId="{5540BE76-AC1D-42B7-92A1-ED88D1122E4C}" srcId="{645BB11F-08E8-462B-B895-0CDFFDF78C34}" destId="{F2BC9FFD-3336-42ED-8707-F5DAAED11E77}" srcOrd="2" destOrd="0" parTransId="{9267F11F-D51F-42C5-B903-FBC1A2C73F69}" sibTransId="{D7508727-9102-4E84-98A9-89E32331B3CA}"/>
    <dgm:cxn modelId="{BB7899D4-0054-4837-A0B7-69CE20EC2F61}" type="presOf" srcId="{E413A9AF-7638-4A89-9C84-F87E2493119C}" destId="{E1C2CE17-C68B-46F7-86C1-A3F2F99660AA}" srcOrd="0" destOrd="0" presId="urn:microsoft.com/office/officeart/2005/8/layout/chevron1"/>
    <dgm:cxn modelId="{D0F67B46-D6FD-40C4-B1DF-5EF15C353C1A}" type="presOf" srcId="{5CFBB782-DFA0-40D0-ACBB-CE780086AE04}" destId="{D5C7379C-5385-40B6-9EB8-53A8D930E0E4}" srcOrd="0" destOrd="0" presId="urn:microsoft.com/office/officeart/2005/8/layout/chevron1"/>
    <dgm:cxn modelId="{4E457D5F-CB79-4559-A776-12148E738532}" srcId="{645BB11F-08E8-462B-B895-0CDFFDF78C34}" destId="{0392B04E-64B9-46DC-AC1D-182C02C717EB}" srcOrd="0" destOrd="0" parTransId="{CBBE00CB-CAE2-4801-B188-B3EEDA157C23}" sibTransId="{E2A33EA1-2520-4711-A6F1-C01C20351FC8}"/>
    <dgm:cxn modelId="{08851971-AC5A-4692-821C-0740B993913C}" type="presOf" srcId="{4F4B3DFF-CF0E-4DFD-89C0-AFBEC4D45828}" destId="{5917D40C-F29A-4A33-B06E-480BA07721E9}" srcOrd="0" destOrd="0" presId="urn:microsoft.com/office/officeart/2005/8/layout/chevron1"/>
    <dgm:cxn modelId="{369877AB-D8FC-4D0B-AC7F-5D17818A93DE}" srcId="{645BB11F-08E8-462B-B895-0CDFFDF78C34}" destId="{5949CAC0-5A3E-4F31-9BBD-BE3AE6DA4E6B}" srcOrd="1" destOrd="0" parTransId="{1B201B96-9278-442F-9EA8-526CAECEF26C}" sibTransId="{866D4F16-4854-45D9-887C-86876CC3C03F}"/>
    <dgm:cxn modelId="{8C6E3963-19A8-4AB2-8E03-25A9DE3A0065}" srcId="{645BB11F-08E8-462B-B895-0CDFFDF78C34}" destId="{1EBF3A83-72BE-4412-B003-E010EC97EC89}" srcOrd="3" destOrd="0" parTransId="{D9908657-502F-477B-8936-66A7ECD72330}" sibTransId="{D7ECC83C-3A35-48D2-A4B6-5E014D5BD38C}"/>
    <dgm:cxn modelId="{9D642859-AD9C-421A-9B35-5CE7F0B32919}" type="presOf" srcId="{5949CAC0-5A3E-4F31-9BBD-BE3AE6DA4E6B}" destId="{EF84D676-E25D-40EC-AD02-93F066B9D36C}" srcOrd="0" destOrd="0" presId="urn:microsoft.com/office/officeart/2005/8/layout/chevron1"/>
    <dgm:cxn modelId="{20460AB8-1E78-4123-B12B-3C5FCEDAE8F7}" type="presOf" srcId="{176F6E1C-C518-4A5A-B0A2-EFD4A6831012}" destId="{554A5867-D04B-4E20-9443-E6B1022E5107}" srcOrd="0" destOrd="0" presId="urn:microsoft.com/office/officeart/2005/8/layout/chevron1"/>
    <dgm:cxn modelId="{79ED0A51-1AF3-4A62-936B-F8B797BB01EC}" srcId="{645BB11F-08E8-462B-B895-0CDFFDF78C34}" destId="{6D99CD8D-3869-46BA-8490-01625F0BA651}" srcOrd="4" destOrd="0" parTransId="{77DCD6CF-BCBF-441D-BF2A-D43428D9F581}" sibTransId="{DF8909AD-4E97-4C0F-9FAA-D272846C920F}"/>
    <dgm:cxn modelId="{709F8DD4-C6BB-43BA-87D8-E5A2CA9A0016}" type="presParOf" srcId="{882CDD03-ADDE-4205-9BA5-AA4F962ABEB9}" destId="{2E1E0D79-DA83-46EF-94D2-40F35A792AFF}" srcOrd="0" destOrd="0" presId="urn:microsoft.com/office/officeart/2005/8/layout/chevron1"/>
    <dgm:cxn modelId="{802DA71F-9BC9-4493-A80C-0774ADBF690C}" type="presParOf" srcId="{882CDD03-ADDE-4205-9BA5-AA4F962ABEB9}" destId="{A53D81DD-B78B-43AF-A73E-79B790DFD2B9}" srcOrd="1" destOrd="0" presId="urn:microsoft.com/office/officeart/2005/8/layout/chevron1"/>
    <dgm:cxn modelId="{670EE4A2-CBE6-4D28-A3E6-C7C9E099F1A3}" type="presParOf" srcId="{882CDD03-ADDE-4205-9BA5-AA4F962ABEB9}" destId="{EF84D676-E25D-40EC-AD02-93F066B9D36C}" srcOrd="2" destOrd="0" presId="urn:microsoft.com/office/officeart/2005/8/layout/chevron1"/>
    <dgm:cxn modelId="{85050ED7-AA49-4CAF-B32B-1025A33E1E0C}" type="presParOf" srcId="{882CDD03-ADDE-4205-9BA5-AA4F962ABEB9}" destId="{7B4B664C-945A-4530-B426-775E1D28B6BF}" srcOrd="3" destOrd="0" presId="urn:microsoft.com/office/officeart/2005/8/layout/chevron1"/>
    <dgm:cxn modelId="{3C3C7482-4A1C-48AC-8A7C-1971698154F2}" type="presParOf" srcId="{882CDD03-ADDE-4205-9BA5-AA4F962ABEB9}" destId="{2041493D-99A7-435A-AB59-84E206EA0C4D}" srcOrd="4" destOrd="0" presId="urn:microsoft.com/office/officeart/2005/8/layout/chevron1"/>
    <dgm:cxn modelId="{8FBBE07F-DF11-412A-A461-659A0240D496}" type="presParOf" srcId="{882CDD03-ADDE-4205-9BA5-AA4F962ABEB9}" destId="{14353553-E6E3-4625-A2DB-D0D3568A7640}" srcOrd="5" destOrd="0" presId="urn:microsoft.com/office/officeart/2005/8/layout/chevron1"/>
    <dgm:cxn modelId="{F73A9030-446F-4783-BBC0-6415C66D03C8}" type="presParOf" srcId="{882CDD03-ADDE-4205-9BA5-AA4F962ABEB9}" destId="{4976FFCE-EF12-4F7E-B774-A40236123E4C}" srcOrd="6" destOrd="0" presId="urn:microsoft.com/office/officeart/2005/8/layout/chevron1"/>
    <dgm:cxn modelId="{F9D502B6-1C7D-4C74-99B3-352845BB71ED}" type="presParOf" srcId="{882CDD03-ADDE-4205-9BA5-AA4F962ABEB9}" destId="{1450B730-16DF-41D2-B411-2439EC756A0D}" srcOrd="7" destOrd="0" presId="urn:microsoft.com/office/officeart/2005/8/layout/chevron1"/>
    <dgm:cxn modelId="{E16A1230-184C-45D1-8883-EC12AC2949EB}" type="presParOf" srcId="{882CDD03-ADDE-4205-9BA5-AA4F962ABEB9}" destId="{C01A0C94-64EF-4EE8-B10C-37CE40550FB2}" srcOrd="8" destOrd="0" presId="urn:microsoft.com/office/officeart/2005/8/layout/chevron1"/>
    <dgm:cxn modelId="{82CCF53F-B066-4470-846A-A6BA107E669F}" type="presParOf" srcId="{882CDD03-ADDE-4205-9BA5-AA4F962ABEB9}" destId="{E5E2BEE1-E9F7-4CDB-ABA0-E1AE88CB6030}" srcOrd="9" destOrd="0" presId="urn:microsoft.com/office/officeart/2005/8/layout/chevron1"/>
    <dgm:cxn modelId="{9C8D3AB0-BB14-45AB-B72D-DE1D510F0154}" type="presParOf" srcId="{882CDD03-ADDE-4205-9BA5-AA4F962ABEB9}" destId="{D5C7379C-5385-40B6-9EB8-53A8D930E0E4}" srcOrd="10" destOrd="0" presId="urn:microsoft.com/office/officeart/2005/8/layout/chevron1"/>
    <dgm:cxn modelId="{60E96AD3-C71A-484B-8C8E-57F8F93BE844}" type="presParOf" srcId="{882CDD03-ADDE-4205-9BA5-AA4F962ABEB9}" destId="{D193C8BC-6221-4A60-824F-1825612D2444}" srcOrd="11" destOrd="0" presId="urn:microsoft.com/office/officeart/2005/8/layout/chevron1"/>
    <dgm:cxn modelId="{9F0C9126-8FDE-41F3-A8BF-9D12C7C340EE}" type="presParOf" srcId="{882CDD03-ADDE-4205-9BA5-AA4F962ABEB9}" destId="{E1C2CE17-C68B-46F7-86C1-A3F2F99660AA}" srcOrd="12" destOrd="0" presId="urn:microsoft.com/office/officeart/2005/8/layout/chevron1"/>
    <dgm:cxn modelId="{E164EAF4-5EF2-439B-8E06-F3B31D9542BB}" type="presParOf" srcId="{882CDD03-ADDE-4205-9BA5-AA4F962ABEB9}" destId="{5560312A-0AF7-48DF-804C-6D50EF27E773}" srcOrd="13" destOrd="0" presId="urn:microsoft.com/office/officeart/2005/8/layout/chevron1"/>
    <dgm:cxn modelId="{735D1559-0BFC-480C-B377-538C97D42C0B}" type="presParOf" srcId="{882CDD03-ADDE-4205-9BA5-AA4F962ABEB9}" destId="{5917D40C-F29A-4A33-B06E-480BA07721E9}" srcOrd="14" destOrd="0" presId="urn:microsoft.com/office/officeart/2005/8/layout/chevron1"/>
    <dgm:cxn modelId="{4ED12E3E-B846-43E1-92D6-DB16ED5E40AC}" type="presParOf" srcId="{882CDD03-ADDE-4205-9BA5-AA4F962ABEB9}" destId="{A9C498D3-6585-4E75-9AF8-588D5C72C7EB}" srcOrd="15" destOrd="0" presId="urn:microsoft.com/office/officeart/2005/8/layout/chevron1"/>
    <dgm:cxn modelId="{488EAE4E-9FDA-4224-A247-494D541912D2}" type="presParOf" srcId="{882CDD03-ADDE-4205-9BA5-AA4F962ABEB9}" destId="{554A5867-D04B-4E20-9443-E6B1022E5107}" srcOrd="16" destOrd="0" presId="urn:microsoft.com/office/officeart/2005/8/layout/chevron1"/>
    <dgm:cxn modelId="{32837A48-55C9-4A04-AB42-D303ECB70DC9}" type="presParOf" srcId="{882CDD03-ADDE-4205-9BA5-AA4F962ABEB9}" destId="{152D0AB1-0630-437A-902D-67D04F939BC6}" srcOrd="17" destOrd="0" presId="urn:microsoft.com/office/officeart/2005/8/layout/chevron1"/>
    <dgm:cxn modelId="{2EC901B4-0FD1-44F5-82C2-F2EFCD1067BE}" type="presParOf" srcId="{882CDD03-ADDE-4205-9BA5-AA4F962ABEB9}" destId="{B2FF814C-3F34-40AD-81CD-27A4AA07E040}" srcOrd="18" destOrd="0" presId="urn:microsoft.com/office/officeart/2005/8/layout/chevron1"/>
    <dgm:cxn modelId="{41F9CAF0-97DC-4DAA-8C12-CB14C7577D1A}" type="presParOf" srcId="{882CDD03-ADDE-4205-9BA5-AA4F962ABEB9}" destId="{AD6CD3F0-DA60-4B7C-B203-8F950EBD5DCD}" srcOrd="19" destOrd="0" presId="urn:microsoft.com/office/officeart/2005/8/layout/chevron1"/>
    <dgm:cxn modelId="{9E567995-9465-4CD4-9443-532890697044}" type="presParOf" srcId="{882CDD03-ADDE-4205-9BA5-AA4F962ABEB9}" destId="{83C8EBB9-61B7-4B51-9C21-9146A2CC1A85}" srcOrd="20"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2EAB2D7-CC78-49FD-A03E-29A45BCC6349}" type="doc">
      <dgm:prSet loTypeId="urn:microsoft.com/office/officeart/2005/8/layout/chevronAccent+Icon" loCatId="process" qsTypeId="urn:microsoft.com/office/officeart/2005/8/quickstyle/simple1" qsCatId="simple" csTypeId="urn:microsoft.com/office/officeart/2005/8/colors/accent1_2" csCatId="accent1" phldr="1"/>
      <dgm:spPr/>
    </dgm:pt>
    <dgm:pt modelId="{E5BC6604-FEB5-41B2-86FC-63EA2BE17FED}">
      <dgm:prSet phldrT="[Text]" custT="1"/>
      <dgm:spPr>
        <a:ln>
          <a:solidFill>
            <a:srgbClr val="00B050"/>
          </a:solidFill>
        </a:ln>
      </dgm:spPr>
      <dgm:t>
        <a:bodyPr/>
        <a:lstStyle/>
        <a:p>
          <a:r>
            <a:rPr lang="en-US" sz="1000" b="1" dirty="0" smtClean="0">
              <a:latin typeface="Segoe UI Light" panose="020B0502040204020203" pitchFamily="34" charset="0"/>
              <a:ea typeface="Tahoma" panose="020B0604030504040204" pitchFamily="34" charset="0"/>
              <a:cs typeface="Tahoma" panose="020B0604030504040204" pitchFamily="34" charset="0"/>
            </a:rPr>
            <a:t>Mei 2008</a:t>
          </a:r>
          <a:endParaRPr lang="en-US" sz="1000" dirty="0"/>
        </a:p>
      </dgm:t>
    </dgm:pt>
    <dgm:pt modelId="{CA98BD0A-4202-43D8-BB71-456C7F9E4CF2}" type="parTrans" cxnId="{6B6B4794-C820-44B3-8EFD-7F68A620D400}">
      <dgm:prSet/>
      <dgm:spPr/>
      <dgm:t>
        <a:bodyPr/>
        <a:lstStyle/>
        <a:p>
          <a:endParaRPr lang="en-US" sz="1400"/>
        </a:p>
      </dgm:t>
    </dgm:pt>
    <dgm:pt modelId="{02BF3477-5BE0-49E5-B79B-265DDA8AA2B3}" type="sibTrans" cxnId="{6B6B4794-C820-44B3-8EFD-7F68A620D400}">
      <dgm:prSet/>
      <dgm:spPr/>
      <dgm:t>
        <a:bodyPr/>
        <a:lstStyle/>
        <a:p>
          <a:endParaRPr lang="en-US" sz="1400"/>
        </a:p>
      </dgm:t>
    </dgm:pt>
    <dgm:pt modelId="{11C51D52-C291-4B28-BC37-42083158DD43}">
      <dgm:prSet phldrT="[Text]" custT="1"/>
      <dgm:spPr>
        <a:ln>
          <a:solidFill>
            <a:srgbClr val="00B050"/>
          </a:solidFill>
        </a:ln>
      </dgm:spPr>
      <dgm:t>
        <a:bodyPr/>
        <a:lstStyle/>
        <a:p>
          <a:r>
            <a:rPr lang="en-US" sz="1000" b="1" dirty="0" smtClean="0">
              <a:latin typeface="Segoe UI Light" panose="020B0502040204020203" pitchFamily="34" charset="0"/>
              <a:ea typeface="Tahoma" panose="020B0604030504040204" pitchFamily="34" charset="0"/>
              <a:cs typeface="Tahoma" panose="020B0604030504040204" pitchFamily="34" charset="0"/>
            </a:rPr>
            <a:t>Nov  </a:t>
          </a:r>
          <a:r>
            <a:rPr lang="en-US" sz="1000" b="1" dirty="0">
              <a:latin typeface="Segoe UI Light" panose="020B0502040204020203" pitchFamily="34" charset="0"/>
              <a:ea typeface="Tahoma" panose="020B0604030504040204" pitchFamily="34" charset="0"/>
              <a:cs typeface="Tahoma" panose="020B0604030504040204" pitchFamily="34" charset="0"/>
            </a:rPr>
            <a:t>2009</a:t>
          </a:r>
          <a:endParaRPr lang="en-MY" sz="1000" b="1" dirty="0">
            <a:latin typeface="Segoe UI Light" panose="020B0502040204020203" pitchFamily="34" charset="0"/>
            <a:ea typeface="Tahoma" panose="020B0604030504040204" pitchFamily="34" charset="0"/>
            <a:cs typeface="Tahoma" panose="020B0604030504040204" pitchFamily="34" charset="0"/>
          </a:endParaRPr>
        </a:p>
      </dgm:t>
    </dgm:pt>
    <dgm:pt modelId="{61B637BD-6457-4916-B1CD-80D68A33DC3E}" type="parTrans" cxnId="{DD72056D-6040-47FE-A267-6BBC31A79961}">
      <dgm:prSet/>
      <dgm:spPr/>
      <dgm:t>
        <a:bodyPr/>
        <a:lstStyle/>
        <a:p>
          <a:endParaRPr lang="en-US" sz="1400"/>
        </a:p>
      </dgm:t>
    </dgm:pt>
    <dgm:pt modelId="{B2751ABB-B50E-4008-A674-B493FF48000D}" type="sibTrans" cxnId="{DD72056D-6040-47FE-A267-6BBC31A79961}">
      <dgm:prSet/>
      <dgm:spPr/>
      <dgm:t>
        <a:bodyPr/>
        <a:lstStyle/>
        <a:p>
          <a:endParaRPr lang="en-US" sz="1400"/>
        </a:p>
      </dgm:t>
    </dgm:pt>
    <dgm:pt modelId="{64FC1B0D-61B0-4FF3-8A6C-F1AEED38E6EF}">
      <dgm:prSet phldrT="[Text]" custT="1"/>
      <dgm:spPr>
        <a:ln>
          <a:solidFill>
            <a:srgbClr val="00B050"/>
          </a:solidFill>
        </a:ln>
      </dgm:spPr>
      <dgm:t>
        <a:bodyPr/>
        <a:lstStyle/>
        <a:p>
          <a:r>
            <a:rPr lang="en-US" sz="1000" b="1" dirty="0" smtClean="0">
              <a:latin typeface="Segoe UI Light" panose="020B0502040204020203" pitchFamily="34" charset="0"/>
              <a:ea typeface="Tahoma" panose="020B0604030504040204" pitchFamily="34" charset="0"/>
              <a:cs typeface="Tahoma" panose="020B0604030504040204" pitchFamily="34" charset="0"/>
            </a:rPr>
            <a:t>Sep </a:t>
          </a:r>
          <a:r>
            <a:rPr lang="en-US" sz="1000" b="1" dirty="0">
              <a:latin typeface="Segoe UI Light" panose="020B0502040204020203" pitchFamily="34" charset="0"/>
              <a:ea typeface="Tahoma" panose="020B0604030504040204" pitchFamily="34" charset="0"/>
              <a:cs typeface="Tahoma" panose="020B0604030504040204" pitchFamily="34" charset="0"/>
            </a:rPr>
            <a:t>2012</a:t>
          </a:r>
          <a:endParaRPr lang="en-MY" sz="1000" b="1" dirty="0">
            <a:latin typeface="Segoe UI Light" panose="020B0502040204020203" pitchFamily="34" charset="0"/>
            <a:ea typeface="Tahoma" panose="020B0604030504040204" pitchFamily="34" charset="0"/>
            <a:cs typeface="Tahoma" panose="020B0604030504040204" pitchFamily="34" charset="0"/>
          </a:endParaRPr>
        </a:p>
      </dgm:t>
    </dgm:pt>
    <dgm:pt modelId="{80D48FB3-20BB-4EB6-8782-6F3FC9CC81FA}" type="parTrans" cxnId="{34A25679-855D-4058-990B-AAFA30BC77BC}">
      <dgm:prSet/>
      <dgm:spPr/>
      <dgm:t>
        <a:bodyPr/>
        <a:lstStyle/>
        <a:p>
          <a:endParaRPr lang="en-US" sz="1400"/>
        </a:p>
      </dgm:t>
    </dgm:pt>
    <dgm:pt modelId="{685A3344-1C0D-47B6-ABDF-DF237FA639A5}" type="sibTrans" cxnId="{34A25679-855D-4058-990B-AAFA30BC77BC}">
      <dgm:prSet/>
      <dgm:spPr/>
      <dgm:t>
        <a:bodyPr/>
        <a:lstStyle/>
        <a:p>
          <a:endParaRPr lang="en-US" sz="1400"/>
        </a:p>
      </dgm:t>
    </dgm:pt>
    <dgm:pt modelId="{9BCCC2C1-E7DF-46AF-B33A-5CDDBE5EDF7C}">
      <dgm:prSet phldrT="[Text]" custT="1"/>
      <dgm:spPr>
        <a:ln>
          <a:solidFill>
            <a:srgbClr val="00B050"/>
          </a:solidFill>
        </a:ln>
      </dgm:spPr>
      <dgm:t>
        <a:bodyPr/>
        <a:lstStyle/>
        <a:p>
          <a:r>
            <a:rPr lang="en-US" sz="1000" b="1" dirty="0" smtClean="0">
              <a:latin typeface="Segoe UI Light" panose="020B0502040204020203" pitchFamily="34" charset="0"/>
              <a:ea typeface="Tahoma" panose="020B0604030504040204" pitchFamily="34" charset="0"/>
              <a:cs typeface="Tahoma" panose="020B0604030504040204" pitchFamily="34" charset="0"/>
            </a:rPr>
            <a:t>Feb </a:t>
          </a:r>
          <a:r>
            <a:rPr lang="en-US" sz="1000" b="1" dirty="0">
              <a:latin typeface="Segoe UI Light" panose="020B0502040204020203" pitchFamily="34" charset="0"/>
              <a:ea typeface="Tahoma" panose="020B0604030504040204" pitchFamily="34" charset="0"/>
              <a:cs typeface="Tahoma" panose="020B0604030504040204" pitchFamily="34" charset="0"/>
            </a:rPr>
            <a:t>2013</a:t>
          </a:r>
          <a:endParaRPr lang="en-MY" sz="1000" b="1" dirty="0">
            <a:latin typeface="Segoe UI Light" panose="020B0502040204020203" pitchFamily="34" charset="0"/>
            <a:ea typeface="Tahoma" panose="020B0604030504040204" pitchFamily="34" charset="0"/>
            <a:cs typeface="Tahoma" panose="020B0604030504040204" pitchFamily="34" charset="0"/>
          </a:endParaRPr>
        </a:p>
      </dgm:t>
    </dgm:pt>
    <dgm:pt modelId="{F249E397-FBB0-46E0-8880-F095F891206D}" type="parTrans" cxnId="{73034B2A-AEF6-49B0-853D-1A7CEA71D7D1}">
      <dgm:prSet/>
      <dgm:spPr/>
      <dgm:t>
        <a:bodyPr/>
        <a:lstStyle/>
        <a:p>
          <a:endParaRPr lang="en-US" sz="1400"/>
        </a:p>
      </dgm:t>
    </dgm:pt>
    <dgm:pt modelId="{348FA671-427C-4B48-8A69-6E44D7618C06}" type="sibTrans" cxnId="{73034B2A-AEF6-49B0-853D-1A7CEA71D7D1}">
      <dgm:prSet/>
      <dgm:spPr/>
      <dgm:t>
        <a:bodyPr/>
        <a:lstStyle/>
        <a:p>
          <a:endParaRPr lang="en-US" sz="1400"/>
        </a:p>
      </dgm:t>
    </dgm:pt>
    <dgm:pt modelId="{EF0B0DF1-5486-4495-97FD-B78960BD614D}">
      <dgm:prSet phldrT="[Text]" custT="1"/>
      <dgm:spPr>
        <a:ln>
          <a:solidFill>
            <a:srgbClr val="00B050"/>
          </a:solidFill>
        </a:ln>
      </dgm:spPr>
      <dgm:t>
        <a:bodyPr/>
        <a:lstStyle/>
        <a:p>
          <a:r>
            <a:rPr lang="en-US" sz="1000" b="1" dirty="0" smtClean="0">
              <a:latin typeface="Segoe UI Light" panose="020B0502040204020203" pitchFamily="34" charset="0"/>
              <a:ea typeface="Tahoma" panose="020B0604030504040204" pitchFamily="34" charset="0"/>
              <a:cs typeface="Tahoma" panose="020B0604030504040204" pitchFamily="34" charset="0"/>
            </a:rPr>
            <a:t>1Okt </a:t>
          </a:r>
          <a:r>
            <a:rPr lang="en-US" sz="1000" b="1" dirty="0">
              <a:latin typeface="Segoe UI Light" panose="020B0502040204020203" pitchFamily="34" charset="0"/>
              <a:ea typeface="Tahoma" panose="020B0604030504040204" pitchFamily="34" charset="0"/>
              <a:cs typeface="Tahoma" panose="020B0604030504040204" pitchFamily="34" charset="0"/>
            </a:rPr>
            <a:t>2014</a:t>
          </a:r>
          <a:endParaRPr lang="en-MY" sz="1000" b="1" dirty="0">
            <a:latin typeface="Segoe UI Light" panose="020B0502040204020203" pitchFamily="34" charset="0"/>
            <a:ea typeface="Tahoma" panose="020B0604030504040204" pitchFamily="34" charset="0"/>
            <a:cs typeface="Tahoma" panose="020B0604030504040204" pitchFamily="34" charset="0"/>
          </a:endParaRPr>
        </a:p>
      </dgm:t>
    </dgm:pt>
    <dgm:pt modelId="{287364BA-E5B2-4AA3-831A-79352C09B560}" type="parTrans" cxnId="{051E9D6C-F2EB-44C4-B312-872E8AD66906}">
      <dgm:prSet/>
      <dgm:spPr/>
      <dgm:t>
        <a:bodyPr/>
        <a:lstStyle/>
        <a:p>
          <a:endParaRPr lang="en-US" sz="1400"/>
        </a:p>
      </dgm:t>
    </dgm:pt>
    <dgm:pt modelId="{AB588816-71A1-4272-927A-8A885DACF1EE}" type="sibTrans" cxnId="{051E9D6C-F2EB-44C4-B312-872E8AD66906}">
      <dgm:prSet/>
      <dgm:spPr/>
      <dgm:t>
        <a:bodyPr/>
        <a:lstStyle/>
        <a:p>
          <a:endParaRPr lang="en-US" sz="1400"/>
        </a:p>
      </dgm:t>
    </dgm:pt>
    <dgm:pt modelId="{1C81A901-0587-4528-9AF5-3CB27F5B0AAB}">
      <dgm:prSet phldrT="[Text]" custT="1"/>
      <dgm:spPr>
        <a:ln>
          <a:solidFill>
            <a:srgbClr val="00B050"/>
          </a:solidFill>
        </a:ln>
      </dgm:spPr>
      <dgm:t>
        <a:bodyPr/>
        <a:lstStyle/>
        <a:p>
          <a:r>
            <a:rPr lang="en-US" sz="1000" b="1" dirty="0" smtClean="0">
              <a:latin typeface="Segoe UI Light" panose="020B0502040204020203" pitchFamily="34" charset="0"/>
              <a:ea typeface="Tahoma" panose="020B0604030504040204" pitchFamily="34" charset="0"/>
              <a:cs typeface="Tahoma" panose="020B0604030504040204" pitchFamily="34" charset="0"/>
            </a:rPr>
            <a:t>Mei 2017</a:t>
          </a:r>
          <a:endParaRPr lang="en-MY" sz="1000" b="1" dirty="0">
            <a:latin typeface="Segoe UI Light" panose="020B0502040204020203" pitchFamily="34" charset="0"/>
            <a:ea typeface="Tahoma" panose="020B0604030504040204" pitchFamily="34" charset="0"/>
            <a:cs typeface="Tahoma" panose="020B0604030504040204" pitchFamily="34" charset="0"/>
          </a:endParaRPr>
        </a:p>
      </dgm:t>
    </dgm:pt>
    <dgm:pt modelId="{24103FA3-536A-41AA-9D79-9B0E27271163}" type="parTrans" cxnId="{B51AC924-A601-448E-8C45-4BCEB7C578D4}">
      <dgm:prSet/>
      <dgm:spPr/>
      <dgm:t>
        <a:bodyPr/>
        <a:lstStyle/>
        <a:p>
          <a:endParaRPr lang="en-US" sz="1400"/>
        </a:p>
      </dgm:t>
    </dgm:pt>
    <dgm:pt modelId="{5ECC6C57-58D7-48D5-81A4-2F562E2A2DD8}" type="sibTrans" cxnId="{B51AC924-A601-448E-8C45-4BCEB7C578D4}">
      <dgm:prSet/>
      <dgm:spPr/>
      <dgm:t>
        <a:bodyPr/>
        <a:lstStyle/>
        <a:p>
          <a:endParaRPr lang="en-US" sz="1400"/>
        </a:p>
      </dgm:t>
    </dgm:pt>
    <dgm:pt modelId="{7C93E215-CD43-4079-A3C3-E3B1DAE836E9}">
      <dgm:prSet phldrT="[Text]" custT="1"/>
      <dgm:spPr>
        <a:ln>
          <a:solidFill>
            <a:srgbClr val="00B050"/>
          </a:solidFill>
        </a:ln>
      </dgm:spPr>
      <dgm:t>
        <a:bodyPr/>
        <a:lstStyle/>
        <a:p>
          <a:r>
            <a:rPr lang="en-MY" sz="1000" b="1" dirty="0" smtClean="0">
              <a:latin typeface="Segoe UI Light" panose="020B0502040204020203" pitchFamily="34" charset="0"/>
              <a:ea typeface="Tahoma" panose="020B0604030504040204" pitchFamily="34" charset="0"/>
              <a:cs typeface="Tahoma" panose="020B0604030504040204" pitchFamily="34" charset="0"/>
            </a:rPr>
            <a:t>Nov 2017</a:t>
          </a:r>
          <a:endParaRPr lang="en-MY" sz="1000" b="1" dirty="0">
            <a:latin typeface="Segoe UI Light" panose="020B0502040204020203" pitchFamily="34" charset="0"/>
            <a:ea typeface="Tahoma" panose="020B0604030504040204" pitchFamily="34" charset="0"/>
            <a:cs typeface="Tahoma" panose="020B0604030504040204" pitchFamily="34" charset="0"/>
          </a:endParaRPr>
        </a:p>
      </dgm:t>
    </dgm:pt>
    <dgm:pt modelId="{5E60FC2A-4B85-4406-880C-547B72FA4A7E}" type="parTrans" cxnId="{FF267288-0791-483D-8A94-0938545031D0}">
      <dgm:prSet/>
      <dgm:spPr/>
      <dgm:t>
        <a:bodyPr/>
        <a:lstStyle/>
        <a:p>
          <a:endParaRPr lang="en-US" sz="1400"/>
        </a:p>
      </dgm:t>
    </dgm:pt>
    <dgm:pt modelId="{1DDEFF37-CB63-4587-8084-9021EF977BAB}" type="sibTrans" cxnId="{FF267288-0791-483D-8A94-0938545031D0}">
      <dgm:prSet/>
      <dgm:spPr/>
      <dgm:t>
        <a:bodyPr/>
        <a:lstStyle/>
        <a:p>
          <a:endParaRPr lang="en-US" sz="1400"/>
        </a:p>
      </dgm:t>
    </dgm:pt>
    <dgm:pt modelId="{AC2ACAD1-EBC0-4578-BC5A-9F174D3ED78F}">
      <dgm:prSet phldrT="[Text]" custT="1"/>
      <dgm:spPr>
        <a:ln>
          <a:solidFill>
            <a:srgbClr val="00B050"/>
          </a:solidFill>
        </a:ln>
      </dgm:spPr>
      <dgm:t>
        <a:bodyPr/>
        <a:lstStyle/>
        <a:p>
          <a:r>
            <a:rPr lang="en-US" sz="1000" b="1" dirty="0" smtClean="0"/>
            <a:t>Mac 2009</a:t>
          </a:r>
          <a:endParaRPr lang="en-US" sz="1000" b="1" dirty="0"/>
        </a:p>
      </dgm:t>
    </dgm:pt>
    <dgm:pt modelId="{6069F6BB-E60A-49CB-B0C4-10C6F93FD8A2}" type="parTrans" cxnId="{CA2851B0-854E-4025-9660-34A7C485F8FF}">
      <dgm:prSet/>
      <dgm:spPr/>
      <dgm:t>
        <a:bodyPr/>
        <a:lstStyle/>
        <a:p>
          <a:endParaRPr lang="en-US" sz="1400"/>
        </a:p>
      </dgm:t>
    </dgm:pt>
    <dgm:pt modelId="{8C1065DF-C128-4240-85C2-71ADE357CD08}" type="sibTrans" cxnId="{CA2851B0-854E-4025-9660-34A7C485F8FF}">
      <dgm:prSet/>
      <dgm:spPr/>
      <dgm:t>
        <a:bodyPr/>
        <a:lstStyle/>
        <a:p>
          <a:endParaRPr lang="en-US" sz="1400"/>
        </a:p>
      </dgm:t>
    </dgm:pt>
    <dgm:pt modelId="{A18AF5AA-76B3-44C4-B881-23A522843231}">
      <dgm:prSet phldrT="[Text]" custT="1"/>
      <dgm:spPr>
        <a:ln>
          <a:solidFill>
            <a:srgbClr val="00B050"/>
          </a:solidFill>
        </a:ln>
      </dgm:spPr>
      <dgm:t>
        <a:bodyPr/>
        <a:lstStyle/>
        <a:p>
          <a:r>
            <a:rPr lang="en-MY" sz="900" b="1" dirty="0" smtClean="0">
              <a:latin typeface="Segoe UI Light" panose="020B0502040204020203" pitchFamily="34" charset="0"/>
              <a:ea typeface="Tahoma" panose="020B0604030504040204" pitchFamily="34" charset="0"/>
              <a:cs typeface="Tahoma" panose="020B0604030504040204" pitchFamily="34" charset="0"/>
            </a:rPr>
            <a:t>Jun 2019</a:t>
          </a:r>
          <a:endParaRPr lang="en-MY" sz="900" b="1" dirty="0">
            <a:latin typeface="Segoe UI Light" panose="020B0502040204020203" pitchFamily="34" charset="0"/>
            <a:ea typeface="Tahoma" panose="020B0604030504040204" pitchFamily="34" charset="0"/>
            <a:cs typeface="Tahoma" panose="020B0604030504040204" pitchFamily="34" charset="0"/>
          </a:endParaRPr>
        </a:p>
      </dgm:t>
    </dgm:pt>
    <dgm:pt modelId="{64B2F94E-A03E-406A-94EE-95D39E1B68CA}" type="parTrans" cxnId="{3FB76ED3-6480-4C75-9CF4-5630C7000E84}">
      <dgm:prSet/>
      <dgm:spPr/>
      <dgm:t>
        <a:bodyPr/>
        <a:lstStyle/>
        <a:p>
          <a:endParaRPr lang="en-US"/>
        </a:p>
      </dgm:t>
    </dgm:pt>
    <dgm:pt modelId="{CD828AD6-1777-40F1-85AF-59F4D2A81142}" type="sibTrans" cxnId="{3FB76ED3-6480-4C75-9CF4-5630C7000E84}">
      <dgm:prSet/>
      <dgm:spPr/>
      <dgm:t>
        <a:bodyPr/>
        <a:lstStyle/>
        <a:p>
          <a:endParaRPr lang="en-US"/>
        </a:p>
      </dgm:t>
    </dgm:pt>
    <dgm:pt modelId="{7E252A31-2A62-43FC-B4FE-167780BD7C86}">
      <dgm:prSet phldrT="[Text]" custT="1"/>
      <dgm:spPr>
        <a:ln>
          <a:solidFill>
            <a:srgbClr val="00B050"/>
          </a:solidFill>
        </a:ln>
      </dgm:spPr>
      <dgm:t>
        <a:bodyPr/>
        <a:lstStyle/>
        <a:p>
          <a:r>
            <a:rPr lang="en-MY" sz="900" b="1" dirty="0" smtClean="0">
              <a:latin typeface="Segoe UI Light" panose="020B0502040204020203" pitchFamily="34" charset="0"/>
              <a:ea typeface="Tahoma" panose="020B0604030504040204" pitchFamily="34" charset="0"/>
              <a:cs typeface="Tahoma" panose="020B0604030504040204" pitchFamily="34" charset="0"/>
            </a:rPr>
            <a:t>Feb 2019</a:t>
          </a:r>
          <a:endParaRPr lang="en-MY" sz="900" b="1" dirty="0">
            <a:latin typeface="Segoe UI Light" panose="020B0502040204020203" pitchFamily="34" charset="0"/>
            <a:ea typeface="Tahoma" panose="020B0604030504040204" pitchFamily="34" charset="0"/>
            <a:cs typeface="Tahoma" panose="020B0604030504040204" pitchFamily="34" charset="0"/>
          </a:endParaRPr>
        </a:p>
      </dgm:t>
    </dgm:pt>
    <dgm:pt modelId="{BD5B6F95-A835-455B-981D-6A3793128F71}" type="parTrans" cxnId="{F03ACA4E-EFE5-455A-98B8-5C21DDC73CD5}">
      <dgm:prSet/>
      <dgm:spPr/>
      <dgm:t>
        <a:bodyPr/>
        <a:lstStyle/>
        <a:p>
          <a:endParaRPr lang="en-US"/>
        </a:p>
      </dgm:t>
    </dgm:pt>
    <dgm:pt modelId="{E9000384-5973-4908-A8A5-54A3CD44FC0A}" type="sibTrans" cxnId="{F03ACA4E-EFE5-455A-98B8-5C21DDC73CD5}">
      <dgm:prSet/>
      <dgm:spPr/>
      <dgm:t>
        <a:bodyPr/>
        <a:lstStyle/>
        <a:p>
          <a:endParaRPr lang="en-US"/>
        </a:p>
      </dgm:t>
    </dgm:pt>
    <dgm:pt modelId="{F558A425-C2BF-41F9-920A-55CB52C89870}">
      <dgm:prSet phldrT="[Text]" custT="1"/>
      <dgm:spPr>
        <a:solidFill>
          <a:srgbClr val="FFFF00">
            <a:alpha val="90000"/>
          </a:srgbClr>
        </a:solidFill>
        <a:ln>
          <a:solidFill>
            <a:srgbClr val="00B050"/>
          </a:solidFill>
        </a:ln>
      </dgm:spPr>
      <dgm:t>
        <a:bodyPr/>
        <a:lstStyle/>
        <a:p>
          <a:r>
            <a:rPr lang="en-MY" sz="1000" b="1" dirty="0" err="1" smtClean="0">
              <a:latin typeface="Segoe UI Light" panose="020B0502040204020203" pitchFamily="34" charset="0"/>
              <a:ea typeface="Tahoma" panose="020B0604030504040204" pitchFamily="34" charset="0"/>
              <a:cs typeface="Tahoma" panose="020B0604030504040204" pitchFamily="34" charset="0"/>
            </a:rPr>
            <a:t>Semasa</a:t>
          </a:r>
          <a:endParaRPr lang="en-MY" sz="1000" b="1" dirty="0">
            <a:latin typeface="Segoe UI Light" panose="020B0502040204020203" pitchFamily="34" charset="0"/>
            <a:ea typeface="Tahoma" panose="020B0604030504040204" pitchFamily="34" charset="0"/>
            <a:cs typeface="Tahoma" panose="020B0604030504040204" pitchFamily="34" charset="0"/>
          </a:endParaRPr>
        </a:p>
      </dgm:t>
    </dgm:pt>
    <dgm:pt modelId="{7EBED27E-8E9F-46FB-991B-95C87FE01063}" type="parTrans" cxnId="{6DBAC0E3-AEC5-4FFB-AA7E-30D864380D01}">
      <dgm:prSet/>
      <dgm:spPr/>
      <dgm:t>
        <a:bodyPr/>
        <a:lstStyle/>
        <a:p>
          <a:endParaRPr lang="en-US"/>
        </a:p>
      </dgm:t>
    </dgm:pt>
    <dgm:pt modelId="{4D3E1951-4DD4-4A1D-B2AD-7156FE37EDAA}" type="sibTrans" cxnId="{6DBAC0E3-AEC5-4FFB-AA7E-30D864380D01}">
      <dgm:prSet/>
      <dgm:spPr/>
      <dgm:t>
        <a:bodyPr/>
        <a:lstStyle/>
        <a:p>
          <a:endParaRPr lang="en-US"/>
        </a:p>
      </dgm:t>
    </dgm:pt>
    <dgm:pt modelId="{A7BD64F3-4947-4B08-893F-FF70EB6B51D3}" type="pres">
      <dgm:prSet presAssocID="{C2EAB2D7-CC78-49FD-A03E-29A45BCC6349}" presName="Name0" presStyleCnt="0">
        <dgm:presLayoutVars>
          <dgm:dir/>
          <dgm:resizeHandles val="exact"/>
        </dgm:presLayoutVars>
      </dgm:prSet>
      <dgm:spPr/>
    </dgm:pt>
    <dgm:pt modelId="{A9F62DE5-8EAE-4FA5-902E-BB1C29F05C9A}" type="pres">
      <dgm:prSet presAssocID="{E5BC6604-FEB5-41B2-86FC-63EA2BE17FED}" presName="composite" presStyleCnt="0"/>
      <dgm:spPr/>
    </dgm:pt>
    <dgm:pt modelId="{01719EF2-B64F-418D-9A78-C9809881D040}" type="pres">
      <dgm:prSet presAssocID="{E5BC6604-FEB5-41B2-86FC-63EA2BE17FED}" presName="bgChev" presStyleLbl="node1" presStyleIdx="0" presStyleCnt="11"/>
      <dgm:spPr/>
    </dgm:pt>
    <dgm:pt modelId="{E9200A34-85DA-463B-B5E3-9FC8E6FEB64A}" type="pres">
      <dgm:prSet presAssocID="{E5BC6604-FEB5-41B2-86FC-63EA2BE17FED}" presName="txNode" presStyleLbl="fgAcc1" presStyleIdx="0" presStyleCnt="11">
        <dgm:presLayoutVars>
          <dgm:bulletEnabled val="1"/>
        </dgm:presLayoutVars>
      </dgm:prSet>
      <dgm:spPr/>
      <dgm:t>
        <a:bodyPr/>
        <a:lstStyle/>
        <a:p>
          <a:endParaRPr lang="en-US"/>
        </a:p>
      </dgm:t>
    </dgm:pt>
    <dgm:pt modelId="{2165CDDE-0A39-4958-B95F-85A490D7928E}" type="pres">
      <dgm:prSet presAssocID="{02BF3477-5BE0-49E5-B79B-265DDA8AA2B3}" presName="compositeSpace" presStyleCnt="0"/>
      <dgm:spPr/>
    </dgm:pt>
    <dgm:pt modelId="{65291684-BB7D-4A2C-A592-EB9B8D64B06C}" type="pres">
      <dgm:prSet presAssocID="{AC2ACAD1-EBC0-4578-BC5A-9F174D3ED78F}" presName="composite" presStyleCnt="0"/>
      <dgm:spPr/>
    </dgm:pt>
    <dgm:pt modelId="{200923D8-49A4-4E6B-9B6E-D6DEC2521E1C}" type="pres">
      <dgm:prSet presAssocID="{AC2ACAD1-EBC0-4578-BC5A-9F174D3ED78F}" presName="bgChev" presStyleLbl="node1" presStyleIdx="1" presStyleCnt="11"/>
      <dgm:spPr/>
    </dgm:pt>
    <dgm:pt modelId="{0A19DB59-805C-4527-A95F-23959BD94183}" type="pres">
      <dgm:prSet presAssocID="{AC2ACAD1-EBC0-4578-BC5A-9F174D3ED78F}" presName="txNode" presStyleLbl="fgAcc1" presStyleIdx="1" presStyleCnt="11">
        <dgm:presLayoutVars>
          <dgm:bulletEnabled val="1"/>
        </dgm:presLayoutVars>
      </dgm:prSet>
      <dgm:spPr/>
      <dgm:t>
        <a:bodyPr/>
        <a:lstStyle/>
        <a:p>
          <a:endParaRPr lang="en-US"/>
        </a:p>
      </dgm:t>
    </dgm:pt>
    <dgm:pt modelId="{B4A373BA-AB40-4C3F-B0D3-92279F57AE22}" type="pres">
      <dgm:prSet presAssocID="{8C1065DF-C128-4240-85C2-71ADE357CD08}" presName="compositeSpace" presStyleCnt="0"/>
      <dgm:spPr/>
    </dgm:pt>
    <dgm:pt modelId="{538DF62D-ACE8-4CCA-ACD6-1CD15750F944}" type="pres">
      <dgm:prSet presAssocID="{11C51D52-C291-4B28-BC37-42083158DD43}" presName="composite" presStyleCnt="0"/>
      <dgm:spPr/>
    </dgm:pt>
    <dgm:pt modelId="{5E42EF4A-32EE-4109-A265-07D0C7B21CB7}" type="pres">
      <dgm:prSet presAssocID="{11C51D52-C291-4B28-BC37-42083158DD43}" presName="bgChev" presStyleLbl="node1" presStyleIdx="2" presStyleCnt="11"/>
      <dgm:spPr/>
    </dgm:pt>
    <dgm:pt modelId="{CDC629B1-9AF9-433E-9BB2-A6801794987C}" type="pres">
      <dgm:prSet presAssocID="{11C51D52-C291-4B28-BC37-42083158DD43}" presName="txNode" presStyleLbl="fgAcc1" presStyleIdx="2" presStyleCnt="11">
        <dgm:presLayoutVars>
          <dgm:bulletEnabled val="1"/>
        </dgm:presLayoutVars>
      </dgm:prSet>
      <dgm:spPr/>
      <dgm:t>
        <a:bodyPr/>
        <a:lstStyle/>
        <a:p>
          <a:endParaRPr lang="en-US"/>
        </a:p>
      </dgm:t>
    </dgm:pt>
    <dgm:pt modelId="{7ABA71C5-1D22-446B-9581-0CDA20A2B712}" type="pres">
      <dgm:prSet presAssocID="{B2751ABB-B50E-4008-A674-B493FF48000D}" presName="compositeSpace" presStyleCnt="0"/>
      <dgm:spPr/>
    </dgm:pt>
    <dgm:pt modelId="{CDE0B4A7-98F3-416A-A0BB-8F928A6A702C}" type="pres">
      <dgm:prSet presAssocID="{64FC1B0D-61B0-4FF3-8A6C-F1AEED38E6EF}" presName="composite" presStyleCnt="0"/>
      <dgm:spPr/>
    </dgm:pt>
    <dgm:pt modelId="{B3AA1EAE-06EE-4FA5-A824-B48FFD03F754}" type="pres">
      <dgm:prSet presAssocID="{64FC1B0D-61B0-4FF3-8A6C-F1AEED38E6EF}" presName="bgChev" presStyleLbl="node1" presStyleIdx="3" presStyleCnt="11"/>
      <dgm:spPr/>
    </dgm:pt>
    <dgm:pt modelId="{EF8C07D8-7300-4A8E-AE0B-8F8CDBD27CC8}" type="pres">
      <dgm:prSet presAssocID="{64FC1B0D-61B0-4FF3-8A6C-F1AEED38E6EF}" presName="txNode" presStyleLbl="fgAcc1" presStyleIdx="3" presStyleCnt="11">
        <dgm:presLayoutVars>
          <dgm:bulletEnabled val="1"/>
        </dgm:presLayoutVars>
      </dgm:prSet>
      <dgm:spPr/>
      <dgm:t>
        <a:bodyPr/>
        <a:lstStyle/>
        <a:p>
          <a:endParaRPr lang="en-US"/>
        </a:p>
      </dgm:t>
    </dgm:pt>
    <dgm:pt modelId="{2FDF6D50-20A4-4E30-B39B-C053D866B7AD}" type="pres">
      <dgm:prSet presAssocID="{685A3344-1C0D-47B6-ABDF-DF237FA639A5}" presName="compositeSpace" presStyleCnt="0"/>
      <dgm:spPr/>
    </dgm:pt>
    <dgm:pt modelId="{70E8D106-97D8-4209-8292-D2AE3499F4BA}" type="pres">
      <dgm:prSet presAssocID="{9BCCC2C1-E7DF-46AF-B33A-5CDDBE5EDF7C}" presName="composite" presStyleCnt="0"/>
      <dgm:spPr/>
    </dgm:pt>
    <dgm:pt modelId="{B9BE5CC2-30DA-47E4-A6DF-A248B7CF59D2}" type="pres">
      <dgm:prSet presAssocID="{9BCCC2C1-E7DF-46AF-B33A-5CDDBE5EDF7C}" presName="bgChev" presStyleLbl="node1" presStyleIdx="4" presStyleCnt="11"/>
      <dgm:spPr/>
    </dgm:pt>
    <dgm:pt modelId="{140525FC-F60C-4779-9436-938CDCBADFC5}" type="pres">
      <dgm:prSet presAssocID="{9BCCC2C1-E7DF-46AF-B33A-5CDDBE5EDF7C}" presName="txNode" presStyleLbl="fgAcc1" presStyleIdx="4" presStyleCnt="11">
        <dgm:presLayoutVars>
          <dgm:bulletEnabled val="1"/>
        </dgm:presLayoutVars>
      </dgm:prSet>
      <dgm:spPr/>
      <dgm:t>
        <a:bodyPr/>
        <a:lstStyle/>
        <a:p>
          <a:endParaRPr lang="en-US"/>
        </a:p>
      </dgm:t>
    </dgm:pt>
    <dgm:pt modelId="{84D3A98F-086F-4359-A394-5B6863D915CD}" type="pres">
      <dgm:prSet presAssocID="{348FA671-427C-4B48-8A69-6E44D7618C06}" presName="compositeSpace" presStyleCnt="0"/>
      <dgm:spPr/>
    </dgm:pt>
    <dgm:pt modelId="{042B7B28-BBE7-44E5-8E2D-4DD7D4B5771B}" type="pres">
      <dgm:prSet presAssocID="{EF0B0DF1-5486-4495-97FD-B78960BD614D}" presName="composite" presStyleCnt="0"/>
      <dgm:spPr/>
    </dgm:pt>
    <dgm:pt modelId="{CB0A02FB-4A4E-4963-BEC9-D47077A770A9}" type="pres">
      <dgm:prSet presAssocID="{EF0B0DF1-5486-4495-97FD-B78960BD614D}" presName="bgChev" presStyleLbl="node1" presStyleIdx="5" presStyleCnt="11"/>
      <dgm:spPr/>
    </dgm:pt>
    <dgm:pt modelId="{990EEBCE-CDE1-43FE-A2E8-021A2F80DD6E}" type="pres">
      <dgm:prSet presAssocID="{EF0B0DF1-5486-4495-97FD-B78960BD614D}" presName="txNode" presStyleLbl="fgAcc1" presStyleIdx="5" presStyleCnt="11">
        <dgm:presLayoutVars>
          <dgm:bulletEnabled val="1"/>
        </dgm:presLayoutVars>
      </dgm:prSet>
      <dgm:spPr/>
      <dgm:t>
        <a:bodyPr/>
        <a:lstStyle/>
        <a:p>
          <a:endParaRPr lang="en-US"/>
        </a:p>
      </dgm:t>
    </dgm:pt>
    <dgm:pt modelId="{716FC86D-F049-4F36-97EC-9CC12FEB5E4C}" type="pres">
      <dgm:prSet presAssocID="{AB588816-71A1-4272-927A-8A885DACF1EE}" presName="compositeSpace" presStyleCnt="0"/>
      <dgm:spPr/>
    </dgm:pt>
    <dgm:pt modelId="{F4678D00-88C6-4251-B92B-F06AA74DC4F7}" type="pres">
      <dgm:prSet presAssocID="{1C81A901-0587-4528-9AF5-3CB27F5B0AAB}" presName="composite" presStyleCnt="0"/>
      <dgm:spPr/>
    </dgm:pt>
    <dgm:pt modelId="{90D6D5F6-5818-4A73-9E83-109DF2036DDC}" type="pres">
      <dgm:prSet presAssocID="{1C81A901-0587-4528-9AF5-3CB27F5B0AAB}" presName="bgChev" presStyleLbl="node1" presStyleIdx="6" presStyleCnt="11"/>
      <dgm:spPr/>
    </dgm:pt>
    <dgm:pt modelId="{4A7A5FA4-2196-4717-8599-DEA5ABFF33EE}" type="pres">
      <dgm:prSet presAssocID="{1C81A901-0587-4528-9AF5-3CB27F5B0AAB}" presName="txNode" presStyleLbl="fgAcc1" presStyleIdx="6" presStyleCnt="11">
        <dgm:presLayoutVars>
          <dgm:bulletEnabled val="1"/>
        </dgm:presLayoutVars>
      </dgm:prSet>
      <dgm:spPr/>
      <dgm:t>
        <a:bodyPr/>
        <a:lstStyle/>
        <a:p>
          <a:endParaRPr lang="en-US"/>
        </a:p>
      </dgm:t>
    </dgm:pt>
    <dgm:pt modelId="{5D3D7EBD-DB31-403E-85B7-1C5476AFE7E0}" type="pres">
      <dgm:prSet presAssocID="{5ECC6C57-58D7-48D5-81A4-2F562E2A2DD8}" presName="compositeSpace" presStyleCnt="0"/>
      <dgm:spPr/>
    </dgm:pt>
    <dgm:pt modelId="{43591170-86D2-4A35-8D75-843A37BB50EE}" type="pres">
      <dgm:prSet presAssocID="{7C93E215-CD43-4079-A3C3-E3B1DAE836E9}" presName="composite" presStyleCnt="0"/>
      <dgm:spPr/>
    </dgm:pt>
    <dgm:pt modelId="{A513C84B-6982-4EC5-8C36-D8B25AC1214B}" type="pres">
      <dgm:prSet presAssocID="{7C93E215-CD43-4079-A3C3-E3B1DAE836E9}" presName="bgChev" presStyleLbl="node1" presStyleIdx="7" presStyleCnt="11"/>
      <dgm:spPr/>
    </dgm:pt>
    <dgm:pt modelId="{1CE57B8E-BB60-4CE7-8D36-30D252B502B8}" type="pres">
      <dgm:prSet presAssocID="{7C93E215-CD43-4079-A3C3-E3B1DAE836E9}" presName="txNode" presStyleLbl="fgAcc1" presStyleIdx="7" presStyleCnt="11">
        <dgm:presLayoutVars>
          <dgm:bulletEnabled val="1"/>
        </dgm:presLayoutVars>
      </dgm:prSet>
      <dgm:spPr/>
      <dgm:t>
        <a:bodyPr/>
        <a:lstStyle/>
        <a:p>
          <a:endParaRPr lang="en-US"/>
        </a:p>
      </dgm:t>
    </dgm:pt>
    <dgm:pt modelId="{AF076DA0-D5F1-4F2D-A0E5-664B85CBB1ED}" type="pres">
      <dgm:prSet presAssocID="{1DDEFF37-CB63-4587-8084-9021EF977BAB}" presName="compositeSpace" presStyleCnt="0"/>
      <dgm:spPr/>
    </dgm:pt>
    <dgm:pt modelId="{3EFC9173-87D9-46DC-A167-DC3A7819D7C3}" type="pres">
      <dgm:prSet presAssocID="{F558A425-C2BF-41F9-920A-55CB52C89870}" presName="composite" presStyleCnt="0"/>
      <dgm:spPr/>
    </dgm:pt>
    <dgm:pt modelId="{BC8AD60C-85F2-449B-B518-8EC866028AF4}" type="pres">
      <dgm:prSet presAssocID="{F558A425-C2BF-41F9-920A-55CB52C89870}" presName="bgChev" presStyleLbl="node1" presStyleIdx="8" presStyleCnt="11"/>
      <dgm:spPr/>
    </dgm:pt>
    <dgm:pt modelId="{9D764041-CF31-401F-8A04-5FA6F0836DEA}" type="pres">
      <dgm:prSet presAssocID="{F558A425-C2BF-41F9-920A-55CB52C89870}" presName="txNode" presStyleLbl="fgAcc1" presStyleIdx="8" presStyleCnt="11">
        <dgm:presLayoutVars>
          <dgm:bulletEnabled val="1"/>
        </dgm:presLayoutVars>
      </dgm:prSet>
      <dgm:spPr/>
      <dgm:t>
        <a:bodyPr/>
        <a:lstStyle/>
        <a:p>
          <a:endParaRPr lang="en-US"/>
        </a:p>
      </dgm:t>
    </dgm:pt>
    <dgm:pt modelId="{24F2FD94-55BD-4E47-9944-115BECE2524B}" type="pres">
      <dgm:prSet presAssocID="{4D3E1951-4DD4-4A1D-B2AD-7156FE37EDAA}" presName="compositeSpace" presStyleCnt="0"/>
      <dgm:spPr/>
    </dgm:pt>
    <dgm:pt modelId="{981E5AAC-6095-438B-85E2-9787816E5EDE}" type="pres">
      <dgm:prSet presAssocID="{7E252A31-2A62-43FC-B4FE-167780BD7C86}" presName="composite" presStyleCnt="0"/>
      <dgm:spPr/>
    </dgm:pt>
    <dgm:pt modelId="{52C389B6-7554-4970-B84B-9F7E407DA7BE}" type="pres">
      <dgm:prSet presAssocID="{7E252A31-2A62-43FC-B4FE-167780BD7C86}" presName="bgChev" presStyleLbl="node1" presStyleIdx="9" presStyleCnt="11"/>
      <dgm:spPr/>
    </dgm:pt>
    <dgm:pt modelId="{32F6B95D-2BE9-47CE-B938-5A6A5E85D85A}" type="pres">
      <dgm:prSet presAssocID="{7E252A31-2A62-43FC-B4FE-167780BD7C86}" presName="txNode" presStyleLbl="fgAcc1" presStyleIdx="9" presStyleCnt="11">
        <dgm:presLayoutVars>
          <dgm:bulletEnabled val="1"/>
        </dgm:presLayoutVars>
      </dgm:prSet>
      <dgm:spPr/>
      <dgm:t>
        <a:bodyPr/>
        <a:lstStyle/>
        <a:p>
          <a:endParaRPr lang="en-US"/>
        </a:p>
      </dgm:t>
    </dgm:pt>
    <dgm:pt modelId="{D6E1C163-BE7E-420D-93AF-73B2B6BB5A65}" type="pres">
      <dgm:prSet presAssocID="{E9000384-5973-4908-A8A5-54A3CD44FC0A}" presName="compositeSpace" presStyleCnt="0"/>
      <dgm:spPr/>
    </dgm:pt>
    <dgm:pt modelId="{1FF46226-B247-41AA-B888-1E07E825849A}" type="pres">
      <dgm:prSet presAssocID="{A18AF5AA-76B3-44C4-B881-23A522843231}" presName="composite" presStyleCnt="0"/>
      <dgm:spPr/>
    </dgm:pt>
    <dgm:pt modelId="{94F2CF0E-6908-4F06-B7B9-0E3CC6884B46}" type="pres">
      <dgm:prSet presAssocID="{A18AF5AA-76B3-44C4-B881-23A522843231}" presName="bgChev" presStyleLbl="node1" presStyleIdx="10" presStyleCnt="11"/>
      <dgm:spPr/>
    </dgm:pt>
    <dgm:pt modelId="{8B25877E-2411-47F9-854D-D12C4B7E1F36}" type="pres">
      <dgm:prSet presAssocID="{A18AF5AA-76B3-44C4-B881-23A522843231}" presName="txNode" presStyleLbl="fgAcc1" presStyleIdx="10" presStyleCnt="11">
        <dgm:presLayoutVars>
          <dgm:bulletEnabled val="1"/>
        </dgm:presLayoutVars>
      </dgm:prSet>
      <dgm:spPr/>
      <dgm:t>
        <a:bodyPr/>
        <a:lstStyle/>
        <a:p>
          <a:endParaRPr lang="en-US"/>
        </a:p>
      </dgm:t>
    </dgm:pt>
  </dgm:ptLst>
  <dgm:cxnLst>
    <dgm:cxn modelId="{34A25679-855D-4058-990B-AAFA30BC77BC}" srcId="{C2EAB2D7-CC78-49FD-A03E-29A45BCC6349}" destId="{64FC1B0D-61B0-4FF3-8A6C-F1AEED38E6EF}" srcOrd="3" destOrd="0" parTransId="{80D48FB3-20BB-4EB6-8782-6F3FC9CC81FA}" sibTransId="{685A3344-1C0D-47B6-ABDF-DF237FA639A5}"/>
    <dgm:cxn modelId="{9D6E6670-F5EC-4830-8B48-911085430072}" type="presOf" srcId="{7E252A31-2A62-43FC-B4FE-167780BD7C86}" destId="{32F6B95D-2BE9-47CE-B938-5A6A5E85D85A}" srcOrd="0" destOrd="0" presId="urn:microsoft.com/office/officeart/2005/8/layout/chevronAccent+Icon"/>
    <dgm:cxn modelId="{900DC15D-585D-4E37-8FE5-6C3FEADC9543}" type="presOf" srcId="{11C51D52-C291-4B28-BC37-42083158DD43}" destId="{CDC629B1-9AF9-433E-9BB2-A6801794987C}" srcOrd="0" destOrd="0" presId="urn:microsoft.com/office/officeart/2005/8/layout/chevronAccent+Icon"/>
    <dgm:cxn modelId="{17D46506-79D9-4D36-9060-AC980FFB3AF9}" type="presOf" srcId="{7C93E215-CD43-4079-A3C3-E3B1DAE836E9}" destId="{1CE57B8E-BB60-4CE7-8D36-30D252B502B8}" srcOrd="0" destOrd="0" presId="urn:microsoft.com/office/officeart/2005/8/layout/chevronAccent+Icon"/>
    <dgm:cxn modelId="{FA9FFA6F-7E28-4C32-BF6A-416D1C2E1C19}" type="presOf" srcId="{F558A425-C2BF-41F9-920A-55CB52C89870}" destId="{9D764041-CF31-401F-8A04-5FA6F0836DEA}" srcOrd="0" destOrd="0" presId="urn:microsoft.com/office/officeart/2005/8/layout/chevronAccent+Icon"/>
    <dgm:cxn modelId="{6B6B4794-C820-44B3-8EFD-7F68A620D400}" srcId="{C2EAB2D7-CC78-49FD-A03E-29A45BCC6349}" destId="{E5BC6604-FEB5-41B2-86FC-63EA2BE17FED}" srcOrd="0" destOrd="0" parTransId="{CA98BD0A-4202-43D8-BB71-456C7F9E4CF2}" sibTransId="{02BF3477-5BE0-49E5-B79B-265DDA8AA2B3}"/>
    <dgm:cxn modelId="{DD72056D-6040-47FE-A267-6BBC31A79961}" srcId="{C2EAB2D7-CC78-49FD-A03E-29A45BCC6349}" destId="{11C51D52-C291-4B28-BC37-42083158DD43}" srcOrd="2" destOrd="0" parTransId="{61B637BD-6457-4916-B1CD-80D68A33DC3E}" sibTransId="{B2751ABB-B50E-4008-A674-B493FF48000D}"/>
    <dgm:cxn modelId="{051E9D6C-F2EB-44C4-B312-872E8AD66906}" srcId="{C2EAB2D7-CC78-49FD-A03E-29A45BCC6349}" destId="{EF0B0DF1-5486-4495-97FD-B78960BD614D}" srcOrd="5" destOrd="0" parTransId="{287364BA-E5B2-4AA3-831A-79352C09B560}" sibTransId="{AB588816-71A1-4272-927A-8A885DACF1EE}"/>
    <dgm:cxn modelId="{B51AC924-A601-448E-8C45-4BCEB7C578D4}" srcId="{C2EAB2D7-CC78-49FD-A03E-29A45BCC6349}" destId="{1C81A901-0587-4528-9AF5-3CB27F5B0AAB}" srcOrd="6" destOrd="0" parTransId="{24103FA3-536A-41AA-9D79-9B0E27271163}" sibTransId="{5ECC6C57-58D7-48D5-81A4-2F562E2A2DD8}"/>
    <dgm:cxn modelId="{FF267288-0791-483D-8A94-0938545031D0}" srcId="{C2EAB2D7-CC78-49FD-A03E-29A45BCC6349}" destId="{7C93E215-CD43-4079-A3C3-E3B1DAE836E9}" srcOrd="7" destOrd="0" parTransId="{5E60FC2A-4B85-4406-880C-547B72FA4A7E}" sibTransId="{1DDEFF37-CB63-4587-8084-9021EF977BAB}"/>
    <dgm:cxn modelId="{5F0B8FC3-843E-450A-8EB9-8AA2847EF0AE}" type="presOf" srcId="{64FC1B0D-61B0-4FF3-8A6C-F1AEED38E6EF}" destId="{EF8C07D8-7300-4A8E-AE0B-8F8CDBD27CC8}" srcOrd="0" destOrd="0" presId="urn:microsoft.com/office/officeart/2005/8/layout/chevronAccent+Icon"/>
    <dgm:cxn modelId="{C7C35AA5-004B-4696-BDCE-E464EB2AD39C}" type="presOf" srcId="{E5BC6604-FEB5-41B2-86FC-63EA2BE17FED}" destId="{E9200A34-85DA-463B-B5E3-9FC8E6FEB64A}" srcOrd="0" destOrd="0" presId="urn:microsoft.com/office/officeart/2005/8/layout/chevronAccent+Icon"/>
    <dgm:cxn modelId="{20463A3D-6412-42D8-9405-4F3426F2325C}" type="presOf" srcId="{AC2ACAD1-EBC0-4578-BC5A-9F174D3ED78F}" destId="{0A19DB59-805C-4527-A95F-23959BD94183}" srcOrd="0" destOrd="0" presId="urn:microsoft.com/office/officeart/2005/8/layout/chevronAccent+Icon"/>
    <dgm:cxn modelId="{73034B2A-AEF6-49B0-853D-1A7CEA71D7D1}" srcId="{C2EAB2D7-CC78-49FD-A03E-29A45BCC6349}" destId="{9BCCC2C1-E7DF-46AF-B33A-5CDDBE5EDF7C}" srcOrd="4" destOrd="0" parTransId="{F249E397-FBB0-46E0-8880-F095F891206D}" sibTransId="{348FA671-427C-4B48-8A69-6E44D7618C06}"/>
    <dgm:cxn modelId="{FD59B80B-01B6-4346-8ED6-7831157B4DB2}" type="presOf" srcId="{C2EAB2D7-CC78-49FD-A03E-29A45BCC6349}" destId="{A7BD64F3-4947-4B08-893F-FF70EB6B51D3}" srcOrd="0" destOrd="0" presId="urn:microsoft.com/office/officeart/2005/8/layout/chevronAccent+Icon"/>
    <dgm:cxn modelId="{5BF5FDCB-D73A-4647-A375-6FB5BF14FD47}" type="presOf" srcId="{EF0B0DF1-5486-4495-97FD-B78960BD614D}" destId="{990EEBCE-CDE1-43FE-A2E8-021A2F80DD6E}" srcOrd="0" destOrd="0" presId="urn:microsoft.com/office/officeart/2005/8/layout/chevronAccent+Icon"/>
    <dgm:cxn modelId="{6DBAC0E3-AEC5-4FFB-AA7E-30D864380D01}" srcId="{C2EAB2D7-CC78-49FD-A03E-29A45BCC6349}" destId="{F558A425-C2BF-41F9-920A-55CB52C89870}" srcOrd="8" destOrd="0" parTransId="{7EBED27E-8E9F-46FB-991B-95C87FE01063}" sibTransId="{4D3E1951-4DD4-4A1D-B2AD-7156FE37EDAA}"/>
    <dgm:cxn modelId="{7EE96936-E2A6-4972-9EC7-58693ED0C9F4}" type="presOf" srcId="{A18AF5AA-76B3-44C4-B881-23A522843231}" destId="{8B25877E-2411-47F9-854D-D12C4B7E1F36}" srcOrd="0" destOrd="0" presId="urn:microsoft.com/office/officeart/2005/8/layout/chevronAccent+Icon"/>
    <dgm:cxn modelId="{31468380-7B32-4E3C-B2D3-4F920A0E8D83}" type="presOf" srcId="{1C81A901-0587-4528-9AF5-3CB27F5B0AAB}" destId="{4A7A5FA4-2196-4717-8599-DEA5ABFF33EE}" srcOrd="0" destOrd="0" presId="urn:microsoft.com/office/officeart/2005/8/layout/chevronAccent+Icon"/>
    <dgm:cxn modelId="{F03ACA4E-EFE5-455A-98B8-5C21DDC73CD5}" srcId="{C2EAB2D7-CC78-49FD-A03E-29A45BCC6349}" destId="{7E252A31-2A62-43FC-B4FE-167780BD7C86}" srcOrd="9" destOrd="0" parTransId="{BD5B6F95-A835-455B-981D-6A3793128F71}" sibTransId="{E9000384-5973-4908-A8A5-54A3CD44FC0A}"/>
    <dgm:cxn modelId="{D6F82347-1C3E-4D27-AF32-CF50244BC637}" type="presOf" srcId="{9BCCC2C1-E7DF-46AF-B33A-5CDDBE5EDF7C}" destId="{140525FC-F60C-4779-9436-938CDCBADFC5}" srcOrd="0" destOrd="0" presId="urn:microsoft.com/office/officeart/2005/8/layout/chevronAccent+Icon"/>
    <dgm:cxn modelId="{CA2851B0-854E-4025-9660-34A7C485F8FF}" srcId="{C2EAB2D7-CC78-49FD-A03E-29A45BCC6349}" destId="{AC2ACAD1-EBC0-4578-BC5A-9F174D3ED78F}" srcOrd="1" destOrd="0" parTransId="{6069F6BB-E60A-49CB-B0C4-10C6F93FD8A2}" sibTransId="{8C1065DF-C128-4240-85C2-71ADE357CD08}"/>
    <dgm:cxn modelId="{3FB76ED3-6480-4C75-9CF4-5630C7000E84}" srcId="{C2EAB2D7-CC78-49FD-A03E-29A45BCC6349}" destId="{A18AF5AA-76B3-44C4-B881-23A522843231}" srcOrd="10" destOrd="0" parTransId="{64B2F94E-A03E-406A-94EE-95D39E1B68CA}" sibTransId="{CD828AD6-1777-40F1-85AF-59F4D2A81142}"/>
    <dgm:cxn modelId="{05B2CF95-2DD3-43FC-B930-29E4C43C8BD0}" type="presParOf" srcId="{A7BD64F3-4947-4B08-893F-FF70EB6B51D3}" destId="{A9F62DE5-8EAE-4FA5-902E-BB1C29F05C9A}" srcOrd="0" destOrd="0" presId="urn:microsoft.com/office/officeart/2005/8/layout/chevronAccent+Icon"/>
    <dgm:cxn modelId="{3145E3E0-599E-49C7-9220-F1360030F0C7}" type="presParOf" srcId="{A9F62DE5-8EAE-4FA5-902E-BB1C29F05C9A}" destId="{01719EF2-B64F-418D-9A78-C9809881D040}" srcOrd="0" destOrd="0" presId="urn:microsoft.com/office/officeart/2005/8/layout/chevronAccent+Icon"/>
    <dgm:cxn modelId="{81705D19-4CB5-4B42-BB4E-381480785D91}" type="presParOf" srcId="{A9F62DE5-8EAE-4FA5-902E-BB1C29F05C9A}" destId="{E9200A34-85DA-463B-B5E3-9FC8E6FEB64A}" srcOrd="1" destOrd="0" presId="urn:microsoft.com/office/officeart/2005/8/layout/chevronAccent+Icon"/>
    <dgm:cxn modelId="{4CCD7F1B-3644-46A2-9AB0-79E2079523EF}" type="presParOf" srcId="{A7BD64F3-4947-4B08-893F-FF70EB6B51D3}" destId="{2165CDDE-0A39-4958-B95F-85A490D7928E}" srcOrd="1" destOrd="0" presId="urn:microsoft.com/office/officeart/2005/8/layout/chevronAccent+Icon"/>
    <dgm:cxn modelId="{41F20C7F-2DEF-40A4-BDD9-C996D9483150}" type="presParOf" srcId="{A7BD64F3-4947-4B08-893F-FF70EB6B51D3}" destId="{65291684-BB7D-4A2C-A592-EB9B8D64B06C}" srcOrd="2" destOrd="0" presId="urn:microsoft.com/office/officeart/2005/8/layout/chevronAccent+Icon"/>
    <dgm:cxn modelId="{971DBBDE-FC0B-4BF8-826C-7AC58D76F594}" type="presParOf" srcId="{65291684-BB7D-4A2C-A592-EB9B8D64B06C}" destId="{200923D8-49A4-4E6B-9B6E-D6DEC2521E1C}" srcOrd="0" destOrd="0" presId="urn:microsoft.com/office/officeart/2005/8/layout/chevronAccent+Icon"/>
    <dgm:cxn modelId="{1113393B-4B99-446A-BAD5-B4FBF927F666}" type="presParOf" srcId="{65291684-BB7D-4A2C-A592-EB9B8D64B06C}" destId="{0A19DB59-805C-4527-A95F-23959BD94183}" srcOrd="1" destOrd="0" presId="urn:microsoft.com/office/officeart/2005/8/layout/chevronAccent+Icon"/>
    <dgm:cxn modelId="{6FA87FCB-9F0A-496B-B9EF-B41BF84F26C7}" type="presParOf" srcId="{A7BD64F3-4947-4B08-893F-FF70EB6B51D3}" destId="{B4A373BA-AB40-4C3F-B0D3-92279F57AE22}" srcOrd="3" destOrd="0" presId="urn:microsoft.com/office/officeart/2005/8/layout/chevronAccent+Icon"/>
    <dgm:cxn modelId="{531B39B0-780E-404D-993D-9E55AC47466D}" type="presParOf" srcId="{A7BD64F3-4947-4B08-893F-FF70EB6B51D3}" destId="{538DF62D-ACE8-4CCA-ACD6-1CD15750F944}" srcOrd="4" destOrd="0" presId="urn:microsoft.com/office/officeart/2005/8/layout/chevronAccent+Icon"/>
    <dgm:cxn modelId="{2F1D0115-73D4-4EDD-A3CC-3D342A27BBE2}" type="presParOf" srcId="{538DF62D-ACE8-4CCA-ACD6-1CD15750F944}" destId="{5E42EF4A-32EE-4109-A265-07D0C7B21CB7}" srcOrd="0" destOrd="0" presId="urn:microsoft.com/office/officeart/2005/8/layout/chevronAccent+Icon"/>
    <dgm:cxn modelId="{57AEFB25-B9B5-4B6C-9E66-872FBCA39327}" type="presParOf" srcId="{538DF62D-ACE8-4CCA-ACD6-1CD15750F944}" destId="{CDC629B1-9AF9-433E-9BB2-A6801794987C}" srcOrd="1" destOrd="0" presId="urn:microsoft.com/office/officeart/2005/8/layout/chevronAccent+Icon"/>
    <dgm:cxn modelId="{B6523A04-1F4A-40E6-8612-7923FE41C1E8}" type="presParOf" srcId="{A7BD64F3-4947-4B08-893F-FF70EB6B51D3}" destId="{7ABA71C5-1D22-446B-9581-0CDA20A2B712}" srcOrd="5" destOrd="0" presId="urn:microsoft.com/office/officeart/2005/8/layout/chevronAccent+Icon"/>
    <dgm:cxn modelId="{5D860223-4129-4DF5-BB84-DA5AAF3FB3C7}" type="presParOf" srcId="{A7BD64F3-4947-4B08-893F-FF70EB6B51D3}" destId="{CDE0B4A7-98F3-416A-A0BB-8F928A6A702C}" srcOrd="6" destOrd="0" presId="urn:microsoft.com/office/officeart/2005/8/layout/chevronAccent+Icon"/>
    <dgm:cxn modelId="{49E4F729-A9B4-4B71-898F-CE80A34CAA33}" type="presParOf" srcId="{CDE0B4A7-98F3-416A-A0BB-8F928A6A702C}" destId="{B3AA1EAE-06EE-4FA5-A824-B48FFD03F754}" srcOrd="0" destOrd="0" presId="urn:microsoft.com/office/officeart/2005/8/layout/chevronAccent+Icon"/>
    <dgm:cxn modelId="{9F2814AE-CB2D-4A16-8CAF-9D43214FF56F}" type="presParOf" srcId="{CDE0B4A7-98F3-416A-A0BB-8F928A6A702C}" destId="{EF8C07D8-7300-4A8E-AE0B-8F8CDBD27CC8}" srcOrd="1" destOrd="0" presId="urn:microsoft.com/office/officeart/2005/8/layout/chevronAccent+Icon"/>
    <dgm:cxn modelId="{2EC0069A-D64D-4C35-8A7D-F4CDFDAC758F}" type="presParOf" srcId="{A7BD64F3-4947-4B08-893F-FF70EB6B51D3}" destId="{2FDF6D50-20A4-4E30-B39B-C053D866B7AD}" srcOrd="7" destOrd="0" presId="urn:microsoft.com/office/officeart/2005/8/layout/chevronAccent+Icon"/>
    <dgm:cxn modelId="{A9F08772-AC39-46EB-AA6F-CD12B980699F}" type="presParOf" srcId="{A7BD64F3-4947-4B08-893F-FF70EB6B51D3}" destId="{70E8D106-97D8-4209-8292-D2AE3499F4BA}" srcOrd="8" destOrd="0" presId="urn:microsoft.com/office/officeart/2005/8/layout/chevronAccent+Icon"/>
    <dgm:cxn modelId="{B24ACD27-7983-44CC-AC41-385935594063}" type="presParOf" srcId="{70E8D106-97D8-4209-8292-D2AE3499F4BA}" destId="{B9BE5CC2-30DA-47E4-A6DF-A248B7CF59D2}" srcOrd="0" destOrd="0" presId="urn:microsoft.com/office/officeart/2005/8/layout/chevronAccent+Icon"/>
    <dgm:cxn modelId="{4AEA38CC-AC72-4025-A516-18CD8CC1B475}" type="presParOf" srcId="{70E8D106-97D8-4209-8292-D2AE3499F4BA}" destId="{140525FC-F60C-4779-9436-938CDCBADFC5}" srcOrd="1" destOrd="0" presId="urn:microsoft.com/office/officeart/2005/8/layout/chevronAccent+Icon"/>
    <dgm:cxn modelId="{1B78CB66-D3BA-40FE-AABD-FD3CE67178CB}" type="presParOf" srcId="{A7BD64F3-4947-4B08-893F-FF70EB6B51D3}" destId="{84D3A98F-086F-4359-A394-5B6863D915CD}" srcOrd="9" destOrd="0" presId="urn:microsoft.com/office/officeart/2005/8/layout/chevronAccent+Icon"/>
    <dgm:cxn modelId="{CB5811D8-AC1F-4718-A982-FF9D80CC0F6F}" type="presParOf" srcId="{A7BD64F3-4947-4B08-893F-FF70EB6B51D3}" destId="{042B7B28-BBE7-44E5-8E2D-4DD7D4B5771B}" srcOrd="10" destOrd="0" presId="urn:microsoft.com/office/officeart/2005/8/layout/chevronAccent+Icon"/>
    <dgm:cxn modelId="{D3B0881B-AAFD-47D5-96DC-2FC2A2C897C9}" type="presParOf" srcId="{042B7B28-BBE7-44E5-8E2D-4DD7D4B5771B}" destId="{CB0A02FB-4A4E-4963-BEC9-D47077A770A9}" srcOrd="0" destOrd="0" presId="urn:microsoft.com/office/officeart/2005/8/layout/chevronAccent+Icon"/>
    <dgm:cxn modelId="{196F69F5-6EAF-4459-BE69-EA35D3EE55E1}" type="presParOf" srcId="{042B7B28-BBE7-44E5-8E2D-4DD7D4B5771B}" destId="{990EEBCE-CDE1-43FE-A2E8-021A2F80DD6E}" srcOrd="1" destOrd="0" presId="urn:microsoft.com/office/officeart/2005/8/layout/chevronAccent+Icon"/>
    <dgm:cxn modelId="{5446CB18-4677-4946-993E-62BD6C0176A6}" type="presParOf" srcId="{A7BD64F3-4947-4B08-893F-FF70EB6B51D3}" destId="{716FC86D-F049-4F36-97EC-9CC12FEB5E4C}" srcOrd="11" destOrd="0" presId="urn:microsoft.com/office/officeart/2005/8/layout/chevronAccent+Icon"/>
    <dgm:cxn modelId="{4E397ED3-D3FA-4969-BAC5-CEC9DA7F3B33}" type="presParOf" srcId="{A7BD64F3-4947-4B08-893F-FF70EB6B51D3}" destId="{F4678D00-88C6-4251-B92B-F06AA74DC4F7}" srcOrd="12" destOrd="0" presId="urn:microsoft.com/office/officeart/2005/8/layout/chevronAccent+Icon"/>
    <dgm:cxn modelId="{97A3050A-E874-4044-8DDB-0C8DC339B18F}" type="presParOf" srcId="{F4678D00-88C6-4251-B92B-F06AA74DC4F7}" destId="{90D6D5F6-5818-4A73-9E83-109DF2036DDC}" srcOrd="0" destOrd="0" presId="urn:microsoft.com/office/officeart/2005/8/layout/chevronAccent+Icon"/>
    <dgm:cxn modelId="{1666F394-45BD-46D1-87B8-F3DF520DBFFA}" type="presParOf" srcId="{F4678D00-88C6-4251-B92B-F06AA74DC4F7}" destId="{4A7A5FA4-2196-4717-8599-DEA5ABFF33EE}" srcOrd="1" destOrd="0" presId="urn:microsoft.com/office/officeart/2005/8/layout/chevronAccent+Icon"/>
    <dgm:cxn modelId="{357B3949-8FA9-41E6-B27C-4AA0CA720360}" type="presParOf" srcId="{A7BD64F3-4947-4B08-893F-FF70EB6B51D3}" destId="{5D3D7EBD-DB31-403E-85B7-1C5476AFE7E0}" srcOrd="13" destOrd="0" presId="urn:microsoft.com/office/officeart/2005/8/layout/chevronAccent+Icon"/>
    <dgm:cxn modelId="{F1F62EC9-88FF-49A6-962F-804FC8766894}" type="presParOf" srcId="{A7BD64F3-4947-4B08-893F-FF70EB6B51D3}" destId="{43591170-86D2-4A35-8D75-843A37BB50EE}" srcOrd="14" destOrd="0" presId="urn:microsoft.com/office/officeart/2005/8/layout/chevronAccent+Icon"/>
    <dgm:cxn modelId="{12524EA9-6FB3-49E4-9C5E-E0A2152D2121}" type="presParOf" srcId="{43591170-86D2-4A35-8D75-843A37BB50EE}" destId="{A513C84B-6982-4EC5-8C36-D8B25AC1214B}" srcOrd="0" destOrd="0" presId="urn:microsoft.com/office/officeart/2005/8/layout/chevronAccent+Icon"/>
    <dgm:cxn modelId="{5736B8F0-FD92-4AEF-A917-CB5E6735D877}" type="presParOf" srcId="{43591170-86D2-4A35-8D75-843A37BB50EE}" destId="{1CE57B8E-BB60-4CE7-8D36-30D252B502B8}" srcOrd="1" destOrd="0" presId="urn:microsoft.com/office/officeart/2005/8/layout/chevronAccent+Icon"/>
    <dgm:cxn modelId="{FD60129B-497B-4ED6-9A32-A5C1C24050FC}" type="presParOf" srcId="{A7BD64F3-4947-4B08-893F-FF70EB6B51D3}" destId="{AF076DA0-D5F1-4F2D-A0E5-664B85CBB1ED}" srcOrd="15" destOrd="0" presId="urn:microsoft.com/office/officeart/2005/8/layout/chevronAccent+Icon"/>
    <dgm:cxn modelId="{72501159-C440-4322-8CCC-27DC855DFED1}" type="presParOf" srcId="{A7BD64F3-4947-4B08-893F-FF70EB6B51D3}" destId="{3EFC9173-87D9-46DC-A167-DC3A7819D7C3}" srcOrd="16" destOrd="0" presId="urn:microsoft.com/office/officeart/2005/8/layout/chevronAccent+Icon"/>
    <dgm:cxn modelId="{87018154-1272-49FC-BDBD-453BFAC3BC08}" type="presParOf" srcId="{3EFC9173-87D9-46DC-A167-DC3A7819D7C3}" destId="{BC8AD60C-85F2-449B-B518-8EC866028AF4}" srcOrd="0" destOrd="0" presId="urn:microsoft.com/office/officeart/2005/8/layout/chevronAccent+Icon"/>
    <dgm:cxn modelId="{7EDA096D-4884-4800-9529-9CE421965D97}" type="presParOf" srcId="{3EFC9173-87D9-46DC-A167-DC3A7819D7C3}" destId="{9D764041-CF31-401F-8A04-5FA6F0836DEA}" srcOrd="1" destOrd="0" presId="urn:microsoft.com/office/officeart/2005/8/layout/chevronAccent+Icon"/>
    <dgm:cxn modelId="{3B6C5BC4-7236-4961-A0CD-A26B9A109E82}" type="presParOf" srcId="{A7BD64F3-4947-4B08-893F-FF70EB6B51D3}" destId="{24F2FD94-55BD-4E47-9944-115BECE2524B}" srcOrd="17" destOrd="0" presId="urn:microsoft.com/office/officeart/2005/8/layout/chevronAccent+Icon"/>
    <dgm:cxn modelId="{411A2EB6-B392-423C-96D9-73D996BC96D3}" type="presParOf" srcId="{A7BD64F3-4947-4B08-893F-FF70EB6B51D3}" destId="{981E5AAC-6095-438B-85E2-9787816E5EDE}" srcOrd="18" destOrd="0" presId="urn:microsoft.com/office/officeart/2005/8/layout/chevronAccent+Icon"/>
    <dgm:cxn modelId="{1F72E28C-1EA1-4614-B7C6-FFE7FCD8425A}" type="presParOf" srcId="{981E5AAC-6095-438B-85E2-9787816E5EDE}" destId="{52C389B6-7554-4970-B84B-9F7E407DA7BE}" srcOrd="0" destOrd="0" presId="urn:microsoft.com/office/officeart/2005/8/layout/chevronAccent+Icon"/>
    <dgm:cxn modelId="{E5A4C34C-A468-4825-8FE5-AAE5AF848589}" type="presParOf" srcId="{981E5AAC-6095-438B-85E2-9787816E5EDE}" destId="{32F6B95D-2BE9-47CE-B938-5A6A5E85D85A}" srcOrd="1" destOrd="0" presId="urn:microsoft.com/office/officeart/2005/8/layout/chevronAccent+Icon"/>
    <dgm:cxn modelId="{3A476BD0-6887-46F4-B7E7-714F8F9F3BBD}" type="presParOf" srcId="{A7BD64F3-4947-4B08-893F-FF70EB6B51D3}" destId="{D6E1C163-BE7E-420D-93AF-73B2B6BB5A65}" srcOrd="19" destOrd="0" presId="urn:microsoft.com/office/officeart/2005/8/layout/chevronAccent+Icon"/>
    <dgm:cxn modelId="{DA0A4867-564F-4C81-9A3F-9820901630C7}" type="presParOf" srcId="{A7BD64F3-4947-4B08-893F-FF70EB6B51D3}" destId="{1FF46226-B247-41AA-B888-1E07E825849A}" srcOrd="20" destOrd="0" presId="urn:microsoft.com/office/officeart/2005/8/layout/chevronAccent+Icon"/>
    <dgm:cxn modelId="{F4D4C804-BF9A-48DE-850D-106FD7187BF3}" type="presParOf" srcId="{1FF46226-B247-41AA-B888-1E07E825849A}" destId="{94F2CF0E-6908-4F06-B7B9-0E3CC6884B46}" srcOrd="0" destOrd="0" presId="urn:microsoft.com/office/officeart/2005/8/layout/chevronAccent+Icon"/>
    <dgm:cxn modelId="{5E08E44C-8172-4845-AD5E-88379D5428EE}" type="presParOf" srcId="{1FF46226-B247-41AA-B888-1E07E825849A}" destId="{8B25877E-2411-47F9-854D-D12C4B7E1F36}" srcOrd="1" destOrd="0" presId="urn:microsoft.com/office/officeart/2005/8/layout/chevronAccen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2EAB2D7-CC78-49FD-A03E-29A45BCC6349}" type="doc">
      <dgm:prSet loTypeId="urn:microsoft.com/office/officeart/2005/8/layout/chevronAccent+Icon" loCatId="process" qsTypeId="urn:microsoft.com/office/officeart/2005/8/quickstyle/simple1" qsCatId="simple" csTypeId="urn:microsoft.com/office/officeart/2005/8/colors/accent1_2" csCatId="accent1" phldr="1"/>
      <dgm:spPr/>
    </dgm:pt>
    <dgm:pt modelId="{E5BC6604-FEB5-41B2-86FC-63EA2BE17FED}">
      <dgm:prSet phldrT="[Text]" custT="1"/>
      <dgm:spPr>
        <a:ln>
          <a:solidFill>
            <a:srgbClr val="00B050"/>
          </a:solidFill>
        </a:ln>
      </dgm:spPr>
      <dgm:t>
        <a:bodyPr/>
        <a:lstStyle/>
        <a:p>
          <a:r>
            <a:rPr lang="en-US" sz="1300" b="1" dirty="0" smtClean="0">
              <a:latin typeface="+mj-lt"/>
              <a:ea typeface="Tahoma" panose="020B0604030504040204" pitchFamily="34" charset="0"/>
              <a:cs typeface="Tahoma" panose="020B0604030504040204" pitchFamily="34" charset="0"/>
            </a:rPr>
            <a:t>2010</a:t>
          </a:r>
          <a:endParaRPr lang="en-US" sz="1300" dirty="0">
            <a:latin typeface="+mj-lt"/>
          </a:endParaRPr>
        </a:p>
      </dgm:t>
    </dgm:pt>
    <dgm:pt modelId="{CA98BD0A-4202-43D8-BB71-456C7F9E4CF2}" type="parTrans" cxnId="{6B6B4794-C820-44B3-8EFD-7F68A620D400}">
      <dgm:prSet/>
      <dgm:spPr/>
      <dgm:t>
        <a:bodyPr/>
        <a:lstStyle/>
        <a:p>
          <a:endParaRPr lang="en-US" sz="1300">
            <a:latin typeface="+mj-lt"/>
          </a:endParaRPr>
        </a:p>
      </dgm:t>
    </dgm:pt>
    <dgm:pt modelId="{02BF3477-5BE0-49E5-B79B-265DDA8AA2B3}" type="sibTrans" cxnId="{6B6B4794-C820-44B3-8EFD-7F68A620D400}">
      <dgm:prSet/>
      <dgm:spPr/>
      <dgm:t>
        <a:bodyPr/>
        <a:lstStyle/>
        <a:p>
          <a:endParaRPr lang="en-US" sz="1300">
            <a:latin typeface="+mj-lt"/>
          </a:endParaRPr>
        </a:p>
      </dgm:t>
    </dgm:pt>
    <dgm:pt modelId="{11C51D52-C291-4B28-BC37-42083158DD43}">
      <dgm:prSet phldrT="[Text]" custT="1"/>
      <dgm:spPr>
        <a:ln>
          <a:solidFill>
            <a:srgbClr val="00B050"/>
          </a:solidFill>
        </a:ln>
      </dgm:spPr>
      <dgm:t>
        <a:bodyPr/>
        <a:lstStyle/>
        <a:p>
          <a:r>
            <a:rPr lang="en-MY" sz="1300" b="1" dirty="0" smtClean="0">
              <a:latin typeface="+mj-lt"/>
              <a:ea typeface="Tahoma" panose="020B0604030504040204" pitchFamily="34" charset="0"/>
              <a:cs typeface="Tahoma" panose="020B0604030504040204" pitchFamily="34" charset="0"/>
            </a:rPr>
            <a:t>2013</a:t>
          </a:r>
          <a:endParaRPr lang="en-MY" sz="1300" b="1" dirty="0">
            <a:latin typeface="+mj-lt"/>
            <a:ea typeface="Tahoma" panose="020B0604030504040204" pitchFamily="34" charset="0"/>
            <a:cs typeface="Tahoma" panose="020B0604030504040204" pitchFamily="34" charset="0"/>
          </a:endParaRPr>
        </a:p>
      </dgm:t>
    </dgm:pt>
    <dgm:pt modelId="{61B637BD-6457-4916-B1CD-80D68A33DC3E}" type="parTrans" cxnId="{DD72056D-6040-47FE-A267-6BBC31A79961}">
      <dgm:prSet/>
      <dgm:spPr/>
      <dgm:t>
        <a:bodyPr/>
        <a:lstStyle/>
        <a:p>
          <a:endParaRPr lang="en-US" sz="1300">
            <a:latin typeface="+mj-lt"/>
          </a:endParaRPr>
        </a:p>
      </dgm:t>
    </dgm:pt>
    <dgm:pt modelId="{B2751ABB-B50E-4008-A674-B493FF48000D}" type="sibTrans" cxnId="{DD72056D-6040-47FE-A267-6BBC31A79961}">
      <dgm:prSet/>
      <dgm:spPr/>
      <dgm:t>
        <a:bodyPr/>
        <a:lstStyle/>
        <a:p>
          <a:endParaRPr lang="en-US" sz="1300">
            <a:latin typeface="+mj-lt"/>
          </a:endParaRPr>
        </a:p>
      </dgm:t>
    </dgm:pt>
    <dgm:pt modelId="{64FC1B0D-61B0-4FF3-8A6C-F1AEED38E6EF}">
      <dgm:prSet phldrT="[Text]" custT="1"/>
      <dgm:spPr>
        <a:ln>
          <a:solidFill>
            <a:srgbClr val="00B050"/>
          </a:solidFill>
        </a:ln>
      </dgm:spPr>
      <dgm:t>
        <a:bodyPr/>
        <a:lstStyle/>
        <a:p>
          <a:r>
            <a:rPr lang="en-US" sz="1300" b="1" dirty="0" smtClean="0">
              <a:latin typeface="+mj-lt"/>
              <a:ea typeface="Tahoma" panose="020B0604030504040204" pitchFamily="34" charset="0"/>
              <a:cs typeface="Tahoma" panose="020B0604030504040204" pitchFamily="34" charset="0"/>
            </a:rPr>
            <a:t>2014</a:t>
          </a:r>
          <a:endParaRPr lang="en-MY" sz="1300" b="1" dirty="0">
            <a:latin typeface="+mj-lt"/>
            <a:ea typeface="Tahoma" panose="020B0604030504040204" pitchFamily="34" charset="0"/>
            <a:cs typeface="Tahoma" panose="020B0604030504040204" pitchFamily="34" charset="0"/>
          </a:endParaRPr>
        </a:p>
      </dgm:t>
    </dgm:pt>
    <dgm:pt modelId="{80D48FB3-20BB-4EB6-8782-6F3FC9CC81FA}" type="parTrans" cxnId="{34A25679-855D-4058-990B-AAFA30BC77BC}">
      <dgm:prSet/>
      <dgm:spPr/>
      <dgm:t>
        <a:bodyPr/>
        <a:lstStyle/>
        <a:p>
          <a:endParaRPr lang="en-US" sz="1300">
            <a:latin typeface="+mj-lt"/>
          </a:endParaRPr>
        </a:p>
      </dgm:t>
    </dgm:pt>
    <dgm:pt modelId="{685A3344-1C0D-47B6-ABDF-DF237FA639A5}" type="sibTrans" cxnId="{34A25679-855D-4058-990B-AAFA30BC77BC}">
      <dgm:prSet/>
      <dgm:spPr/>
      <dgm:t>
        <a:bodyPr/>
        <a:lstStyle/>
        <a:p>
          <a:endParaRPr lang="en-US" sz="1300">
            <a:latin typeface="+mj-lt"/>
          </a:endParaRPr>
        </a:p>
      </dgm:t>
    </dgm:pt>
    <dgm:pt modelId="{9BCCC2C1-E7DF-46AF-B33A-5CDDBE5EDF7C}">
      <dgm:prSet phldrT="[Text]" custT="1"/>
      <dgm:spPr>
        <a:ln>
          <a:solidFill>
            <a:srgbClr val="00B050"/>
          </a:solidFill>
        </a:ln>
      </dgm:spPr>
      <dgm:t>
        <a:bodyPr/>
        <a:lstStyle/>
        <a:p>
          <a:r>
            <a:rPr lang="en-US" sz="1300" b="1" dirty="0" smtClean="0">
              <a:latin typeface="+mj-lt"/>
              <a:ea typeface="Tahoma" panose="020B0604030504040204" pitchFamily="34" charset="0"/>
              <a:cs typeface="Tahoma" panose="020B0604030504040204" pitchFamily="34" charset="0"/>
            </a:rPr>
            <a:t>2015</a:t>
          </a:r>
          <a:endParaRPr lang="en-MY" sz="1300" b="1" dirty="0">
            <a:latin typeface="+mj-lt"/>
            <a:ea typeface="Tahoma" panose="020B0604030504040204" pitchFamily="34" charset="0"/>
            <a:cs typeface="Tahoma" panose="020B0604030504040204" pitchFamily="34" charset="0"/>
          </a:endParaRPr>
        </a:p>
      </dgm:t>
    </dgm:pt>
    <dgm:pt modelId="{F249E397-FBB0-46E0-8880-F095F891206D}" type="parTrans" cxnId="{73034B2A-AEF6-49B0-853D-1A7CEA71D7D1}">
      <dgm:prSet/>
      <dgm:spPr/>
      <dgm:t>
        <a:bodyPr/>
        <a:lstStyle/>
        <a:p>
          <a:endParaRPr lang="en-US" sz="1300">
            <a:latin typeface="+mj-lt"/>
          </a:endParaRPr>
        </a:p>
      </dgm:t>
    </dgm:pt>
    <dgm:pt modelId="{348FA671-427C-4B48-8A69-6E44D7618C06}" type="sibTrans" cxnId="{73034B2A-AEF6-49B0-853D-1A7CEA71D7D1}">
      <dgm:prSet/>
      <dgm:spPr/>
      <dgm:t>
        <a:bodyPr/>
        <a:lstStyle/>
        <a:p>
          <a:endParaRPr lang="en-US" sz="1300">
            <a:latin typeface="+mj-lt"/>
          </a:endParaRPr>
        </a:p>
      </dgm:t>
    </dgm:pt>
    <dgm:pt modelId="{EF0B0DF1-5486-4495-97FD-B78960BD614D}">
      <dgm:prSet phldrT="[Text]" custT="1"/>
      <dgm:spPr>
        <a:ln>
          <a:solidFill>
            <a:srgbClr val="00B050"/>
          </a:solidFill>
        </a:ln>
      </dgm:spPr>
      <dgm:t>
        <a:bodyPr/>
        <a:lstStyle/>
        <a:p>
          <a:r>
            <a:rPr lang="en-US" sz="1300" b="1" dirty="0" smtClean="0">
              <a:latin typeface="+mj-lt"/>
              <a:ea typeface="Tahoma" panose="020B0604030504040204" pitchFamily="34" charset="0"/>
              <a:cs typeface="Tahoma" panose="020B0604030504040204" pitchFamily="34" charset="0"/>
            </a:rPr>
            <a:t>2017</a:t>
          </a:r>
          <a:endParaRPr lang="en-MY" sz="1300" b="1" dirty="0">
            <a:latin typeface="+mj-lt"/>
            <a:ea typeface="Tahoma" panose="020B0604030504040204" pitchFamily="34" charset="0"/>
            <a:cs typeface="Tahoma" panose="020B0604030504040204" pitchFamily="34" charset="0"/>
          </a:endParaRPr>
        </a:p>
      </dgm:t>
    </dgm:pt>
    <dgm:pt modelId="{287364BA-E5B2-4AA3-831A-79352C09B560}" type="parTrans" cxnId="{051E9D6C-F2EB-44C4-B312-872E8AD66906}">
      <dgm:prSet/>
      <dgm:spPr/>
      <dgm:t>
        <a:bodyPr/>
        <a:lstStyle/>
        <a:p>
          <a:endParaRPr lang="en-US" sz="1300">
            <a:latin typeface="+mj-lt"/>
          </a:endParaRPr>
        </a:p>
      </dgm:t>
    </dgm:pt>
    <dgm:pt modelId="{AB588816-71A1-4272-927A-8A885DACF1EE}" type="sibTrans" cxnId="{051E9D6C-F2EB-44C4-B312-872E8AD66906}">
      <dgm:prSet/>
      <dgm:spPr/>
      <dgm:t>
        <a:bodyPr/>
        <a:lstStyle/>
        <a:p>
          <a:endParaRPr lang="en-US" sz="1300">
            <a:latin typeface="+mj-lt"/>
          </a:endParaRPr>
        </a:p>
      </dgm:t>
    </dgm:pt>
    <dgm:pt modelId="{AC2ACAD1-EBC0-4578-BC5A-9F174D3ED78F}">
      <dgm:prSet phldrT="[Text]" custT="1"/>
      <dgm:spPr>
        <a:ln>
          <a:solidFill>
            <a:srgbClr val="00B050"/>
          </a:solidFill>
        </a:ln>
      </dgm:spPr>
      <dgm:t>
        <a:bodyPr/>
        <a:lstStyle/>
        <a:p>
          <a:r>
            <a:rPr lang="en-US" sz="1300" b="1" dirty="0" smtClean="0">
              <a:latin typeface="+mj-lt"/>
            </a:rPr>
            <a:t>2012</a:t>
          </a:r>
          <a:endParaRPr lang="en-US" sz="1300" b="1" dirty="0">
            <a:latin typeface="+mj-lt"/>
          </a:endParaRPr>
        </a:p>
      </dgm:t>
    </dgm:pt>
    <dgm:pt modelId="{6069F6BB-E60A-49CB-B0C4-10C6F93FD8A2}" type="parTrans" cxnId="{CA2851B0-854E-4025-9660-34A7C485F8FF}">
      <dgm:prSet/>
      <dgm:spPr/>
      <dgm:t>
        <a:bodyPr/>
        <a:lstStyle/>
        <a:p>
          <a:endParaRPr lang="en-US" sz="1300">
            <a:latin typeface="+mj-lt"/>
          </a:endParaRPr>
        </a:p>
      </dgm:t>
    </dgm:pt>
    <dgm:pt modelId="{8C1065DF-C128-4240-85C2-71ADE357CD08}" type="sibTrans" cxnId="{CA2851B0-854E-4025-9660-34A7C485F8FF}">
      <dgm:prSet/>
      <dgm:spPr/>
      <dgm:t>
        <a:bodyPr/>
        <a:lstStyle/>
        <a:p>
          <a:endParaRPr lang="en-US" sz="1300">
            <a:latin typeface="+mj-lt"/>
          </a:endParaRPr>
        </a:p>
      </dgm:t>
    </dgm:pt>
    <dgm:pt modelId="{7E252A31-2A62-43FC-B4FE-167780BD7C86}">
      <dgm:prSet phldrT="[Text]" custT="1"/>
      <dgm:spPr>
        <a:solidFill>
          <a:srgbClr val="FFFF00">
            <a:alpha val="90000"/>
          </a:srgbClr>
        </a:solidFill>
        <a:ln>
          <a:solidFill>
            <a:srgbClr val="00B050"/>
          </a:solidFill>
        </a:ln>
      </dgm:spPr>
      <dgm:t>
        <a:bodyPr/>
        <a:lstStyle/>
        <a:p>
          <a:r>
            <a:rPr lang="en-MY" sz="1300" b="1" dirty="0" smtClean="0">
              <a:latin typeface="+mj-lt"/>
              <a:ea typeface="Tahoma" panose="020B0604030504040204" pitchFamily="34" charset="0"/>
              <a:cs typeface="Tahoma" panose="020B0604030504040204" pitchFamily="34" charset="0"/>
            </a:rPr>
            <a:t>Nov 2018</a:t>
          </a:r>
          <a:endParaRPr lang="en-MY" sz="1300" b="1" dirty="0">
            <a:latin typeface="+mj-lt"/>
            <a:ea typeface="Tahoma" panose="020B0604030504040204" pitchFamily="34" charset="0"/>
            <a:cs typeface="Tahoma" panose="020B0604030504040204" pitchFamily="34" charset="0"/>
          </a:endParaRPr>
        </a:p>
      </dgm:t>
    </dgm:pt>
    <dgm:pt modelId="{BD5B6F95-A835-455B-981D-6A3793128F71}" type="parTrans" cxnId="{F03ACA4E-EFE5-455A-98B8-5C21DDC73CD5}">
      <dgm:prSet/>
      <dgm:spPr/>
      <dgm:t>
        <a:bodyPr/>
        <a:lstStyle/>
        <a:p>
          <a:endParaRPr lang="en-US" sz="1300">
            <a:latin typeface="+mj-lt"/>
          </a:endParaRPr>
        </a:p>
      </dgm:t>
    </dgm:pt>
    <dgm:pt modelId="{E9000384-5973-4908-A8A5-54A3CD44FC0A}" type="sibTrans" cxnId="{F03ACA4E-EFE5-455A-98B8-5C21DDC73CD5}">
      <dgm:prSet/>
      <dgm:spPr/>
      <dgm:t>
        <a:bodyPr/>
        <a:lstStyle/>
        <a:p>
          <a:endParaRPr lang="en-US" sz="1300">
            <a:latin typeface="+mj-lt"/>
          </a:endParaRPr>
        </a:p>
      </dgm:t>
    </dgm:pt>
    <dgm:pt modelId="{F558A425-C2BF-41F9-920A-55CB52C89870}">
      <dgm:prSet phldrT="[Text]" custT="1">
        <dgm:style>
          <a:lnRef idx="2">
            <a:schemeClr val="accent3"/>
          </a:lnRef>
          <a:fillRef idx="1">
            <a:schemeClr val="lt1"/>
          </a:fillRef>
          <a:effectRef idx="0">
            <a:schemeClr val="accent3"/>
          </a:effectRef>
          <a:fontRef idx="minor">
            <a:schemeClr val="dk1"/>
          </a:fontRef>
        </dgm:style>
      </dgm:prSet>
      <dgm:spPr>
        <a:ln/>
      </dgm:spPr>
      <dgm:t>
        <a:bodyPr/>
        <a:lstStyle/>
        <a:p>
          <a:r>
            <a:rPr lang="en-MY" sz="1300" b="1" dirty="0" smtClean="0">
              <a:latin typeface="+mj-lt"/>
              <a:ea typeface="Tahoma" panose="020B0604030504040204" pitchFamily="34" charset="0"/>
              <a:cs typeface="Tahoma" panose="020B0604030504040204" pitchFamily="34" charset="0"/>
            </a:rPr>
            <a:t>2018</a:t>
          </a:r>
          <a:endParaRPr lang="en-MY" sz="1300" b="1" dirty="0">
            <a:latin typeface="+mj-lt"/>
            <a:ea typeface="Tahoma" panose="020B0604030504040204" pitchFamily="34" charset="0"/>
            <a:cs typeface="Tahoma" panose="020B0604030504040204" pitchFamily="34" charset="0"/>
          </a:endParaRPr>
        </a:p>
      </dgm:t>
    </dgm:pt>
    <dgm:pt modelId="{4D3E1951-4DD4-4A1D-B2AD-7156FE37EDAA}" type="sibTrans" cxnId="{6DBAC0E3-AEC5-4FFB-AA7E-30D864380D01}">
      <dgm:prSet/>
      <dgm:spPr/>
      <dgm:t>
        <a:bodyPr/>
        <a:lstStyle/>
        <a:p>
          <a:endParaRPr lang="en-US" sz="1300">
            <a:latin typeface="+mj-lt"/>
          </a:endParaRPr>
        </a:p>
      </dgm:t>
    </dgm:pt>
    <dgm:pt modelId="{7EBED27E-8E9F-46FB-991B-95C87FE01063}" type="parTrans" cxnId="{6DBAC0E3-AEC5-4FFB-AA7E-30D864380D01}">
      <dgm:prSet/>
      <dgm:spPr/>
      <dgm:t>
        <a:bodyPr/>
        <a:lstStyle/>
        <a:p>
          <a:endParaRPr lang="en-US" sz="1300">
            <a:latin typeface="+mj-lt"/>
          </a:endParaRPr>
        </a:p>
      </dgm:t>
    </dgm:pt>
    <dgm:pt modelId="{A7BD64F3-4947-4B08-893F-FF70EB6B51D3}" type="pres">
      <dgm:prSet presAssocID="{C2EAB2D7-CC78-49FD-A03E-29A45BCC6349}" presName="Name0" presStyleCnt="0">
        <dgm:presLayoutVars>
          <dgm:dir/>
          <dgm:resizeHandles val="exact"/>
        </dgm:presLayoutVars>
      </dgm:prSet>
      <dgm:spPr/>
    </dgm:pt>
    <dgm:pt modelId="{A9F62DE5-8EAE-4FA5-902E-BB1C29F05C9A}" type="pres">
      <dgm:prSet presAssocID="{E5BC6604-FEB5-41B2-86FC-63EA2BE17FED}" presName="composite" presStyleCnt="0"/>
      <dgm:spPr/>
    </dgm:pt>
    <dgm:pt modelId="{01719EF2-B64F-418D-9A78-C9809881D040}" type="pres">
      <dgm:prSet presAssocID="{E5BC6604-FEB5-41B2-86FC-63EA2BE17FED}" presName="bgChev" presStyleLbl="node1" presStyleIdx="0" presStyleCnt="8"/>
      <dgm:spPr/>
    </dgm:pt>
    <dgm:pt modelId="{E9200A34-85DA-463B-B5E3-9FC8E6FEB64A}" type="pres">
      <dgm:prSet presAssocID="{E5BC6604-FEB5-41B2-86FC-63EA2BE17FED}" presName="txNode" presStyleLbl="fgAcc1" presStyleIdx="0" presStyleCnt="8">
        <dgm:presLayoutVars>
          <dgm:bulletEnabled val="1"/>
        </dgm:presLayoutVars>
      </dgm:prSet>
      <dgm:spPr/>
      <dgm:t>
        <a:bodyPr/>
        <a:lstStyle/>
        <a:p>
          <a:endParaRPr lang="en-US"/>
        </a:p>
      </dgm:t>
    </dgm:pt>
    <dgm:pt modelId="{2165CDDE-0A39-4958-B95F-85A490D7928E}" type="pres">
      <dgm:prSet presAssocID="{02BF3477-5BE0-49E5-B79B-265DDA8AA2B3}" presName="compositeSpace" presStyleCnt="0"/>
      <dgm:spPr/>
    </dgm:pt>
    <dgm:pt modelId="{65291684-BB7D-4A2C-A592-EB9B8D64B06C}" type="pres">
      <dgm:prSet presAssocID="{AC2ACAD1-EBC0-4578-BC5A-9F174D3ED78F}" presName="composite" presStyleCnt="0"/>
      <dgm:spPr/>
    </dgm:pt>
    <dgm:pt modelId="{200923D8-49A4-4E6B-9B6E-D6DEC2521E1C}" type="pres">
      <dgm:prSet presAssocID="{AC2ACAD1-EBC0-4578-BC5A-9F174D3ED78F}" presName="bgChev" presStyleLbl="node1" presStyleIdx="1" presStyleCnt="8"/>
      <dgm:spPr/>
    </dgm:pt>
    <dgm:pt modelId="{0A19DB59-805C-4527-A95F-23959BD94183}" type="pres">
      <dgm:prSet presAssocID="{AC2ACAD1-EBC0-4578-BC5A-9F174D3ED78F}" presName="txNode" presStyleLbl="fgAcc1" presStyleIdx="1" presStyleCnt="8">
        <dgm:presLayoutVars>
          <dgm:bulletEnabled val="1"/>
        </dgm:presLayoutVars>
      </dgm:prSet>
      <dgm:spPr/>
      <dgm:t>
        <a:bodyPr/>
        <a:lstStyle/>
        <a:p>
          <a:endParaRPr lang="en-US"/>
        </a:p>
      </dgm:t>
    </dgm:pt>
    <dgm:pt modelId="{B4A373BA-AB40-4C3F-B0D3-92279F57AE22}" type="pres">
      <dgm:prSet presAssocID="{8C1065DF-C128-4240-85C2-71ADE357CD08}" presName="compositeSpace" presStyleCnt="0"/>
      <dgm:spPr/>
    </dgm:pt>
    <dgm:pt modelId="{538DF62D-ACE8-4CCA-ACD6-1CD15750F944}" type="pres">
      <dgm:prSet presAssocID="{11C51D52-C291-4B28-BC37-42083158DD43}" presName="composite" presStyleCnt="0"/>
      <dgm:spPr/>
    </dgm:pt>
    <dgm:pt modelId="{5E42EF4A-32EE-4109-A265-07D0C7B21CB7}" type="pres">
      <dgm:prSet presAssocID="{11C51D52-C291-4B28-BC37-42083158DD43}" presName="bgChev" presStyleLbl="node1" presStyleIdx="2" presStyleCnt="8"/>
      <dgm:spPr/>
    </dgm:pt>
    <dgm:pt modelId="{CDC629B1-9AF9-433E-9BB2-A6801794987C}" type="pres">
      <dgm:prSet presAssocID="{11C51D52-C291-4B28-BC37-42083158DD43}" presName="txNode" presStyleLbl="fgAcc1" presStyleIdx="2" presStyleCnt="8">
        <dgm:presLayoutVars>
          <dgm:bulletEnabled val="1"/>
        </dgm:presLayoutVars>
      </dgm:prSet>
      <dgm:spPr/>
      <dgm:t>
        <a:bodyPr/>
        <a:lstStyle/>
        <a:p>
          <a:endParaRPr lang="en-US"/>
        </a:p>
      </dgm:t>
    </dgm:pt>
    <dgm:pt modelId="{7ABA71C5-1D22-446B-9581-0CDA20A2B712}" type="pres">
      <dgm:prSet presAssocID="{B2751ABB-B50E-4008-A674-B493FF48000D}" presName="compositeSpace" presStyleCnt="0"/>
      <dgm:spPr/>
    </dgm:pt>
    <dgm:pt modelId="{CDE0B4A7-98F3-416A-A0BB-8F928A6A702C}" type="pres">
      <dgm:prSet presAssocID="{64FC1B0D-61B0-4FF3-8A6C-F1AEED38E6EF}" presName="composite" presStyleCnt="0"/>
      <dgm:spPr/>
    </dgm:pt>
    <dgm:pt modelId="{B3AA1EAE-06EE-4FA5-A824-B48FFD03F754}" type="pres">
      <dgm:prSet presAssocID="{64FC1B0D-61B0-4FF3-8A6C-F1AEED38E6EF}" presName="bgChev" presStyleLbl="node1" presStyleIdx="3" presStyleCnt="8"/>
      <dgm:spPr/>
    </dgm:pt>
    <dgm:pt modelId="{EF8C07D8-7300-4A8E-AE0B-8F8CDBD27CC8}" type="pres">
      <dgm:prSet presAssocID="{64FC1B0D-61B0-4FF3-8A6C-F1AEED38E6EF}" presName="txNode" presStyleLbl="fgAcc1" presStyleIdx="3" presStyleCnt="8">
        <dgm:presLayoutVars>
          <dgm:bulletEnabled val="1"/>
        </dgm:presLayoutVars>
      </dgm:prSet>
      <dgm:spPr/>
      <dgm:t>
        <a:bodyPr/>
        <a:lstStyle/>
        <a:p>
          <a:endParaRPr lang="en-US"/>
        </a:p>
      </dgm:t>
    </dgm:pt>
    <dgm:pt modelId="{2FDF6D50-20A4-4E30-B39B-C053D866B7AD}" type="pres">
      <dgm:prSet presAssocID="{685A3344-1C0D-47B6-ABDF-DF237FA639A5}" presName="compositeSpace" presStyleCnt="0"/>
      <dgm:spPr/>
    </dgm:pt>
    <dgm:pt modelId="{70E8D106-97D8-4209-8292-D2AE3499F4BA}" type="pres">
      <dgm:prSet presAssocID="{9BCCC2C1-E7DF-46AF-B33A-5CDDBE5EDF7C}" presName="composite" presStyleCnt="0"/>
      <dgm:spPr/>
    </dgm:pt>
    <dgm:pt modelId="{B9BE5CC2-30DA-47E4-A6DF-A248B7CF59D2}" type="pres">
      <dgm:prSet presAssocID="{9BCCC2C1-E7DF-46AF-B33A-5CDDBE5EDF7C}" presName="bgChev" presStyleLbl="node1" presStyleIdx="4" presStyleCnt="8"/>
      <dgm:spPr/>
    </dgm:pt>
    <dgm:pt modelId="{140525FC-F60C-4779-9436-938CDCBADFC5}" type="pres">
      <dgm:prSet presAssocID="{9BCCC2C1-E7DF-46AF-B33A-5CDDBE5EDF7C}" presName="txNode" presStyleLbl="fgAcc1" presStyleIdx="4" presStyleCnt="8">
        <dgm:presLayoutVars>
          <dgm:bulletEnabled val="1"/>
        </dgm:presLayoutVars>
      </dgm:prSet>
      <dgm:spPr/>
      <dgm:t>
        <a:bodyPr/>
        <a:lstStyle/>
        <a:p>
          <a:endParaRPr lang="en-US"/>
        </a:p>
      </dgm:t>
    </dgm:pt>
    <dgm:pt modelId="{84D3A98F-086F-4359-A394-5B6863D915CD}" type="pres">
      <dgm:prSet presAssocID="{348FA671-427C-4B48-8A69-6E44D7618C06}" presName="compositeSpace" presStyleCnt="0"/>
      <dgm:spPr/>
    </dgm:pt>
    <dgm:pt modelId="{042B7B28-BBE7-44E5-8E2D-4DD7D4B5771B}" type="pres">
      <dgm:prSet presAssocID="{EF0B0DF1-5486-4495-97FD-B78960BD614D}" presName="composite" presStyleCnt="0"/>
      <dgm:spPr/>
    </dgm:pt>
    <dgm:pt modelId="{CB0A02FB-4A4E-4963-BEC9-D47077A770A9}" type="pres">
      <dgm:prSet presAssocID="{EF0B0DF1-5486-4495-97FD-B78960BD614D}" presName="bgChev" presStyleLbl="node1" presStyleIdx="5" presStyleCnt="8"/>
      <dgm:spPr/>
    </dgm:pt>
    <dgm:pt modelId="{990EEBCE-CDE1-43FE-A2E8-021A2F80DD6E}" type="pres">
      <dgm:prSet presAssocID="{EF0B0DF1-5486-4495-97FD-B78960BD614D}" presName="txNode" presStyleLbl="fgAcc1" presStyleIdx="5" presStyleCnt="8">
        <dgm:presLayoutVars>
          <dgm:bulletEnabled val="1"/>
        </dgm:presLayoutVars>
      </dgm:prSet>
      <dgm:spPr/>
      <dgm:t>
        <a:bodyPr/>
        <a:lstStyle/>
        <a:p>
          <a:endParaRPr lang="en-US"/>
        </a:p>
      </dgm:t>
    </dgm:pt>
    <dgm:pt modelId="{716FC86D-F049-4F36-97EC-9CC12FEB5E4C}" type="pres">
      <dgm:prSet presAssocID="{AB588816-71A1-4272-927A-8A885DACF1EE}" presName="compositeSpace" presStyleCnt="0"/>
      <dgm:spPr/>
    </dgm:pt>
    <dgm:pt modelId="{3EFC9173-87D9-46DC-A167-DC3A7819D7C3}" type="pres">
      <dgm:prSet presAssocID="{F558A425-C2BF-41F9-920A-55CB52C89870}" presName="composite" presStyleCnt="0"/>
      <dgm:spPr/>
    </dgm:pt>
    <dgm:pt modelId="{BC8AD60C-85F2-449B-B518-8EC866028AF4}" type="pres">
      <dgm:prSet presAssocID="{F558A425-C2BF-41F9-920A-55CB52C89870}" presName="bgChev" presStyleLbl="node1" presStyleIdx="6" presStyleCnt="8"/>
      <dgm:spPr/>
    </dgm:pt>
    <dgm:pt modelId="{9D764041-CF31-401F-8A04-5FA6F0836DEA}" type="pres">
      <dgm:prSet presAssocID="{F558A425-C2BF-41F9-920A-55CB52C89870}" presName="txNode" presStyleLbl="fgAcc1" presStyleIdx="6" presStyleCnt="8">
        <dgm:presLayoutVars>
          <dgm:bulletEnabled val="1"/>
        </dgm:presLayoutVars>
      </dgm:prSet>
      <dgm:spPr/>
      <dgm:t>
        <a:bodyPr/>
        <a:lstStyle/>
        <a:p>
          <a:endParaRPr lang="en-US"/>
        </a:p>
      </dgm:t>
    </dgm:pt>
    <dgm:pt modelId="{24F2FD94-55BD-4E47-9944-115BECE2524B}" type="pres">
      <dgm:prSet presAssocID="{4D3E1951-4DD4-4A1D-B2AD-7156FE37EDAA}" presName="compositeSpace" presStyleCnt="0"/>
      <dgm:spPr/>
    </dgm:pt>
    <dgm:pt modelId="{981E5AAC-6095-438B-85E2-9787816E5EDE}" type="pres">
      <dgm:prSet presAssocID="{7E252A31-2A62-43FC-B4FE-167780BD7C86}" presName="composite" presStyleCnt="0"/>
      <dgm:spPr/>
    </dgm:pt>
    <dgm:pt modelId="{52C389B6-7554-4970-B84B-9F7E407DA7BE}" type="pres">
      <dgm:prSet presAssocID="{7E252A31-2A62-43FC-B4FE-167780BD7C86}" presName="bgChev" presStyleLbl="node1" presStyleIdx="7" presStyleCnt="8"/>
      <dgm:spPr/>
    </dgm:pt>
    <dgm:pt modelId="{32F6B95D-2BE9-47CE-B938-5A6A5E85D85A}" type="pres">
      <dgm:prSet presAssocID="{7E252A31-2A62-43FC-B4FE-167780BD7C86}" presName="txNode" presStyleLbl="fgAcc1" presStyleIdx="7" presStyleCnt="8">
        <dgm:presLayoutVars>
          <dgm:bulletEnabled val="1"/>
        </dgm:presLayoutVars>
      </dgm:prSet>
      <dgm:spPr/>
      <dgm:t>
        <a:bodyPr/>
        <a:lstStyle/>
        <a:p>
          <a:endParaRPr lang="en-US"/>
        </a:p>
      </dgm:t>
    </dgm:pt>
  </dgm:ptLst>
  <dgm:cxnLst>
    <dgm:cxn modelId="{6B6B4794-C820-44B3-8EFD-7F68A620D400}" srcId="{C2EAB2D7-CC78-49FD-A03E-29A45BCC6349}" destId="{E5BC6604-FEB5-41B2-86FC-63EA2BE17FED}" srcOrd="0" destOrd="0" parTransId="{CA98BD0A-4202-43D8-BB71-456C7F9E4CF2}" sibTransId="{02BF3477-5BE0-49E5-B79B-265DDA8AA2B3}"/>
    <dgm:cxn modelId="{723F9473-8A21-4EBD-863F-338D845B45C7}" type="presOf" srcId="{7E252A31-2A62-43FC-B4FE-167780BD7C86}" destId="{32F6B95D-2BE9-47CE-B938-5A6A5E85D85A}" srcOrd="0" destOrd="0" presId="urn:microsoft.com/office/officeart/2005/8/layout/chevronAccent+Icon"/>
    <dgm:cxn modelId="{73034B2A-AEF6-49B0-853D-1A7CEA71D7D1}" srcId="{C2EAB2D7-CC78-49FD-A03E-29A45BCC6349}" destId="{9BCCC2C1-E7DF-46AF-B33A-5CDDBE5EDF7C}" srcOrd="4" destOrd="0" parTransId="{F249E397-FBB0-46E0-8880-F095F891206D}" sibTransId="{348FA671-427C-4B48-8A69-6E44D7618C06}"/>
    <dgm:cxn modelId="{34A25679-855D-4058-990B-AAFA30BC77BC}" srcId="{C2EAB2D7-CC78-49FD-A03E-29A45BCC6349}" destId="{64FC1B0D-61B0-4FF3-8A6C-F1AEED38E6EF}" srcOrd="3" destOrd="0" parTransId="{80D48FB3-20BB-4EB6-8782-6F3FC9CC81FA}" sibTransId="{685A3344-1C0D-47B6-ABDF-DF237FA639A5}"/>
    <dgm:cxn modelId="{D99B362B-AAC1-4360-BD73-F2C8FE9823BF}" type="presOf" srcId="{9BCCC2C1-E7DF-46AF-B33A-5CDDBE5EDF7C}" destId="{140525FC-F60C-4779-9436-938CDCBADFC5}" srcOrd="0" destOrd="0" presId="urn:microsoft.com/office/officeart/2005/8/layout/chevronAccent+Icon"/>
    <dgm:cxn modelId="{E6A1DC9C-5176-4B8A-9BCB-B6D9C421AF10}" type="presOf" srcId="{11C51D52-C291-4B28-BC37-42083158DD43}" destId="{CDC629B1-9AF9-433E-9BB2-A6801794987C}" srcOrd="0" destOrd="0" presId="urn:microsoft.com/office/officeart/2005/8/layout/chevronAccent+Icon"/>
    <dgm:cxn modelId="{CA2851B0-854E-4025-9660-34A7C485F8FF}" srcId="{C2EAB2D7-CC78-49FD-A03E-29A45BCC6349}" destId="{AC2ACAD1-EBC0-4578-BC5A-9F174D3ED78F}" srcOrd="1" destOrd="0" parTransId="{6069F6BB-E60A-49CB-B0C4-10C6F93FD8A2}" sibTransId="{8C1065DF-C128-4240-85C2-71ADE357CD08}"/>
    <dgm:cxn modelId="{743C75DC-D301-4A40-8DAC-87F0782032B2}" type="presOf" srcId="{F558A425-C2BF-41F9-920A-55CB52C89870}" destId="{9D764041-CF31-401F-8A04-5FA6F0836DEA}" srcOrd="0" destOrd="0" presId="urn:microsoft.com/office/officeart/2005/8/layout/chevronAccent+Icon"/>
    <dgm:cxn modelId="{6DBAC0E3-AEC5-4FFB-AA7E-30D864380D01}" srcId="{C2EAB2D7-CC78-49FD-A03E-29A45BCC6349}" destId="{F558A425-C2BF-41F9-920A-55CB52C89870}" srcOrd="6" destOrd="0" parTransId="{7EBED27E-8E9F-46FB-991B-95C87FE01063}" sibTransId="{4D3E1951-4DD4-4A1D-B2AD-7156FE37EDAA}"/>
    <dgm:cxn modelId="{D5818076-018D-4AFB-974E-A69062B0CD2D}" type="presOf" srcId="{EF0B0DF1-5486-4495-97FD-B78960BD614D}" destId="{990EEBCE-CDE1-43FE-A2E8-021A2F80DD6E}" srcOrd="0" destOrd="0" presId="urn:microsoft.com/office/officeart/2005/8/layout/chevronAccent+Icon"/>
    <dgm:cxn modelId="{B945C6C1-0290-4806-8354-22B14881623D}" type="presOf" srcId="{E5BC6604-FEB5-41B2-86FC-63EA2BE17FED}" destId="{E9200A34-85DA-463B-B5E3-9FC8E6FEB64A}" srcOrd="0" destOrd="0" presId="urn:microsoft.com/office/officeart/2005/8/layout/chevronAccent+Icon"/>
    <dgm:cxn modelId="{AC056581-4F36-4151-BD0D-6B3CB26C82FA}" type="presOf" srcId="{64FC1B0D-61B0-4FF3-8A6C-F1AEED38E6EF}" destId="{EF8C07D8-7300-4A8E-AE0B-8F8CDBD27CC8}" srcOrd="0" destOrd="0" presId="urn:microsoft.com/office/officeart/2005/8/layout/chevronAccent+Icon"/>
    <dgm:cxn modelId="{FC8D206E-7381-4D2A-9989-D564BB5FEF5F}" type="presOf" srcId="{AC2ACAD1-EBC0-4578-BC5A-9F174D3ED78F}" destId="{0A19DB59-805C-4527-A95F-23959BD94183}" srcOrd="0" destOrd="0" presId="urn:microsoft.com/office/officeart/2005/8/layout/chevronAccent+Icon"/>
    <dgm:cxn modelId="{DD72056D-6040-47FE-A267-6BBC31A79961}" srcId="{C2EAB2D7-CC78-49FD-A03E-29A45BCC6349}" destId="{11C51D52-C291-4B28-BC37-42083158DD43}" srcOrd="2" destOrd="0" parTransId="{61B637BD-6457-4916-B1CD-80D68A33DC3E}" sibTransId="{B2751ABB-B50E-4008-A674-B493FF48000D}"/>
    <dgm:cxn modelId="{F03ACA4E-EFE5-455A-98B8-5C21DDC73CD5}" srcId="{C2EAB2D7-CC78-49FD-A03E-29A45BCC6349}" destId="{7E252A31-2A62-43FC-B4FE-167780BD7C86}" srcOrd="7" destOrd="0" parTransId="{BD5B6F95-A835-455B-981D-6A3793128F71}" sibTransId="{E9000384-5973-4908-A8A5-54A3CD44FC0A}"/>
    <dgm:cxn modelId="{051E9D6C-F2EB-44C4-B312-872E8AD66906}" srcId="{C2EAB2D7-CC78-49FD-A03E-29A45BCC6349}" destId="{EF0B0DF1-5486-4495-97FD-B78960BD614D}" srcOrd="5" destOrd="0" parTransId="{287364BA-E5B2-4AA3-831A-79352C09B560}" sibTransId="{AB588816-71A1-4272-927A-8A885DACF1EE}"/>
    <dgm:cxn modelId="{E7D76358-75F5-41C0-8B3B-B0F467ACB948}" type="presOf" srcId="{C2EAB2D7-CC78-49FD-A03E-29A45BCC6349}" destId="{A7BD64F3-4947-4B08-893F-FF70EB6B51D3}" srcOrd="0" destOrd="0" presId="urn:microsoft.com/office/officeart/2005/8/layout/chevronAccent+Icon"/>
    <dgm:cxn modelId="{EE807D64-EAF8-4B8C-90D8-715269093D81}" type="presParOf" srcId="{A7BD64F3-4947-4B08-893F-FF70EB6B51D3}" destId="{A9F62DE5-8EAE-4FA5-902E-BB1C29F05C9A}" srcOrd="0" destOrd="0" presId="urn:microsoft.com/office/officeart/2005/8/layout/chevronAccent+Icon"/>
    <dgm:cxn modelId="{7D43218F-D61A-43C0-96F1-4910677848BD}" type="presParOf" srcId="{A9F62DE5-8EAE-4FA5-902E-BB1C29F05C9A}" destId="{01719EF2-B64F-418D-9A78-C9809881D040}" srcOrd="0" destOrd="0" presId="urn:microsoft.com/office/officeart/2005/8/layout/chevronAccent+Icon"/>
    <dgm:cxn modelId="{21821450-9D20-479B-9E81-CF8676194FAA}" type="presParOf" srcId="{A9F62DE5-8EAE-4FA5-902E-BB1C29F05C9A}" destId="{E9200A34-85DA-463B-B5E3-9FC8E6FEB64A}" srcOrd="1" destOrd="0" presId="urn:microsoft.com/office/officeart/2005/8/layout/chevronAccent+Icon"/>
    <dgm:cxn modelId="{7C9C2E4B-645F-4117-8C1E-1EBFC543D657}" type="presParOf" srcId="{A7BD64F3-4947-4B08-893F-FF70EB6B51D3}" destId="{2165CDDE-0A39-4958-B95F-85A490D7928E}" srcOrd="1" destOrd="0" presId="urn:microsoft.com/office/officeart/2005/8/layout/chevronAccent+Icon"/>
    <dgm:cxn modelId="{5F337D1D-474E-4BE8-B22F-3DC0464984E0}" type="presParOf" srcId="{A7BD64F3-4947-4B08-893F-FF70EB6B51D3}" destId="{65291684-BB7D-4A2C-A592-EB9B8D64B06C}" srcOrd="2" destOrd="0" presId="urn:microsoft.com/office/officeart/2005/8/layout/chevronAccent+Icon"/>
    <dgm:cxn modelId="{C598B693-DAB1-40BE-8A52-6462157073A6}" type="presParOf" srcId="{65291684-BB7D-4A2C-A592-EB9B8D64B06C}" destId="{200923D8-49A4-4E6B-9B6E-D6DEC2521E1C}" srcOrd="0" destOrd="0" presId="urn:microsoft.com/office/officeart/2005/8/layout/chevronAccent+Icon"/>
    <dgm:cxn modelId="{CA3D365C-317D-4C2F-9524-0C9E195DA1F1}" type="presParOf" srcId="{65291684-BB7D-4A2C-A592-EB9B8D64B06C}" destId="{0A19DB59-805C-4527-A95F-23959BD94183}" srcOrd="1" destOrd="0" presId="urn:microsoft.com/office/officeart/2005/8/layout/chevronAccent+Icon"/>
    <dgm:cxn modelId="{F3C7B4FA-2175-435D-8629-2DECF180FE71}" type="presParOf" srcId="{A7BD64F3-4947-4B08-893F-FF70EB6B51D3}" destId="{B4A373BA-AB40-4C3F-B0D3-92279F57AE22}" srcOrd="3" destOrd="0" presId="urn:microsoft.com/office/officeart/2005/8/layout/chevronAccent+Icon"/>
    <dgm:cxn modelId="{34C97268-2813-4566-AE1E-6A5C22C781FC}" type="presParOf" srcId="{A7BD64F3-4947-4B08-893F-FF70EB6B51D3}" destId="{538DF62D-ACE8-4CCA-ACD6-1CD15750F944}" srcOrd="4" destOrd="0" presId="urn:microsoft.com/office/officeart/2005/8/layout/chevronAccent+Icon"/>
    <dgm:cxn modelId="{217D721D-CAFA-4601-816D-9A94140198EF}" type="presParOf" srcId="{538DF62D-ACE8-4CCA-ACD6-1CD15750F944}" destId="{5E42EF4A-32EE-4109-A265-07D0C7B21CB7}" srcOrd="0" destOrd="0" presId="urn:microsoft.com/office/officeart/2005/8/layout/chevronAccent+Icon"/>
    <dgm:cxn modelId="{84489721-1AEB-41C3-9631-2DFAF0782700}" type="presParOf" srcId="{538DF62D-ACE8-4CCA-ACD6-1CD15750F944}" destId="{CDC629B1-9AF9-433E-9BB2-A6801794987C}" srcOrd="1" destOrd="0" presId="urn:microsoft.com/office/officeart/2005/8/layout/chevronAccent+Icon"/>
    <dgm:cxn modelId="{3DA2B5FD-4947-4151-9191-E81682185DA4}" type="presParOf" srcId="{A7BD64F3-4947-4B08-893F-FF70EB6B51D3}" destId="{7ABA71C5-1D22-446B-9581-0CDA20A2B712}" srcOrd="5" destOrd="0" presId="urn:microsoft.com/office/officeart/2005/8/layout/chevronAccent+Icon"/>
    <dgm:cxn modelId="{0D7FF722-25CF-4E06-BC1D-3835DC4260D8}" type="presParOf" srcId="{A7BD64F3-4947-4B08-893F-FF70EB6B51D3}" destId="{CDE0B4A7-98F3-416A-A0BB-8F928A6A702C}" srcOrd="6" destOrd="0" presId="urn:microsoft.com/office/officeart/2005/8/layout/chevronAccent+Icon"/>
    <dgm:cxn modelId="{F648FAFF-BA51-4765-B6DA-09E1D2EA1505}" type="presParOf" srcId="{CDE0B4A7-98F3-416A-A0BB-8F928A6A702C}" destId="{B3AA1EAE-06EE-4FA5-A824-B48FFD03F754}" srcOrd="0" destOrd="0" presId="urn:microsoft.com/office/officeart/2005/8/layout/chevronAccent+Icon"/>
    <dgm:cxn modelId="{A589205E-3BBF-466A-8E61-AB76713E26AA}" type="presParOf" srcId="{CDE0B4A7-98F3-416A-A0BB-8F928A6A702C}" destId="{EF8C07D8-7300-4A8E-AE0B-8F8CDBD27CC8}" srcOrd="1" destOrd="0" presId="urn:microsoft.com/office/officeart/2005/8/layout/chevronAccent+Icon"/>
    <dgm:cxn modelId="{0D77A0F3-33A8-42A1-94F6-02E2756A3EA8}" type="presParOf" srcId="{A7BD64F3-4947-4B08-893F-FF70EB6B51D3}" destId="{2FDF6D50-20A4-4E30-B39B-C053D866B7AD}" srcOrd="7" destOrd="0" presId="urn:microsoft.com/office/officeart/2005/8/layout/chevronAccent+Icon"/>
    <dgm:cxn modelId="{B4DB151D-7AFD-4A5E-9B21-8B250BCFCDE2}" type="presParOf" srcId="{A7BD64F3-4947-4B08-893F-FF70EB6B51D3}" destId="{70E8D106-97D8-4209-8292-D2AE3499F4BA}" srcOrd="8" destOrd="0" presId="urn:microsoft.com/office/officeart/2005/8/layout/chevronAccent+Icon"/>
    <dgm:cxn modelId="{40591088-F5FF-47B9-B392-FBA9C5431727}" type="presParOf" srcId="{70E8D106-97D8-4209-8292-D2AE3499F4BA}" destId="{B9BE5CC2-30DA-47E4-A6DF-A248B7CF59D2}" srcOrd="0" destOrd="0" presId="urn:microsoft.com/office/officeart/2005/8/layout/chevronAccent+Icon"/>
    <dgm:cxn modelId="{58CF0F7D-386A-4A09-A877-E61E81C3192D}" type="presParOf" srcId="{70E8D106-97D8-4209-8292-D2AE3499F4BA}" destId="{140525FC-F60C-4779-9436-938CDCBADFC5}" srcOrd="1" destOrd="0" presId="urn:microsoft.com/office/officeart/2005/8/layout/chevronAccent+Icon"/>
    <dgm:cxn modelId="{7B2CA222-E525-476D-84B3-F58C5A7C40B8}" type="presParOf" srcId="{A7BD64F3-4947-4B08-893F-FF70EB6B51D3}" destId="{84D3A98F-086F-4359-A394-5B6863D915CD}" srcOrd="9" destOrd="0" presId="urn:microsoft.com/office/officeart/2005/8/layout/chevronAccent+Icon"/>
    <dgm:cxn modelId="{7E6280F9-B115-4F79-81AA-C16702F746A4}" type="presParOf" srcId="{A7BD64F3-4947-4B08-893F-FF70EB6B51D3}" destId="{042B7B28-BBE7-44E5-8E2D-4DD7D4B5771B}" srcOrd="10" destOrd="0" presId="urn:microsoft.com/office/officeart/2005/8/layout/chevronAccent+Icon"/>
    <dgm:cxn modelId="{A5C88F15-9FAE-4ABE-98B4-4C5C922AC843}" type="presParOf" srcId="{042B7B28-BBE7-44E5-8E2D-4DD7D4B5771B}" destId="{CB0A02FB-4A4E-4963-BEC9-D47077A770A9}" srcOrd="0" destOrd="0" presId="urn:microsoft.com/office/officeart/2005/8/layout/chevronAccent+Icon"/>
    <dgm:cxn modelId="{D4317677-C847-4CD1-9A67-47EC97EBA48C}" type="presParOf" srcId="{042B7B28-BBE7-44E5-8E2D-4DD7D4B5771B}" destId="{990EEBCE-CDE1-43FE-A2E8-021A2F80DD6E}" srcOrd="1" destOrd="0" presId="urn:microsoft.com/office/officeart/2005/8/layout/chevronAccent+Icon"/>
    <dgm:cxn modelId="{68C50CDE-637C-46FC-9C7F-71CD82956F1E}" type="presParOf" srcId="{A7BD64F3-4947-4B08-893F-FF70EB6B51D3}" destId="{716FC86D-F049-4F36-97EC-9CC12FEB5E4C}" srcOrd="11" destOrd="0" presId="urn:microsoft.com/office/officeart/2005/8/layout/chevronAccent+Icon"/>
    <dgm:cxn modelId="{86E77151-DC2F-479F-B3F0-7152AAD751F2}" type="presParOf" srcId="{A7BD64F3-4947-4B08-893F-FF70EB6B51D3}" destId="{3EFC9173-87D9-46DC-A167-DC3A7819D7C3}" srcOrd="12" destOrd="0" presId="urn:microsoft.com/office/officeart/2005/8/layout/chevronAccent+Icon"/>
    <dgm:cxn modelId="{4E207FC1-8084-4624-9EEF-BFB093566D58}" type="presParOf" srcId="{3EFC9173-87D9-46DC-A167-DC3A7819D7C3}" destId="{BC8AD60C-85F2-449B-B518-8EC866028AF4}" srcOrd="0" destOrd="0" presId="urn:microsoft.com/office/officeart/2005/8/layout/chevronAccent+Icon"/>
    <dgm:cxn modelId="{1618AB7E-8AC8-4038-9F96-5C262CC9B80D}" type="presParOf" srcId="{3EFC9173-87D9-46DC-A167-DC3A7819D7C3}" destId="{9D764041-CF31-401F-8A04-5FA6F0836DEA}" srcOrd="1" destOrd="0" presId="urn:microsoft.com/office/officeart/2005/8/layout/chevronAccent+Icon"/>
    <dgm:cxn modelId="{E56BBD58-248E-45C0-AE74-4CE3EFCD6D50}" type="presParOf" srcId="{A7BD64F3-4947-4B08-893F-FF70EB6B51D3}" destId="{24F2FD94-55BD-4E47-9944-115BECE2524B}" srcOrd="13" destOrd="0" presId="urn:microsoft.com/office/officeart/2005/8/layout/chevronAccent+Icon"/>
    <dgm:cxn modelId="{C3C6B848-E6C3-4F3C-BB21-E02EAF820BD9}" type="presParOf" srcId="{A7BD64F3-4947-4B08-893F-FF70EB6B51D3}" destId="{981E5AAC-6095-438B-85E2-9787816E5EDE}" srcOrd="14" destOrd="0" presId="urn:microsoft.com/office/officeart/2005/8/layout/chevronAccent+Icon"/>
    <dgm:cxn modelId="{35265FF4-7224-4396-821F-C57182D0F00D}" type="presParOf" srcId="{981E5AAC-6095-438B-85E2-9787816E5EDE}" destId="{52C389B6-7554-4970-B84B-9F7E407DA7BE}" srcOrd="0" destOrd="0" presId="urn:microsoft.com/office/officeart/2005/8/layout/chevronAccent+Icon"/>
    <dgm:cxn modelId="{ABB33A0D-8A48-4948-9A3F-55E0E2D3074D}" type="presParOf" srcId="{981E5AAC-6095-438B-85E2-9787816E5EDE}" destId="{32F6B95D-2BE9-47CE-B938-5A6A5E85D85A}" srcOrd="1" destOrd="0" presId="urn:microsoft.com/office/officeart/2005/8/layout/chevronAccen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2EAB2D7-CC78-49FD-A03E-29A45BCC6349}" type="doc">
      <dgm:prSet loTypeId="urn:microsoft.com/office/officeart/2005/8/layout/chevronAccent+Icon" loCatId="process" qsTypeId="urn:microsoft.com/office/officeart/2005/8/quickstyle/simple1" qsCatId="simple" csTypeId="urn:microsoft.com/office/officeart/2005/8/colors/accent1_2" csCatId="accent1" phldr="1"/>
      <dgm:spPr/>
      <dgm:t>
        <a:bodyPr/>
        <a:lstStyle/>
        <a:p>
          <a:endParaRPr lang="en-US"/>
        </a:p>
      </dgm:t>
    </dgm:pt>
    <dgm:pt modelId="{E5BC6604-FEB5-41B2-86FC-63EA2BE17FED}">
      <dgm:prSet phldrT="[Text]" custT="1"/>
      <dgm:spPr/>
      <dgm:t>
        <a:bodyPr/>
        <a:lstStyle/>
        <a:p>
          <a:r>
            <a:rPr lang="en-US" sz="2400" b="1" dirty="0" smtClean="0">
              <a:latin typeface="Segoe UI Light" panose="020B0502040204020203" pitchFamily="34" charset="0"/>
            </a:rPr>
            <a:t>2009</a:t>
          </a:r>
          <a:r>
            <a:rPr lang="en-US" sz="1000" b="1" dirty="0" smtClean="0">
              <a:latin typeface="Segoe UI Light" panose="020B0502040204020203" pitchFamily="34" charset="0"/>
            </a:rPr>
            <a:t> </a:t>
          </a:r>
          <a:endParaRPr lang="en-US" sz="1000" b="1" dirty="0">
            <a:latin typeface="Segoe UI Light" panose="020B0502040204020203" pitchFamily="34" charset="0"/>
          </a:endParaRPr>
        </a:p>
      </dgm:t>
    </dgm:pt>
    <dgm:pt modelId="{CA98BD0A-4202-43D8-BB71-456C7F9E4CF2}" type="parTrans" cxnId="{6B6B4794-C820-44B3-8EFD-7F68A620D400}">
      <dgm:prSet/>
      <dgm:spPr/>
      <dgm:t>
        <a:bodyPr/>
        <a:lstStyle/>
        <a:p>
          <a:endParaRPr lang="en-US" sz="1400"/>
        </a:p>
      </dgm:t>
    </dgm:pt>
    <dgm:pt modelId="{02BF3477-5BE0-49E5-B79B-265DDA8AA2B3}" type="sibTrans" cxnId="{6B6B4794-C820-44B3-8EFD-7F68A620D400}">
      <dgm:prSet/>
      <dgm:spPr/>
      <dgm:t>
        <a:bodyPr/>
        <a:lstStyle/>
        <a:p>
          <a:endParaRPr lang="en-US" sz="1400"/>
        </a:p>
      </dgm:t>
    </dgm:pt>
    <dgm:pt modelId="{64FC1B0D-61B0-4FF3-8A6C-F1AEED38E6EF}">
      <dgm:prSet phldrT="[Text]" custT="1"/>
      <dgm:spPr/>
      <dgm:t>
        <a:bodyPr/>
        <a:lstStyle/>
        <a:p>
          <a:r>
            <a:rPr lang="en-US" sz="2400" b="1" smtClean="0">
              <a:latin typeface="Segoe UI Light" panose="020B0502040204020203" pitchFamily="34" charset="0"/>
              <a:ea typeface="Tahoma" panose="020B0604030504040204" pitchFamily="34" charset="0"/>
              <a:cs typeface="Tahoma" panose="020B0604030504040204" pitchFamily="34" charset="0"/>
            </a:rPr>
            <a:t>2012</a:t>
          </a:r>
          <a:endParaRPr lang="en-MY" sz="2400" b="1" dirty="0">
            <a:latin typeface="Segoe UI Light" panose="020B0502040204020203" pitchFamily="34" charset="0"/>
            <a:ea typeface="Tahoma" panose="020B0604030504040204" pitchFamily="34" charset="0"/>
            <a:cs typeface="Tahoma" panose="020B0604030504040204" pitchFamily="34" charset="0"/>
          </a:endParaRPr>
        </a:p>
      </dgm:t>
    </dgm:pt>
    <dgm:pt modelId="{80D48FB3-20BB-4EB6-8782-6F3FC9CC81FA}" type="parTrans" cxnId="{34A25679-855D-4058-990B-AAFA30BC77BC}">
      <dgm:prSet/>
      <dgm:spPr/>
      <dgm:t>
        <a:bodyPr/>
        <a:lstStyle/>
        <a:p>
          <a:endParaRPr lang="en-US" sz="1400"/>
        </a:p>
      </dgm:t>
    </dgm:pt>
    <dgm:pt modelId="{685A3344-1C0D-47B6-ABDF-DF237FA639A5}" type="sibTrans" cxnId="{34A25679-855D-4058-990B-AAFA30BC77BC}">
      <dgm:prSet/>
      <dgm:spPr/>
      <dgm:t>
        <a:bodyPr/>
        <a:lstStyle/>
        <a:p>
          <a:endParaRPr lang="en-US" sz="1400"/>
        </a:p>
      </dgm:t>
    </dgm:pt>
    <dgm:pt modelId="{EF0B0DF1-5486-4495-97FD-B78960BD614D}">
      <dgm:prSet phldrT="[Text]" custT="1"/>
      <dgm:spPr/>
      <dgm:t>
        <a:bodyPr/>
        <a:lstStyle/>
        <a:p>
          <a:r>
            <a:rPr lang="en-MY" sz="2400" b="1" smtClean="0">
              <a:latin typeface="Segoe UI Light" panose="020B0502040204020203" pitchFamily="34" charset="0"/>
              <a:ea typeface="Tahoma" panose="020B0604030504040204" pitchFamily="34" charset="0"/>
              <a:cs typeface="Tahoma" panose="020B0604030504040204" pitchFamily="34" charset="0"/>
            </a:rPr>
            <a:t>2015</a:t>
          </a:r>
          <a:endParaRPr lang="en-MY" sz="1000" b="1" dirty="0">
            <a:latin typeface="Segoe UI Light" panose="020B0502040204020203" pitchFamily="34" charset="0"/>
            <a:ea typeface="Tahoma" panose="020B0604030504040204" pitchFamily="34" charset="0"/>
            <a:cs typeface="Tahoma" panose="020B0604030504040204" pitchFamily="34" charset="0"/>
          </a:endParaRPr>
        </a:p>
      </dgm:t>
    </dgm:pt>
    <dgm:pt modelId="{287364BA-E5B2-4AA3-831A-79352C09B560}" type="parTrans" cxnId="{051E9D6C-F2EB-44C4-B312-872E8AD66906}">
      <dgm:prSet/>
      <dgm:spPr/>
      <dgm:t>
        <a:bodyPr/>
        <a:lstStyle/>
        <a:p>
          <a:endParaRPr lang="en-US" sz="1400"/>
        </a:p>
      </dgm:t>
    </dgm:pt>
    <dgm:pt modelId="{AB588816-71A1-4272-927A-8A885DACF1EE}" type="sibTrans" cxnId="{051E9D6C-F2EB-44C4-B312-872E8AD66906}">
      <dgm:prSet/>
      <dgm:spPr/>
      <dgm:t>
        <a:bodyPr/>
        <a:lstStyle/>
        <a:p>
          <a:endParaRPr lang="en-US" sz="1400"/>
        </a:p>
      </dgm:t>
    </dgm:pt>
    <dgm:pt modelId="{2BC09CF8-F907-415C-8C09-9856F530BC84}">
      <dgm:prSet phldrT="[Text]" custT="1"/>
      <dgm:spPr/>
      <dgm:t>
        <a:bodyPr/>
        <a:lstStyle/>
        <a:p>
          <a:r>
            <a:rPr lang="en-MY" sz="2400" b="1" dirty="0" smtClean="0">
              <a:latin typeface="Segoe UI Light" panose="020B0502040204020203" pitchFamily="34" charset="0"/>
              <a:ea typeface="Tahoma" panose="020B0604030504040204" pitchFamily="34" charset="0"/>
              <a:cs typeface="Tahoma" panose="020B0604030504040204" pitchFamily="34" charset="0"/>
            </a:rPr>
            <a:t>2019</a:t>
          </a:r>
          <a:endParaRPr lang="en-MY" sz="1000" b="1" dirty="0">
            <a:latin typeface="Segoe UI Light" panose="020B0502040204020203" pitchFamily="34" charset="0"/>
            <a:ea typeface="Tahoma" panose="020B0604030504040204" pitchFamily="34" charset="0"/>
            <a:cs typeface="Tahoma" panose="020B0604030504040204" pitchFamily="34" charset="0"/>
          </a:endParaRPr>
        </a:p>
      </dgm:t>
    </dgm:pt>
    <dgm:pt modelId="{D5796552-6BEA-46BA-8B38-12D0E3C851E7}" type="parTrans" cxnId="{5175D2C8-BD12-488C-93CF-9DF9D2B0A005}">
      <dgm:prSet/>
      <dgm:spPr/>
      <dgm:t>
        <a:bodyPr/>
        <a:lstStyle/>
        <a:p>
          <a:endParaRPr lang="en-US"/>
        </a:p>
      </dgm:t>
    </dgm:pt>
    <dgm:pt modelId="{FFD3ECB3-FCA2-4175-A035-B80831F1FFDE}" type="sibTrans" cxnId="{5175D2C8-BD12-488C-93CF-9DF9D2B0A005}">
      <dgm:prSet/>
      <dgm:spPr/>
      <dgm:t>
        <a:bodyPr/>
        <a:lstStyle/>
        <a:p>
          <a:endParaRPr lang="en-US"/>
        </a:p>
      </dgm:t>
    </dgm:pt>
    <dgm:pt modelId="{A7BD64F3-4947-4B08-893F-FF70EB6B51D3}" type="pres">
      <dgm:prSet presAssocID="{C2EAB2D7-CC78-49FD-A03E-29A45BCC6349}" presName="Name0" presStyleCnt="0">
        <dgm:presLayoutVars>
          <dgm:dir/>
          <dgm:resizeHandles val="exact"/>
        </dgm:presLayoutVars>
      </dgm:prSet>
      <dgm:spPr/>
      <dgm:t>
        <a:bodyPr/>
        <a:lstStyle/>
        <a:p>
          <a:endParaRPr lang="en-US"/>
        </a:p>
      </dgm:t>
    </dgm:pt>
    <dgm:pt modelId="{A9F62DE5-8EAE-4FA5-902E-BB1C29F05C9A}" type="pres">
      <dgm:prSet presAssocID="{E5BC6604-FEB5-41B2-86FC-63EA2BE17FED}" presName="composite" presStyleCnt="0"/>
      <dgm:spPr/>
      <dgm:t>
        <a:bodyPr/>
        <a:lstStyle/>
        <a:p>
          <a:endParaRPr lang="ms-MY"/>
        </a:p>
      </dgm:t>
    </dgm:pt>
    <dgm:pt modelId="{01719EF2-B64F-418D-9A78-C9809881D040}" type="pres">
      <dgm:prSet presAssocID="{E5BC6604-FEB5-41B2-86FC-63EA2BE17FED}" presName="bgChev" presStyleLbl="node1" presStyleIdx="0" presStyleCnt="4" custScaleX="16501" custScaleY="16501" custLinFactNeighborX="1566" custLinFactNeighborY="-73187"/>
      <dgm:spPr/>
      <dgm:t>
        <a:bodyPr/>
        <a:lstStyle/>
        <a:p>
          <a:endParaRPr lang="ms-MY"/>
        </a:p>
      </dgm:t>
    </dgm:pt>
    <dgm:pt modelId="{E9200A34-85DA-463B-B5E3-9FC8E6FEB64A}" type="pres">
      <dgm:prSet presAssocID="{E5BC6604-FEB5-41B2-86FC-63EA2BE17FED}" presName="txNode" presStyleLbl="fgAcc1" presStyleIdx="0" presStyleCnt="4" custScaleX="17859" custScaleY="19260" custLinFactNeighborX="-24165" custLinFactNeighborY="-94335">
        <dgm:presLayoutVars>
          <dgm:bulletEnabled val="1"/>
        </dgm:presLayoutVars>
      </dgm:prSet>
      <dgm:spPr/>
      <dgm:t>
        <a:bodyPr/>
        <a:lstStyle/>
        <a:p>
          <a:endParaRPr lang="en-US"/>
        </a:p>
      </dgm:t>
    </dgm:pt>
    <dgm:pt modelId="{2165CDDE-0A39-4958-B95F-85A490D7928E}" type="pres">
      <dgm:prSet presAssocID="{02BF3477-5BE0-49E5-B79B-265DDA8AA2B3}" presName="compositeSpace" presStyleCnt="0"/>
      <dgm:spPr/>
      <dgm:t>
        <a:bodyPr/>
        <a:lstStyle/>
        <a:p>
          <a:endParaRPr lang="ms-MY"/>
        </a:p>
      </dgm:t>
    </dgm:pt>
    <dgm:pt modelId="{CDE0B4A7-98F3-416A-A0BB-8F928A6A702C}" type="pres">
      <dgm:prSet presAssocID="{64FC1B0D-61B0-4FF3-8A6C-F1AEED38E6EF}" presName="composite" presStyleCnt="0"/>
      <dgm:spPr/>
      <dgm:t>
        <a:bodyPr/>
        <a:lstStyle/>
        <a:p>
          <a:endParaRPr lang="ms-MY"/>
        </a:p>
      </dgm:t>
    </dgm:pt>
    <dgm:pt modelId="{B3AA1EAE-06EE-4FA5-A824-B48FFD03F754}" type="pres">
      <dgm:prSet presAssocID="{64FC1B0D-61B0-4FF3-8A6C-F1AEED38E6EF}" presName="bgChev" presStyleLbl="node1" presStyleIdx="1" presStyleCnt="4" custScaleX="16501" custScaleY="16501" custLinFactNeighborX="11502" custLinFactNeighborY="-65820"/>
      <dgm:spPr/>
      <dgm:t>
        <a:bodyPr/>
        <a:lstStyle/>
        <a:p>
          <a:endParaRPr lang="ms-MY"/>
        </a:p>
      </dgm:t>
    </dgm:pt>
    <dgm:pt modelId="{EF8C07D8-7300-4A8E-AE0B-8F8CDBD27CC8}" type="pres">
      <dgm:prSet presAssocID="{64FC1B0D-61B0-4FF3-8A6C-F1AEED38E6EF}" presName="txNode" presStyleLbl="fgAcc1" presStyleIdx="1" presStyleCnt="4" custScaleX="17482" custScaleY="15290" custLinFactNeighborX="-11244" custLinFactNeighborY="-87439">
        <dgm:presLayoutVars>
          <dgm:bulletEnabled val="1"/>
        </dgm:presLayoutVars>
      </dgm:prSet>
      <dgm:spPr/>
      <dgm:t>
        <a:bodyPr/>
        <a:lstStyle/>
        <a:p>
          <a:endParaRPr lang="en-US"/>
        </a:p>
      </dgm:t>
    </dgm:pt>
    <dgm:pt modelId="{2FDF6D50-20A4-4E30-B39B-C053D866B7AD}" type="pres">
      <dgm:prSet presAssocID="{685A3344-1C0D-47B6-ABDF-DF237FA639A5}" presName="compositeSpace" presStyleCnt="0"/>
      <dgm:spPr/>
      <dgm:t>
        <a:bodyPr/>
        <a:lstStyle/>
        <a:p>
          <a:endParaRPr lang="ms-MY"/>
        </a:p>
      </dgm:t>
    </dgm:pt>
    <dgm:pt modelId="{042B7B28-BBE7-44E5-8E2D-4DD7D4B5771B}" type="pres">
      <dgm:prSet presAssocID="{EF0B0DF1-5486-4495-97FD-B78960BD614D}" presName="composite" presStyleCnt="0"/>
      <dgm:spPr/>
      <dgm:t>
        <a:bodyPr/>
        <a:lstStyle/>
        <a:p>
          <a:endParaRPr lang="ms-MY"/>
        </a:p>
      </dgm:t>
    </dgm:pt>
    <dgm:pt modelId="{CB0A02FB-4A4E-4963-BEC9-D47077A770A9}" type="pres">
      <dgm:prSet presAssocID="{EF0B0DF1-5486-4495-97FD-B78960BD614D}" presName="bgChev" presStyleLbl="node1" presStyleIdx="2" presStyleCnt="4" custScaleX="16501" custScaleY="16501" custLinFactNeighborX="3708" custLinFactNeighborY="-67628"/>
      <dgm:spPr/>
      <dgm:t>
        <a:bodyPr/>
        <a:lstStyle/>
        <a:p>
          <a:endParaRPr lang="en-US"/>
        </a:p>
      </dgm:t>
    </dgm:pt>
    <dgm:pt modelId="{990EEBCE-CDE1-43FE-A2E8-021A2F80DD6E}" type="pres">
      <dgm:prSet presAssocID="{EF0B0DF1-5486-4495-97FD-B78960BD614D}" presName="txNode" presStyleLbl="fgAcc1" presStyleIdx="2" presStyleCnt="4" custScaleX="19119" custScaleY="21282" custLinFactNeighborX="-20593" custLinFactNeighborY="-86686">
        <dgm:presLayoutVars>
          <dgm:bulletEnabled val="1"/>
        </dgm:presLayoutVars>
      </dgm:prSet>
      <dgm:spPr/>
      <dgm:t>
        <a:bodyPr/>
        <a:lstStyle/>
        <a:p>
          <a:endParaRPr lang="en-US"/>
        </a:p>
      </dgm:t>
    </dgm:pt>
    <dgm:pt modelId="{23EE668B-31FD-42AC-AE5F-804F6CC0F22E}" type="pres">
      <dgm:prSet presAssocID="{AB588816-71A1-4272-927A-8A885DACF1EE}" presName="compositeSpace" presStyleCnt="0"/>
      <dgm:spPr/>
      <dgm:t>
        <a:bodyPr/>
        <a:lstStyle/>
        <a:p>
          <a:endParaRPr lang="ms-MY"/>
        </a:p>
      </dgm:t>
    </dgm:pt>
    <dgm:pt modelId="{78BD5226-2DA0-4626-9E39-DF9EBA86E4B8}" type="pres">
      <dgm:prSet presAssocID="{2BC09CF8-F907-415C-8C09-9856F530BC84}" presName="composite" presStyleCnt="0"/>
      <dgm:spPr/>
      <dgm:t>
        <a:bodyPr/>
        <a:lstStyle/>
        <a:p>
          <a:endParaRPr lang="ms-MY"/>
        </a:p>
      </dgm:t>
    </dgm:pt>
    <dgm:pt modelId="{DBC08015-EE17-4B84-93AC-4277A1AC37FE}" type="pres">
      <dgm:prSet presAssocID="{2BC09CF8-F907-415C-8C09-9856F530BC84}" presName="bgChev" presStyleLbl="node1" presStyleIdx="3" presStyleCnt="4" custScaleX="16501" custScaleY="16501" custLinFactNeighborX="9200" custLinFactNeighborY="-69489"/>
      <dgm:spPr/>
      <dgm:t>
        <a:bodyPr/>
        <a:lstStyle/>
        <a:p>
          <a:endParaRPr lang="ms-MY"/>
        </a:p>
      </dgm:t>
    </dgm:pt>
    <dgm:pt modelId="{13515A03-3CF8-44BE-8E3F-888BA7014A35}" type="pres">
      <dgm:prSet presAssocID="{2BC09CF8-F907-415C-8C09-9856F530BC84}" presName="txNode" presStyleLbl="fgAcc1" presStyleIdx="3" presStyleCnt="4" custScaleX="18262" custScaleY="19402" custLinFactNeighborX="-13274" custLinFactNeighborY="-89792">
        <dgm:presLayoutVars>
          <dgm:bulletEnabled val="1"/>
        </dgm:presLayoutVars>
      </dgm:prSet>
      <dgm:spPr/>
      <dgm:t>
        <a:bodyPr/>
        <a:lstStyle/>
        <a:p>
          <a:endParaRPr lang="en-US"/>
        </a:p>
      </dgm:t>
    </dgm:pt>
  </dgm:ptLst>
  <dgm:cxnLst>
    <dgm:cxn modelId="{051E9D6C-F2EB-44C4-B312-872E8AD66906}" srcId="{C2EAB2D7-CC78-49FD-A03E-29A45BCC6349}" destId="{EF0B0DF1-5486-4495-97FD-B78960BD614D}" srcOrd="2" destOrd="0" parTransId="{287364BA-E5B2-4AA3-831A-79352C09B560}" sibTransId="{AB588816-71A1-4272-927A-8A885DACF1EE}"/>
    <dgm:cxn modelId="{6B6B4794-C820-44B3-8EFD-7F68A620D400}" srcId="{C2EAB2D7-CC78-49FD-A03E-29A45BCC6349}" destId="{E5BC6604-FEB5-41B2-86FC-63EA2BE17FED}" srcOrd="0" destOrd="0" parTransId="{CA98BD0A-4202-43D8-BB71-456C7F9E4CF2}" sibTransId="{02BF3477-5BE0-49E5-B79B-265DDA8AA2B3}"/>
    <dgm:cxn modelId="{34A25679-855D-4058-990B-AAFA30BC77BC}" srcId="{C2EAB2D7-CC78-49FD-A03E-29A45BCC6349}" destId="{64FC1B0D-61B0-4FF3-8A6C-F1AEED38E6EF}" srcOrd="1" destOrd="0" parTransId="{80D48FB3-20BB-4EB6-8782-6F3FC9CC81FA}" sibTransId="{685A3344-1C0D-47B6-ABDF-DF237FA639A5}"/>
    <dgm:cxn modelId="{9BCD2019-CE3C-44CD-B27A-6D4FC1057D81}" type="presOf" srcId="{64FC1B0D-61B0-4FF3-8A6C-F1AEED38E6EF}" destId="{EF8C07D8-7300-4A8E-AE0B-8F8CDBD27CC8}" srcOrd="0" destOrd="0" presId="urn:microsoft.com/office/officeart/2005/8/layout/chevronAccent+Icon"/>
    <dgm:cxn modelId="{5CE4EDE4-5AFE-442F-8CE4-1CBF89B57B2E}" type="presOf" srcId="{E5BC6604-FEB5-41B2-86FC-63EA2BE17FED}" destId="{E9200A34-85DA-463B-B5E3-9FC8E6FEB64A}" srcOrd="0" destOrd="0" presId="urn:microsoft.com/office/officeart/2005/8/layout/chevronAccent+Icon"/>
    <dgm:cxn modelId="{5175D2C8-BD12-488C-93CF-9DF9D2B0A005}" srcId="{C2EAB2D7-CC78-49FD-A03E-29A45BCC6349}" destId="{2BC09CF8-F907-415C-8C09-9856F530BC84}" srcOrd="3" destOrd="0" parTransId="{D5796552-6BEA-46BA-8B38-12D0E3C851E7}" sibTransId="{FFD3ECB3-FCA2-4175-A035-B80831F1FFDE}"/>
    <dgm:cxn modelId="{4A9100AF-1175-4CAF-ADC8-BC814723561C}" type="presOf" srcId="{C2EAB2D7-CC78-49FD-A03E-29A45BCC6349}" destId="{A7BD64F3-4947-4B08-893F-FF70EB6B51D3}" srcOrd="0" destOrd="0" presId="urn:microsoft.com/office/officeart/2005/8/layout/chevronAccent+Icon"/>
    <dgm:cxn modelId="{D278A135-7A44-4792-A9F4-95F47318958E}" type="presOf" srcId="{2BC09CF8-F907-415C-8C09-9856F530BC84}" destId="{13515A03-3CF8-44BE-8E3F-888BA7014A35}" srcOrd="0" destOrd="0" presId="urn:microsoft.com/office/officeart/2005/8/layout/chevronAccent+Icon"/>
    <dgm:cxn modelId="{57BF9407-03ED-43C8-ACFF-54DF0C19832F}" type="presOf" srcId="{EF0B0DF1-5486-4495-97FD-B78960BD614D}" destId="{990EEBCE-CDE1-43FE-A2E8-021A2F80DD6E}" srcOrd="0" destOrd="0" presId="urn:microsoft.com/office/officeart/2005/8/layout/chevronAccent+Icon"/>
    <dgm:cxn modelId="{C754AB3D-6C40-4A81-84E7-90B1BD4E18F9}" type="presParOf" srcId="{A7BD64F3-4947-4B08-893F-FF70EB6B51D3}" destId="{A9F62DE5-8EAE-4FA5-902E-BB1C29F05C9A}" srcOrd="0" destOrd="0" presId="urn:microsoft.com/office/officeart/2005/8/layout/chevronAccent+Icon"/>
    <dgm:cxn modelId="{E20DD0B1-1379-4B1C-B2DE-8E7E1E58AA55}" type="presParOf" srcId="{A9F62DE5-8EAE-4FA5-902E-BB1C29F05C9A}" destId="{01719EF2-B64F-418D-9A78-C9809881D040}" srcOrd="0" destOrd="0" presId="urn:microsoft.com/office/officeart/2005/8/layout/chevronAccent+Icon"/>
    <dgm:cxn modelId="{B422E0E7-15D9-4F00-8569-BEF9D82BF30B}" type="presParOf" srcId="{A9F62DE5-8EAE-4FA5-902E-BB1C29F05C9A}" destId="{E9200A34-85DA-463B-B5E3-9FC8E6FEB64A}" srcOrd="1" destOrd="0" presId="urn:microsoft.com/office/officeart/2005/8/layout/chevronAccent+Icon"/>
    <dgm:cxn modelId="{A2B78BA5-2F8D-4EC7-92BE-622986685623}" type="presParOf" srcId="{A7BD64F3-4947-4B08-893F-FF70EB6B51D3}" destId="{2165CDDE-0A39-4958-B95F-85A490D7928E}" srcOrd="1" destOrd="0" presId="urn:microsoft.com/office/officeart/2005/8/layout/chevronAccent+Icon"/>
    <dgm:cxn modelId="{64187E28-1BC3-43E1-BFDA-694BB6836383}" type="presParOf" srcId="{A7BD64F3-4947-4B08-893F-FF70EB6B51D3}" destId="{CDE0B4A7-98F3-416A-A0BB-8F928A6A702C}" srcOrd="2" destOrd="0" presId="urn:microsoft.com/office/officeart/2005/8/layout/chevronAccent+Icon"/>
    <dgm:cxn modelId="{493D6E55-DB3D-4D5E-B3F5-B0F5FAA8057F}" type="presParOf" srcId="{CDE0B4A7-98F3-416A-A0BB-8F928A6A702C}" destId="{B3AA1EAE-06EE-4FA5-A824-B48FFD03F754}" srcOrd="0" destOrd="0" presId="urn:microsoft.com/office/officeart/2005/8/layout/chevronAccent+Icon"/>
    <dgm:cxn modelId="{183F71D3-0939-4954-A018-86C912380329}" type="presParOf" srcId="{CDE0B4A7-98F3-416A-A0BB-8F928A6A702C}" destId="{EF8C07D8-7300-4A8E-AE0B-8F8CDBD27CC8}" srcOrd="1" destOrd="0" presId="urn:microsoft.com/office/officeart/2005/8/layout/chevronAccent+Icon"/>
    <dgm:cxn modelId="{01EDBF5E-760B-4A32-974F-14A549C5F7D4}" type="presParOf" srcId="{A7BD64F3-4947-4B08-893F-FF70EB6B51D3}" destId="{2FDF6D50-20A4-4E30-B39B-C053D866B7AD}" srcOrd="3" destOrd="0" presId="urn:microsoft.com/office/officeart/2005/8/layout/chevronAccent+Icon"/>
    <dgm:cxn modelId="{B1CDD248-95EB-4508-B3CC-964C18854D4E}" type="presParOf" srcId="{A7BD64F3-4947-4B08-893F-FF70EB6B51D3}" destId="{042B7B28-BBE7-44E5-8E2D-4DD7D4B5771B}" srcOrd="4" destOrd="0" presId="urn:microsoft.com/office/officeart/2005/8/layout/chevronAccent+Icon"/>
    <dgm:cxn modelId="{47290407-B3C3-4DAA-B4C4-4019FC58F573}" type="presParOf" srcId="{042B7B28-BBE7-44E5-8E2D-4DD7D4B5771B}" destId="{CB0A02FB-4A4E-4963-BEC9-D47077A770A9}" srcOrd="0" destOrd="0" presId="urn:microsoft.com/office/officeart/2005/8/layout/chevronAccent+Icon"/>
    <dgm:cxn modelId="{50F2957F-F182-4486-BE04-3277B06AFD6F}" type="presParOf" srcId="{042B7B28-BBE7-44E5-8E2D-4DD7D4B5771B}" destId="{990EEBCE-CDE1-43FE-A2E8-021A2F80DD6E}" srcOrd="1" destOrd="0" presId="urn:microsoft.com/office/officeart/2005/8/layout/chevronAccent+Icon"/>
    <dgm:cxn modelId="{DB10C3D6-FFD1-4155-9280-266F94E55820}" type="presParOf" srcId="{A7BD64F3-4947-4B08-893F-FF70EB6B51D3}" destId="{23EE668B-31FD-42AC-AE5F-804F6CC0F22E}" srcOrd="5" destOrd="0" presId="urn:microsoft.com/office/officeart/2005/8/layout/chevronAccent+Icon"/>
    <dgm:cxn modelId="{7C26776B-CB78-4A42-B712-2E885C310E89}" type="presParOf" srcId="{A7BD64F3-4947-4B08-893F-FF70EB6B51D3}" destId="{78BD5226-2DA0-4626-9E39-DF9EBA86E4B8}" srcOrd="6" destOrd="0" presId="urn:microsoft.com/office/officeart/2005/8/layout/chevronAccent+Icon"/>
    <dgm:cxn modelId="{CA31D56B-3249-4F78-9571-E1B09C1BFFFB}" type="presParOf" srcId="{78BD5226-2DA0-4626-9E39-DF9EBA86E4B8}" destId="{DBC08015-EE17-4B84-93AC-4277A1AC37FE}" srcOrd="0" destOrd="0" presId="urn:microsoft.com/office/officeart/2005/8/layout/chevronAccent+Icon"/>
    <dgm:cxn modelId="{C52A1AFD-5ADC-45CB-9B05-132234D77CE4}" type="presParOf" srcId="{78BD5226-2DA0-4626-9E39-DF9EBA86E4B8}" destId="{13515A03-3CF8-44BE-8E3F-888BA7014A35}" srcOrd="1" destOrd="0" presId="urn:microsoft.com/office/officeart/2005/8/layout/chevronAccen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C35A4F5-5D2C-4A64-AE6A-089FBB8B97B7}" type="doc">
      <dgm:prSet loTypeId="urn:microsoft.com/office/officeart/2005/8/layout/bList2" loCatId="list" qsTypeId="urn:microsoft.com/office/officeart/2005/8/quickstyle/simple1" qsCatId="simple" csTypeId="urn:microsoft.com/office/officeart/2005/8/colors/accent1_2" csCatId="accent1" phldr="1"/>
      <dgm:spPr/>
      <dgm:t>
        <a:bodyPr/>
        <a:lstStyle/>
        <a:p>
          <a:endParaRPr lang="en-US"/>
        </a:p>
      </dgm:t>
    </dgm:pt>
    <dgm:pt modelId="{2C717F1C-1AC7-497B-8D3A-C5DEEB0EDBCB}">
      <dgm:prSet phldrT="[Text]" custT="1"/>
      <dgm:spPr/>
      <dgm:t>
        <a:bodyPr/>
        <a:lstStyle/>
        <a:p>
          <a:pPr algn="l"/>
          <a:r>
            <a:rPr lang="en-US" sz="1400" dirty="0" smtClean="0"/>
            <a:t>IBU PEJABAT PENJARA MALAYSIA</a:t>
          </a:r>
          <a:endParaRPr lang="en-US" sz="1400" dirty="0"/>
        </a:p>
      </dgm:t>
    </dgm:pt>
    <dgm:pt modelId="{65CFFD9F-976A-4E33-AF1A-F332DB5AE002}" type="parTrans" cxnId="{CEA2AC09-1B3B-4107-8464-FC402491D260}">
      <dgm:prSet/>
      <dgm:spPr/>
      <dgm:t>
        <a:bodyPr/>
        <a:lstStyle/>
        <a:p>
          <a:endParaRPr lang="en-US"/>
        </a:p>
      </dgm:t>
    </dgm:pt>
    <dgm:pt modelId="{F93D9FB1-5C97-4050-8F0A-85172BFCA784}" type="sibTrans" cxnId="{CEA2AC09-1B3B-4107-8464-FC402491D260}">
      <dgm:prSet/>
      <dgm:spPr/>
      <dgm:t>
        <a:bodyPr/>
        <a:lstStyle/>
        <a:p>
          <a:endParaRPr lang="en-US"/>
        </a:p>
      </dgm:t>
    </dgm:pt>
    <dgm:pt modelId="{BF921019-C2D8-443F-8329-0C9C1D84F159}">
      <dgm:prSet phldrT="[Text]" custT="1"/>
      <dgm:spPr/>
      <dgm:t>
        <a:bodyPr/>
        <a:lstStyle/>
        <a:p>
          <a:r>
            <a:rPr lang="en-US" sz="1400" dirty="0" smtClean="0"/>
            <a:t>INSTITUSI PENJARA</a:t>
          </a:r>
        </a:p>
        <a:p>
          <a:r>
            <a:rPr lang="en-US" sz="1400" dirty="0" smtClean="0"/>
            <a:t>(43 LOKASI)</a:t>
          </a:r>
          <a:endParaRPr lang="en-US" sz="1400" dirty="0"/>
        </a:p>
      </dgm:t>
    </dgm:pt>
    <dgm:pt modelId="{672AD3DA-9E0D-432F-9501-82AEDCC4CEF0}" type="parTrans" cxnId="{ABC4CD1C-341D-4A6A-A3BF-E128FF51C6AF}">
      <dgm:prSet/>
      <dgm:spPr/>
      <dgm:t>
        <a:bodyPr/>
        <a:lstStyle/>
        <a:p>
          <a:endParaRPr lang="en-US"/>
        </a:p>
      </dgm:t>
    </dgm:pt>
    <dgm:pt modelId="{FD33CB6D-4659-4E05-8F45-E714C6123ACE}" type="sibTrans" cxnId="{ABC4CD1C-341D-4A6A-A3BF-E128FF51C6AF}">
      <dgm:prSet/>
      <dgm:spPr/>
      <dgm:t>
        <a:bodyPr/>
        <a:lstStyle/>
        <a:p>
          <a:endParaRPr lang="en-US"/>
        </a:p>
      </dgm:t>
    </dgm:pt>
    <dgm:pt modelId="{01C8D815-A485-45E6-AEC2-F3822408541A}">
      <dgm:prSet phldrT="[Text]" custT="1"/>
      <dgm:spPr/>
      <dgm:t>
        <a:bodyPr/>
        <a:lstStyle/>
        <a:p>
          <a:r>
            <a:rPr lang="en-MY" sz="1400" dirty="0" err="1" smtClean="0"/>
            <a:t>Pejabat</a:t>
          </a:r>
          <a:r>
            <a:rPr lang="en-MY" sz="1400" dirty="0" smtClean="0"/>
            <a:t> Pengarah </a:t>
          </a:r>
          <a:r>
            <a:rPr lang="en-MY" sz="1400" dirty="0" err="1" smtClean="0"/>
            <a:t>Negeri</a:t>
          </a:r>
          <a:r>
            <a:rPr lang="en-MY" sz="1400" dirty="0" smtClean="0"/>
            <a:t> (13 </a:t>
          </a:r>
          <a:r>
            <a:rPr lang="en-MY" sz="1400" dirty="0" err="1" smtClean="0"/>
            <a:t>Lokasi</a:t>
          </a:r>
          <a:r>
            <a:rPr lang="en-MY" sz="1400" dirty="0" smtClean="0"/>
            <a:t>)</a:t>
          </a:r>
          <a:endParaRPr lang="en-US" sz="1400" dirty="0"/>
        </a:p>
      </dgm:t>
    </dgm:pt>
    <dgm:pt modelId="{2AD88960-E18C-4715-8D83-EBB22E7062D1}" type="parTrans" cxnId="{A6248C85-7C71-4389-B299-66C59DB771A4}">
      <dgm:prSet/>
      <dgm:spPr/>
      <dgm:t>
        <a:bodyPr/>
        <a:lstStyle/>
        <a:p>
          <a:endParaRPr lang="en-US"/>
        </a:p>
      </dgm:t>
    </dgm:pt>
    <dgm:pt modelId="{FB245D1A-8991-43AC-8BBB-ED6B4ACD406C}" type="sibTrans" cxnId="{A6248C85-7C71-4389-B299-66C59DB771A4}">
      <dgm:prSet/>
      <dgm:spPr/>
      <dgm:t>
        <a:bodyPr/>
        <a:lstStyle/>
        <a:p>
          <a:endParaRPr lang="en-US"/>
        </a:p>
      </dgm:t>
    </dgm:pt>
    <dgm:pt modelId="{8F4DA2E1-31B5-470C-8B7B-F4F2A54A3E40}">
      <dgm:prSet custT="1"/>
      <dgm:spPr/>
      <dgm:t>
        <a:bodyPr/>
        <a:lstStyle/>
        <a:p>
          <a:r>
            <a:rPr lang="en-US" sz="1600" dirty="0" smtClean="0"/>
            <a:t>PC 13 UNIT</a:t>
          </a:r>
          <a:endParaRPr lang="en-US" sz="1600" dirty="0"/>
        </a:p>
      </dgm:t>
    </dgm:pt>
    <dgm:pt modelId="{896DCB56-5326-4E2B-BFF1-8962194479A2}" type="parTrans" cxnId="{9BA510BC-2B98-4083-B697-3DF9023E4C45}">
      <dgm:prSet/>
      <dgm:spPr/>
      <dgm:t>
        <a:bodyPr/>
        <a:lstStyle/>
        <a:p>
          <a:endParaRPr lang="en-US"/>
        </a:p>
      </dgm:t>
    </dgm:pt>
    <dgm:pt modelId="{094B4671-8EFC-473B-9971-45F97655D1DA}" type="sibTrans" cxnId="{9BA510BC-2B98-4083-B697-3DF9023E4C45}">
      <dgm:prSet/>
      <dgm:spPr/>
      <dgm:t>
        <a:bodyPr/>
        <a:lstStyle/>
        <a:p>
          <a:endParaRPr lang="en-US"/>
        </a:p>
      </dgm:t>
    </dgm:pt>
    <dgm:pt modelId="{BAB69982-59FC-4109-BB7A-5353138258C7}">
      <dgm:prSet custT="1"/>
      <dgm:spPr/>
      <dgm:t>
        <a:bodyPr/>
        <a:lstStyle/>
        <a:p>
          <a:r>
            <a:rPr lang="en-US" sz="1400" dirty="0" smtClean="0"/>
            <a:t>PC 151 UNIT</a:t>
          </a:r>
        </a:p>
      </dgm:t>
    </dgm:pt>
    <dgm:pt modelId="{A5D05D3F-0D8A-4F19-881B-BFDADEA57EC6}" type="parTrans" cxnId="{BEBCB55F-F6A8-402E-9F5B-E7AF027DAEC7}">
      <dgm:prSet/>
      <dgm:spPr/>
      <dgm:t>
        <a:bodyPr/>
        <a:lstStyle/>
        <a:p>
          <a:endParaRPr lang="en-US"/>
        </a:p>
      </dgm:t>
    </dgm:pt>
    <dgm:pt modelId="{81697EEF-B253-41D5-BAFD-F14DFEAD5CC3}" type="sibTrans" cxnId="{BEBCB55F-F6A8-402E-9F5B-E7AF027DAEC7}">
      <dgm:prSet/>
      <dgm:spPr/>
      <dgm:t>
        <a:bodyPr/>
        <a:lstStyle/>
        <a:p>
          <a:endParaRPr lang="en-US"/>
        </a:p>
      </dgm:t>
    </dgm:pt>
    <dgm:pt modelId="{EF5DD2C2-F6F7-4082-8597-13A9ED3807FE}">
      <dgm:prSet custT="1"/>
      <dgm:spPr/>
      <dgm:t>
        <a:bodyPr/>
        <a:lstStyle/>
        <a:p>
          <a:r>
            <a:rPr lang="en-US" sz="1400" smtClean="0"/>
            <a:t>PC 527 UNIT</a:t>
          </a:r>
          <a:endParaRPr lang="en-US" sz="1400" dirty="0" smtClean="0"/>
        </a:p>
      </dgm:t>
    </dgm:pt>
    <dgm:pt modelId="{EA886B4F-3212-4848-9DFD-EA1A40CCC372}" type="parTrans" cxnId="{0C3125D8-C79F-4165-B45E-304C6482EFE2}">
      <dgm:prSet/>
      <dgm:spPr/>
      <dgm:t>
        <a:bodyPr/>
        <a:lstStyle/>
        <a:p>
          <a:endParaRPr lang="en-US"/>
        </a:p>
      </dgm:t>
    </dgm:pt>
    <dgm:pt modelId="{1451B680-6123-4AA6-9C89-A8EBDB14E1DA}" type="sibTrans" cxnId="{0C3125D8-C79F-4165-B45E-304C6482EFE2}">
      <dgm:prSet/>
      <dgm:spPr/>
      <dgm:t>
        <a:bodyPr/>
        <a:lstStyle/>
        <a:p>
          <a:endParaRPr lang="en-US"/>
        </a:p>
      </dgm:t>
    </dgm:pt>
    <dgm:pt modelId="{587A0E27-8F82-4AAD-900E-4CBF6D230DC0}">
      <dgm:prSet phldrT="[Text]"/>
      <dgm:spPr/>
      <dgm:t>
        <a:bodyPr/>
        <a:lstStyle/>
        <a:p>
          <a:r>
            <a:rPr lang="en-US" dirty="0" smtClean="0"/>
            <a:t>PUSAT LATIHAN</a:t>
          </a:r>
        </a:p>
        <a:p>
          <a:r>
            <a:rPr lang="en-US" smtClean="0"/>
            <a:t>(4 LOKASI)</a:t>
          </a:r>
          <a:endParaRPr lang="en-US" dirty="0"/>
        </a:p>
      </dgm:t>
    </dgm:pt>
    <dgm:pt modelId="{59060BFC-5E8E-43F9-A0F3-FECF9AE2AA56}" type="parTrans" cxnId="{FB7EE51E-BA6B-4804-A223-DA036903145C}">
      <dgm:prSet/>
      <dgm:spPr/>
      <dgm:t>
        <a:bodyPr/>
        <a:lstStyle/>
        <a:p>
          <a:endParaRPr lang="en-US"/>
        </a:p>
      </dgm:t>
    </dgm:pt>
    <dgm:pt modelId="{0CAAF645-CBEF-43AF-9EE1-D0DAE43781D8}" type="sibTrans" cxnId="{FB7EE51E-BA6B-4804-A223-DA036903145C}">
      <dgm:prSet/>
      <dgm:spPr/>
      <dgm:t>
        <a:bodyPr/>
        <a:lstStyle/>
        <a:p>
          <a:endParaRPr lang="en-US"/>
        </a:p>
      </dgm:t>
    </dgm:pt>
    <dgm:pt modelId="{24CE51DC-6CC5-4906-9E7E-309F18ED4C03}">
      <dgm:prSet phldrT="[Text]" custT="1"/>
      <dgm:spPr/>
      <dgm:t>
        <a:bodyPr/>
        <a:lstStyle/>
        <a:p>
          <a:r>
            <a:rPr lang="en-US" sz="1400" dirty="0" smtClean="0"/>
            <a:t>KEM PEMULIHAN PEMASYARAKATAN</a:t>
          </a:r>
        </a:p>
        <a:p>
          <a:r>
            <a:rPr lang="en-US" sz="1400" dirty="0" smtClean="0"/>
            <a:t>(6 LOKASI)</a:t>
          </a:r>
          <a:endParaRPr lang="en-US" sz="1400" dirty="0"/>
        </a:p>
      </dgm:t>
    </dgm:pt>
    <dgm:pt modelId="{E54AADEB-19B5-4ED0-9ADC-3F684A85648C}" type="parTrans" cxnId="{BADC95BF-A7C0-4896-8DEC-896211A4537F}">
      <dgm:prSet/>
      <dgm:spPr/>
      <dgm:t>
        <a:bodyPr/>
        <a:lstStyle/>
        <a:p>
          <a:endParaRPr lang="en-US"/>
        </a:p>
      </dgm:t>
    </dgm:pt>
    <dgm:pt modelId="{D4FEF527-A9CA-4C70-B3BA-908451B5F2AB}" type="sibTrans" cxnId="{BADC95BF-A7C0-4896-8DEC-896211A4537F}">
      <dgm:prSet/>
      <dgm:spPr/>
      <dgm:t>
        <a:bodyPr/>
        <a:lstStyle/>
        <a:p>
          <a:endParaRPr lang="en-US"/>
        </a:p>
      </dgm:t>
    </dgm:pt>
    <dgm:pt modelId="{E536DF71-E48F-428E-9A01-C92B4AFFF8F6}">
      <dgm:prSet custT="1"/>
      <dgm:spPr/>
      <dgm:t>
        <a:bodyPr/>
        <a:lstStyle/>
        <a:p>
          <a:r>
            <a:rPr lang="en-US" sz="1400" dirty="0" smtClean="0"/>
            <a:t>PC 138 UNIT</a:t>
          </a:r>
        </a:p>
      </dgm:t>
    </dgm:pt>
    <dgm:pt modelId="{61E82E3C-7274-4884-B658-6706A5FE0C8F}" type="parTrans" cxnId="{7EC1CE41-683C-4EEE-9C40-8A201BD65774}">
      <dgm:prSet/>
      <dgm:spPr/>
      <dgm:t>
        <a:bodyPr/>
        <a:lstStyle/>
        <a:p>
          <a:endParaRPr lang="en-US"/>
        </a:p>
      </dgm:t>
    </dgm:pt>
    <dgm:pt modelId="{CBD05127-DCC9-4806-9A05-5B9D98512D5D}" type="sibTrans" cxnId="{7EC1CE41-683C-4EEE-9C40-8A201BD65774}">
      <dgm:prSet/>
      <dgm:spPr/>
      <dgm:t>
        <a:bodyPr/>
        <a:lstStyle/>
        <a:p>
          <a:endParaRPr lang="en-US"/>
        </a:p>
      </dgm:t>
    </dgm:pt>
    <dgm:pt modelId="{7CD56AE3-015D-4202-8D0B-D3C5DFEFD6A8}">
      <dgm:prSet custT="1"/>
      <dgm:spPr/>
      <dgm:t>
        <a:bodyPr/>
        <a:lstStyle/>
        <a:p>
          <a:r>
            <a:rPr lang="en-US" sz="1400" dirty="0" smtClean="0"/>
            <a:t>PC 12 UNIT</a:t>
          </a:r>
          <a:endParaRPr lang="en-US" sz="1400" dirty="0"/>
        </a:p>
      </dgm:t>
    </dgm:pt>
    <dgm:pt modelId="{A1EE330B-7ECA-4BA1-B177-7E0F8D45AFAB}" type="parTrans" cxnId="{9A1FAF1A-76D7-4D1C-A6A9-2BC14D2A19F9}">
      <dgm:prSet/>
      <dgm:spPr/>
      <dgm:t>
        <a:bodyPr/>
        <a:lstStyle/>
        <a:p>
          <a:endParaRPr lang="en-US"/>
        </a:p>
      </dgm:t>
    </dgm:pt>
    <dgm:pt modelId="{560F448F-EC50-4FA1-9755-2B18F0576F74}" type="sibTrans" cxnId="{9A1FAF1A-76D7-4D1C-A6A9-2BC14D2A19F9}">
      <dgm:prSet/>
      <dgm:spPr/>
      <dgm:t>
        <a:bodyPr/>
        <a:lstStyle/>
        <a:p>
          <a:endParaRPr lang="en-US"/>
        </a:p>
      </dgm:t>
    </dgm:pt>
    <dgm:pt modelId="{44A71445-70F1-48E2-AEB8-17DECD484E19}">
      <dgm:prSet custT="1"/>
      <dgm:spPr/>
      <dgm:t>
        <a:bodyPr/>
        <a:lstStyle/>
        <a:p>
          <a:r>
            <a:rPr lang="en-US" sz="1400" dirty="0" err="1" smtClean="0"/>
            <a:t>Pencetak</a:t>
          </a:r>
          <a:r>
            <a:rPr lang="en-US" sz="1400" dirty="0" smtClean="0"/>
            <a:t> Laser </a:t>
          </a:r>
          <a:r>
            <a:rPr lang="en-US" sz="1400" dirty="0" err="1" smtClean="0"/>
            <a:t>Warna</a:t>
          </a:r>
          <a:r>
            <a:rPr lang="en-US" sz="1400" dirty="0" smtClean="0"/>
            <a:t> 6 UNIT</a:t>
          </a:r>
        </a:p>
      </dgm:t>
    </dgm:pt>
    <dgm:pt modelId="{27CC6699-C257-48F4-9573-0412F15A1082}" type="parTrans" cxnId="{E51C4439-EA81-4C3A-9EA0-ACF06F0DE629}">
      <dgm:prSet/>
      <dgm:spPr/>
      <dgm:t>
        <a:bodyPr/>
        <a:lstStyle/>
        <a:p>
          <a:endParaRPr lang="en-US"/>
        </a:p>
      </dgm:t>
    </dgm:pt>
    <dgm:pt modelId="{105DAFB6-A5FC-4467-A892-B016D1391049}" type="sibTrans" cxnId="{E51C4439-EA81-4C3A-9EA0-ACF06F0DE629}">
      <dgm:prSet/>
      <dgm:spPr/>
      <dgm:t>
        <a:bodyPr/>
        <a:lstStyle/>
        <a:p>
          <a:endParaRPr lang="en-US"/>
        </a:p>
      </dgm:t>
    </dgm:pt>
    <dgm:pt modelId="{F0F7486A-C1E3-4097-BD5F-5D5231EB72F6}">
      <dgm:prSet custT="1"/>
      <dgm:spPr/>
      <dgm:t>
        <a:bodyPr/>
        <a:lstStyle/>
        <a:p>
          <a:r>
            <a:rPr lang="en-US" sz="1400" dirty="0" smtClean="0"/>
            <a:t>LCD PROJECTOR 6 UNIT</a:t>
          </a:r>
        </a:p>
      </dgm:t>
    </dgm:pt>
    <dgm:pt modelId="{2D86A42E-1A34-453C-8F43-BE1AEBD987AC}" type="parTrans" cxnId="{5461EEAE-EFBE-4AE3-B9C6-9A6C8F51301A}">
      <dgm:prSet/>
      <dgm:spPr/>
      <dgm:t>
        <a:bodyPr/>
        <a:lstStyle/>
        <a:p>
          <a:endParaRPr lang="en-US"/>
        </a:p>
      </dgm:t>
    </dgm:pt>
    <dgm:pt modelId="{75588825-5F11-4B5C-9DE7-8DCEDF00566B}" type="sibTrans" cxnId="{5461EEAE-EFBE-4AE3-B9C6-9A6C8F51301A}">
      <dgm:prSet/>
      <dgm:spPr/>
      <dgm:t>
        <a:bodyPr/>
        <a:lstStyle/>
        <a:p>
          <a:endParaRPr lang="en-US"/>
        </a:p>
      </dgm:t>
    </dgm:pt>
    <dgm:pt modelId="{435DC92E-8462-4E08-8862-78C79DDA3F5B}">
      <dgm:prSet custT="1"/>
      <dgm:spPr/>
      <dgm:t>
        <a:bodyPr/>
        <a:lstStyle/>
        <a:p>
          <a:r>
            <a:rPr lang="en-US" sz="1400" dirty="0" smtClean="0"/>
            <a:t>NOTEBOOK 52 UNIT</a:t>
          </a:r>
          <a:endParaRPr lang="en-US" sz="1000" dirty="0"/>
        </a:p>
      </dgm:t>
    </dgm:pt>
    <dgm:pt modelId="{A703FE43-22ED-4941-B1C7-EA43E45BEF9B}" type="parTrans" cxnId="{26789089-D575-4743-ADF3-D883BCC76516}">
      <dgm:prSet/>
      <dgm:spPr/>
      <dgm:t>
        <a:bodyPr/>
        <a:lstStyle/>
        <a:p>
          <a:endParaRPr lang="en-US"/>
        </a:p>
      </dgm:t>
    </dgm:pt>
    <dgm:pt modelId="{C17BCD67-1FFD-4EE9-B8B9-8A7228F22DB7}" type="sibTrans" cxnId="{26789089-D575-4743-ADF3-D883BCC76516}">
      <dgm:prSet/>
      <dgm:spPr/>
      <dgm:t>
        <a:bodyPr/>
        <a:lstStyle/>
        <a:p>
          <a:endParaRPr lang="en-US"/>
        </a:p>
      </dgm:t>
    </dgm:pt>
    <dgm:pt modelId="{57822D3C-D047-40F3-9F4A-61575D384168}">
      <dgm:prSet custT="1"/>
      <dgm:spPr/>
      <dgm:t>
        <a:bodyPr/>
        <a:lstStyle/>
        <a:p>
          <a:r>
            <a:rPr lang="en-US" sz="1600" dirty="0" err="1" smtClean="0"/>
            <a:t>Pencetak</a:t>
          </a:r>
          <a:r>
            <a:rPr lang="en-US" sz="1600" dirty="0" smtClean="0"/>
            <a:t> Laser </a:t>
          </a:r>
          <a:r>
            <a:rPr lang="en-US" sz="1600" dirty="0" err="1" smtClean="0"/>
            <a:t>Warna</a:t>
          </a:r>
          <a:r>
            <a:rPr lang="en-US" sz="1600" dirty="0" smtClean="0"/>
            <a:t> 2 UNIT</a:t>
          </a:r>
          <a:endParaRPr lang="en-US" sz="1600" dirty="0"/>
        </a:p>
      </dgm:t>
    </dgm:pt>
    <dgm:pt modelId="{7F10C084-B940-4371-AA78-FC34C48FC9F1}" type="parTrans" cxnId="{E42BA0F7-79E7-4969-A736-80E6354B7841}">
      <dgm:prSet/>
      <dgm:spPr/>
      <dgm:t>
        <a:bodyPr/>
        <a:lstStyle/>
        <a:p>
          <a:endParaRPr lang="en-US"/>
        </a:p>
      </dgm:t>
    </dgm:pt>
    <dgm:pt modelId="{42DF022F-DADA-4837-B74B-BB8096670911}" type="sibTrans" cxnId="{E42BA0F7-79E7-4969-A736-80E6354B7841}">
      <dgm:prSet/>
      <dgm:spPr/>
      <dgm:t>
        <a:bodyPr/>
        <a:lstStyle/>
        <a:p>
          <a:endParaRPr lang="en-US"/>
        </a:p>
      </dgm:t>
    </dgm:pt>
    <dgm:pt modelId="{ADB93D89-06B6-44FF-82AB-6B3CF1C30DCF}">
      <dgm:prSet custT="1"/>
      <dgm:spPr/>
      <dgm:t>
        <a:bodyPr/>
        <a:lstStyle/>
        <a:p>
          <a:endParaRPr lang="en-US" sz="2000" dirty="0"/>
        </a:p>
      </dgm:t>
    </dgm:pt>
    <dgm:pt modelId="{E7F1FFAD-52E5-4A17-A284-901C0332F5BE}" type="parTrans" cxnId="{A58CDE61-2194-49E3-9389-A438FF3BCDAE}">
      <dgm:prSet/>
      <dgm:spPr/>
      <dgm:t>
        <a:bodyPr/>
        <a:lstStyle/>
        <a:p>
          <a:endParaRPr lang="en-US"/>
        </a:p>
      </dgm:t>
    </dgm:pt>
    <dgm:pt modelId="{4098CF5C-8FA8-408D-A2CD-339594DAFA76}" type="sibTrans" cxnId="{A58CDE61-2194-49E3-9389-A438FF3BCDAE}">
      <dgm:prSet/>
      <dgm:spPr/>
      <dgm:t>
        <a:bodyPr/>
        <a:lstStyle/>
        <a:p>
          <a:endParaRPr lang="en-US"/>
        </a:p>
      </dgm:t>
    </dgm:pt>
    <dgm:pt modelId="{A6459404-8021-47B5-9F16-2779998798BF}">
      <dgm:prSet custT="1"/>
      <dgm:spPr/>
      <dgm:t>
        <a:bodyPr/>
        <a:lstStyle/>
        <a:p>
          <a:r>
            <a:rPr lang="en-US" sz="1400" dirty="0" smtClean="0"/>
            <a:t>MOBILE PROJECTOR 4 UNIT</a:t>
          </a:r>
          <a:endParaRPr lang="en-US" sz="1000" dirty="0"/>
        </a:p>
      </dgm:t>
    </dgm:pt>
    <dgm:pt modelId="{D1E1D203-342F-4B17-B84F-E0C91A713935}" type="parTrans" cxnId="{685E9884-A187-4B4F-A910-BBAF9D3CE183}">
      <dgm:prSet/>
      <dgm:spPr/>
      <dgm:t>
        <a:bodyPr/>
        <a:lstStyle/>
        <a:p>
          <a:endParaRPr lang="en-US"/>
        </a:p>
      </dgm:t>
    </dgm:pt>
    <dgm:pt modelId="{B489DB28-CE6B-406E-AB9D-3979D1E8E4B2}" type="sibTrans" cxnId="{685E9884-A187-4B4F-A910-BBAF9D3CE183}">
      <dgm:prSet/>
      <dgm:spPr/>
      <dgm:t>
        <a:bodyPr/>
        <a:lstStyle/>
        <a:p>
          <a:endParaRPr lang="en-US"/>
        </a:p>
      </dgm:t>
    </dgm:pt>
    <dgm:pt modelId="{5FBD216D-9547-4A17-85AF-CA0E0DCDB1FC}">
      <dgm:prSet custT="1"/>
      <dgm:spPr/>
      <dgm:t>
        <a:bodyPr/>
        <a:lstStyle/>
        <a:p>
          <a:r>
            <a:rPr lang="en-US" sz="1400" dirty="0" smtClean="0"/>
            <a:t>PENCETAK MONO 227 UNIT</a:t>
          </a:r>
        </a:p>
      </dgm:t>
    </dgm:pt>
    <dgm:pt modelId="{CAC136CA-0DD4-43EF-88D6-267D42ED44CB}" type="parTrans" cxnId="{2CD0E278-CC7D-4504-9C3A-7472DF9B7224}">
      <dgm:prSet/>
      <dgm:spPr/>
      <dgm:t>
        <a:bodyPr/>
        <a:lstStyle/>
        <a:p>
          <a:endParaRPr lang="en-US"/>
        </a:p>
      </dgm:t>
    </dgm:pt>
    <dgm:pt modelId="{D2E31EF6-760F-4934-991A-F39931DEE3CD}" type="sibTrans" cxnId="{2CD0E278-CC7D-4504-9C3A-7472DF9B7224}">
      <dgm:prSet/>
      <dgm:spPr/>
      <dgm:t>
        <a:bodyPr/>
        <a:lstStyle/>
        <a:p>
          <a:endParaRPr lang="en-US"/>
        </a:p>
      </dgm:t>
    </dgm:pt>
    <dgm:pt modelId="{898E34B2-718E-4F2D-B3BC-57AAA06F9044}">
      <dgm:prSet phldrT="[Text]" custT="1"/>
      <dgm:spPr/>
      <dgm:t>
        <a:bodyPr/>
        <a:lstStyle/>
        <a:p>
          <a:pPr algn="l"/>
          <a:r>
            <a:rPr lang="en-US" sz="1400" dirty="0" smtClean="0"/>
            <a:t>PEJABAT PAROL DAERAH (52 </a:t>
          </a:r>
          <a:r>
            <a:rPr lang="en-US" sz="1400" dirty="0" err="1" smtClean="0"/>
            <a:t>Lokasi</a:t>
          </a:r>
          <a:r>
            <a:rPr lang="en-US" sz="1400" dirty="0" smtClean="0"/>
            <a:t>)</a:t>
          </a:r>
          <a:endParaRPr lang="en-US" sz="1400" dirty="0"/>
        </a:p>
      </dgm:t>
    </dgm:pt>
    <dgm:pt modelId="{C2A75EC3-93F2-4A8C-87BD-C183C2E51E84}" type="parTrans" cxnId="{C2685C8B-D70D-4554-BC0C-76CB83DB6C1A}">
      <dgm:prSet/>
      <dgm:spPr/>
      <dgm:t>
        <a:bodyPr/>
        <a:lstStyle/>
        <a:p>
          <a:endParaRPr lang="ms-MY"/>
        </a:p>
      </dgm:t>
    </dgm:pt>
    <dgm:pt modelId="{17BC5F78-045A-4702-885D-E574B0B5A8BB}" type="sibTrans" cxnId="{C2685C8B-D70D-4554-BC0C-76CB83DB6C1A}">
      <dgm:prSet/>
      <dgm:spPr/>
      <dgm:t>
        <a:bodyPr/>
        <a:lstStyle/>
        <a:p>
          <a:endParaRPr lang="ms-MY"/>
        </a:p>
      </dgm:t>
    </dgm:pt>
    <dgm:pt modelId="{43FD5A3E-21B9-49BF-8C78-0AA09A180ED3}">
      <dgm:prSet custT="1"/>
      <dgm:spPr/>
      <dgm:t>
        <a:bodyPr/>
        <a:lstStyle/>
        <a:p>
          <a:r>
            <a:rPr lang="ms-MY" sz="1600" dirty="0" smtClean="0"/>
            <a:t>PC 164 UNIT</a:t>
          </a:r>
          <a:endParaRPr lang="ms-MY" sz="1600" dirty="0"/>
        </a:p>
      </dgm:t>
    </dgm:pt>
    <dgm:pt modelId="{21E7D155-F2DA-44FB-A269-91301B8C80D0}" type="parTrans" cxnId="{2E1A8CCD-C157-4D3E-8765-5FADF8D6015F}">
      <dgm:prSet/>
      <dgm:spPr/>
      <dgm:t>
        <a:bodyPr/>
        <a:lstStyle/>
        <a:p>
          <a:endParaRPr lang="ms-MY"/>
        </a:p>
      </dgm:t>
    </dgm:pt>
    <dgm:pt modelId="{EB97B08E-8E33-4835-BAAD-FBEA62AE632B}" type="sibTrans" cxnId="{2E1A8CCD-C157-4D3E-8765-5FADF8D6015F}">
      <dgm:prSet/>
      <dgm:spPr/>
      <dgm:t>
        <a:bodyPr/>
        <a:lstStyle/>
        <a:p>
          <a:endParaRPr lang="ms-MY"/>
        </a:p>
      </dgm:t>
    </dgm:pt>
    <dgm:pt modelId="{519BF0B3-FBC5-442F-BAF3-95FAA08F2F80}">
      <dgm:prSet custT="1"/>
      <dgm:spPr/>
      <dgm:t>
        <a:bodyPr/>
        <a:lstStyle/>
        <a:p>
          <a:r>
            <a:rPr lang="ms-MY" sz="1600" dirty="0" smtClean="0"/>
            <a:t>PENCETAK MONOCHROME 54 UNIT</a:t>
          </a:r>
          <a:endParaRPr lang="ms-MY" sz="1600" dirty="0"/>
        </a:p>
      </dgm:t>
    </dgm:pt>
    <dgm:pt modelId="{5A1E20E9-C7FE-411F-8247-119AB03DA823}" type="parTrans" cxnId="{D1DF2D0C-1ED4-4760-8F21-EA6BC4C34FAB}">
      <dgm:prSet/>
      <dgm:spPr/>
      <dgm:t>
        <a:bodyPr/>
        <a:lstStyle/>
        <a:p>
          <a:endParaRPr lang="ms-MY"/>
        </a:p>
      </dgm:t>
    </dgm:pt>
    <dgm:pt modelId="{7B440073-E94E-4FB4-88A5-70870319667C}" type="sibTrans" cxnId="{D1DF2D0C-1ED4-4760-8F21-EA6BC4C34FAB}">
      <dgm:prSet/>
      <dgm:spPr/>
      <dgm:t>
        <a:bodyPr/>
        <a:lstStyle/>
        <a:p>
          <a:endParaRPr lang="ms-MY"/>
        </a:p>
      </dgm:t>
    </dgm:pt>
    <dgm:pt modelId="{CCFFC53A-10C9-46CB-A287-406307DF7A8C}">
      <dgm:prSet custT="1"/>
      <dgm:spPr/>
      <dgm:t>
        <a:bodyPr/>
        <a:lstStyle/>
        <a:p>
          <a:r>
            <a:rPr lang="en-US" sz="1400" dirty="0" err="1" smtClean="0"/>
            <a:t>Pencetak</a:t>
          </a:r>
          <a:r>
            <a:rPr lang="en-US" sz="1400" dirty="0" smtClean="0"/>
            <a:t> Laser </a:t>
          </a:r>
          <a:r>
            <a:rPr lang="en-US" sz="1400" dirty="0" err="1" smtClean="0"/>
            <a:t>Warna</a:t>
          </a:r>
          <a:r>
            <a:rPr lang="en-US" sz="1400" dirty="0" smtClean="0"/>
            <a:t> 86 UNIT</a:t>
          </a:r>
        </a:p>
      </dgm:t>
    </dgm:pt>
    <dgm:pt modelId="{F2CF666B-F94F-4A1B-9935-CABC3E53441E}" type="parTrans" cxnId="{1340E282-A565-4CBB-B4F2-CEF5FEF22BD4}">
      <dgm:prSet/>
      <dgm:spPr/>
      <dgm:t>
        <a:bodyPr/>
        <a:lstStyle/>
        <a:p>
          <a:endParaRPr lang="ms-MY"/>
        </a:p>
      </dgm:t>
    </dgm:pt>
    <dgm:pt modelId="{686ED8A2-50C2-452C-9CA8-B73A24B0B27C}" type="sibTrans" cxnId="{1340E282-A565-4CBB-B4F2-CEF5FEF22BD4}">
      <dgm:prSet/>
      <dgm:spPr/>
      <dgm:t>
        <a:bodyPr/>
        <a:lstStyle/>
        <a:p>
          <a:endParaRPr lang="ms-MY"/>
        </a:p>
      </dgm:t>
    </dgm:pt>
    <dgm:pt modelId="{55E7477A-82AE-45FF-9284-067C25F2571C}">
      <dgm:prSet custT="1"/>
      <dgm:spPr/>
      <dgm:t>
        <a:bodyPr/>
        <a:lstStyle/>
        <a:p>
          <a:r>
            <a:rPr lang="en-US" sz="1400" dirty="0" smtClean="0"/>
            <a:t>LCD PROJECTOR 10 UNIT</a:t>
          </a:r>
        </a:p>
      </dgm:t>
    </dgm:pt>
    <dgm:pt modelId="{51D0B27B-F4F7-4BF1-8A2C-6D337D7E7A12}" type="parTrans" cxnId="{D89FB013-0B22-4AF9-8A35-976995EE5694}">
      <dgm:prSet/>
      <dgm:spPr/>
      <dgm:t>
        <a:bodyPr/>
        <a:lstStyle/>
        <a:p>
          <a:endParaRPr lang="ms-MY"/>
        </a:p>
      </dgm:t>
    </dgm:pt>
    <dgm:pt modelId="{AB748177-E533-4873-9C0C-A979AC8C6896}" type="sibTrans" cxnId="{D89FB013-0B22-4AF9-8A35-976995EE5694}">
      <dgm:prSet/>
      <dgm:spPr/>
      <dgm:t>
        <a:bodyPr/>
        <a:lstStyle/>
        <a:p>
          <a:endParaRPr lang="ms-MY"/>
        </a:p>
      </dgm:t>
    </dgm:pt>
    <dgm:pt modelId="{9DC5DB9B-D825-4D2D-958D-B0220745F019}">
      <dgm:prSet custT="1"/>
      <dgm:spPr/>
      <dgm:t>
        <a:bodyPr/>
        <a:lstStyle/>
        <a:p>
          <a:r>
            <a:rPr lang="en-US" sz="1400" dirty="0" smtClean="0"/>
            <a:t>NOTEBOOK 4 UNIT</a:t>
          </a:r>
        </a:p>
      </dgm:t>
    </dgm:pt>
    <dgm:pt modelId="{D39279F2-366A-4F4A-8553-FA216DFA4439}" type="parTrans" cxnId="{93ED182F-0091-4F2D-B076-DB84B9B71C42}">
      <dgm:prSet/>
      <dgm:spPr/>
      <dgm:t>
        <a:bodyPr/>
        <a:lstStyle/>
        <a:p>
          <a:endParaRPr lang="ms-MY"/>
        </a:p>
      </dgm:t>
    </dgm:pt>
    <dgm:pt modelId="{A678E52B-21F2-40AC-AFEA-91911F08200F}" type="sibTrans" cxnId="{93ED182F-0091-4F2D-B076-DB84B9B71C42}">
      <dgm:prSet/>
      <dgm:spPr/>
      <dgm:t>
        <a:bodyPr/>
        <a:lstStyle/>
        <a:p>
          <a:endParaRPr lang="ms-MY"/>
        </a:p>
      </dgm:t>
    </dgm:pt>
    <dgm:pt modelId="{448FB96B-4FB1-4225-AE08-9AA68A398DD5}">
      <dgm:prSet custT="1"/>
      <dgm:spPr/>
      <dgm:t>
        <a:bodyPr/>
        <a:lstStyle/>
        <a:p>
          <a:r>
            <a:rPr lang="en-US" sz="1400" dirty="0" smtClean="0"/>
            <a:t>BARCODE PRINTER 2 UNIT</a:t>
          </a:r>
        </a:p>
      </dgm:t>
    </dgm:pt>
    <dgm:pt modelId="{2A72FD78-311C-4116-B098-A9A46F44551D}" type="parTrans" cxnId="{B9B22DE1-4F65-432E-913F-6FEA2CAB0831}">
      <dgm:prSet/>
      <dgm:spPr/>
      <dgm:t>
        <a:bodyPr/>
        <a:lstStyle/>
        <a:p>
          <a:endParaRPr lang="ms-MY"/>
        </a:p>
      </dgm:t>
    </dgm:pt>
    <dgm:pt modelId="{860A2128-7274-4397-BDD5-53EDD853BD45}" type="sibTrans" cxnId="{B9B22DE1-4F65-432E-913F-6FEA2CAB0831}">
      <dgm:prSet/>
      <dgm:spPr/>
      <dgm:t>
        <a:bodyPr/>
        <a:lstStyle/>
        <a:p>
          <a:endParaRPr lang="ms-MY"/>
        </a:p>
      </dgm:t>
    </dgm:pt>
    <dgm:pt modelId="{D4E9B890-9831-4001-A0C7-A6E258046AD4}">
      <dgm:prSet custT="1"/>
      <dgm:spPr/>
      <dgm:t>
        <a:bodyPr/>
        <a:lstStyle/>
        <a:p>
          <a:r>
            <a:rPr lang="en-US" sz="1400" dirty="0" smtClean="0"/>
            <a:t>PENCETAK MONO 9 UNIT</a:t>
          </a:r>
        </a:p>
      </dgm:t>
    </dgm:pt>
    <dgm:pt modelId="{FEDF9739-BC1F-4395-958F-B6BEDA458E3F}" type="parTrans" cxnId="{9679D9A5-D156-4F2D-AECB-9F5E6759CF6F}">
      <dgm:prSet/>
      <dgm:spPr/>
      <dgm:t>
        <a:bodyPr/>
        <a:lstStyle/>
        <a:p>
          <a:endParaRPr lang="ms-MY"/>
        </a:p>
      </dgm:t>
    </dgm:pt>
    <dgm:pt modelId="{FD074948-7EF2-4353-A511-48285DA9B3E1}" type="sibTrans" cxnId="{9679D9A5-D156-4F2D-AECB-9F5E6759CF6F}">
      <dgm:prSet/>
      <dgm:spPr/>
      <dgm:t>
        <a:bodyPr/>
        <a:lstStyle/>
        <a:p>
          <a:endParaRPr lang="ms-MY"/>
        </a:p>
      </dgm:t>
    </dgm:pt>
    <dgm:pt modelId="{E27C474F-3348-4B56-BDCE-2C9537FB13AE}">
      <dgm:prSet custT="1"/>
      <dgm:spPr/>
      <dgm:t>
        <a:bodyPr/>
        <a:lstStyle/>
        <a:p>
          <a:r>
            <a:rPr lang="en-US" sz="1400" dirty="0" err="1" smtClean="0"/>
            <a:t>Pencetak</a:t>
          </a:r>
          <a:r>
            <a:rPr lang="en-US" sz="1400" dirty="0" smtClean="0"/>
            <a:t> Laser </a:t>
          </a:r>
          <a:r>
            <a:rPr lang="en-US" sz="1400" dirty="0" err="1" smtClean="0"/>
            <a:t>Warna</a:t>
          </a:r>
          <a:r>
            <a:rPr lang="en-US" sz="1400" dirty="0" smtClean="0"/>
            <a:t> 4 UNIT</a:t>
          </a:r>
        </a:p>
      </dgm:t>
    </dgm:pt>
    <dgm:pt modelId="{D087178D-76D4-4EA8-A71C-E9F87A3AD3F3}" type="parTrans" cxnId="{3D47110F-9897-4CB6-999E-6F0FB6C6D319}">
      <dgm:prSet/>
      <dgm:spPr/>
      <dgm:t>
        <a:bodyPr/>
        <a:lstStyle/>
        <a:p>
          <a:endParaRPr lang="ms-MY"/>
        </a:p>
      </dgm:t>
    </dgm:pt>
    <dgm:pt modelId="{6DBD7082-8D11-4520-9057-78B1ABBC31A7}" type="sibTrans" cxnId="{3D47110F-9897-4CB6-999E-6F0FB6C6D319}">
      <dgm:prSet/>
      <dgm:spPr/>
      <dgm:t>
        <a:bodyPr/>
        <a:lstStyle/>
        <a:p>
          <a:endParaRPr lang="ms-MY"/>
        </a:p>
      </dgm:t>
    </dgm:pt>
    <dgm:pt modelId="{38CC50CE-4893-4976-8AF5-CF6C94F0A3BE}">
      <dgm:prSet custT="1"/>
      <dgm:spPr/>
      <dgm:t>
        <a:bodyPr/>
        <a:lstStyle/>
        <a:p>
          <a:r>
            <a:rPr lang="en-US" sz="1400" dirty="0" smtClean="0"/>
            <a:t>LCD PROJECTOR 8 UNIT</a:t>
          </a:r>
        </a:p>
      </dgm:t>
    </dgm:pt>
    <dgm:pt modelId="{37DC38CD-4915-46F6-B107-B4FE5B18ED86}" type="parTrans" cxnId="{3B233B2F-738D-47D5-BA91-1C1D88156083}">
      <dgm:prSet/>
      <dgm:spPr/>
      <dgm:t>
        <a:bodyPr/>
        <a:lstStyle/>
        <a:p>
          <a:endParaRPr lang="ms-MY"/>
        </a:p>
      </dgm:t>
    </dgm:pt>
    <dgm:pt modelId="{14D5A179-1A5B-48BE-A825-E657D62774A8}" type="sibTrans" cxnId="{3B233B2F-738D-47D5-BA91-1C1D88156083}">
      <dgm:prSet/>
      <dgm:spPr/>
      <dgm:t>
        <a:bodyPr/>
        <a:lstStyle/>
        <a:p>
          <a:endParaRPr lang="ms-MY"/>
        </a:p>
      </dgm:t>
    </dgm:pt>
    <dgm:pt modelId="{DA9E83A1-2422-458F-954A-8B12CB7E7241}">
      <dgm:prSet custT="1"/>
      <dgm:spPr/>
      <dgm:t>
        <a:bodyPr/>
        <a:lstStyle/>
        <a:p>
          <a:r>
            <a:rPr lang="en-US" sz="1400" dirty="0" smtClean="0"/>
            <a:t>NOTEBOOK 4 UNIT</a:t>
          </a:r>
        </a:p>
      </dgm:t>
    </dgm:pt>
    <dgm:pt modelId="{F2FD181D-CC2F-4026-8844-CCD429294557}" type="parTrans" cxnId="{8E0E7337-C159-428E-AF4B-CC89798B81E1}">
      <dgm:prSet/>
      <dgm:spPr/>
      <dgm:t>
        <a:bodyPr/>
        <a:lstStyle/>
        <a:p>
          <a:endParaRPr lang="ms-MY"/>
        </a:p>
      </dgm:t>
    </dgm:pt>
    <dgm:pt modelId="{DFAF97E5-2EB4-48BF-A925-F527995556CF}" type="sibTrans" cxnId="{8E0E7337-C159-428E-AF4B-CC89798B81E1}">
      <dgm:prSet/>
      <dgm:spPr/>
      <dgm:t>
        <a:bodyPr/>
        <a:lstStyle/>
        <a:p>
          <a:endParaRPr lang="ms-MY"/>
        </a:p>
      </dgm:t>
    </dgm:pt>
    <dgm:pt modelId="{E72BBC0F-EB44-480C-B2FB-C330A265827D}">
      <dgm:prSet custT="1"/>
      <dgm:spPr/>
      <dgm:t>
        <a:bodyPr/>
        <a:lstStyle/>
        <a:p>
          <a:r>
            <a:rPr lang="en-US" sz="1400" dirty="0" smtClean="0"/>
            <a:t>PENCETAK MONO 40 UNIT</a:t>
          </a:r>
        </a:p>
      </dgm:t>
    </dgm:pt>
    <dgm:pt modelId="{3D18B1EF-DF15-44A9-A3A2-731B729792AE}" type="parTrans" cxnId="{FC3CD248-4776-43A4-8549-CC7D3B3CF680}">
      <dgm:prSet/>
      <dgm:spPr/>
      <dgm:t>
        <a:bodyPr/>
        <a:lstStyle/>
        <a:p>
          <a:endParaRPr lang="ms-MY"/>
        </a:p>
      </dgm:t>
    </dgm:pt>
    <dgm:pt modelId="{1EEB6E6A-8D81-40BC-AFDC-9CCFDD3D2ED7}" type="sibTrans" cxnId="{FC3CD248-4776-43A4-8549-CC7D3B3CF680}">
      <dgm:prSet/>
      <dgm:spPr/>
      <dgm:t>
        <a:bodyPr/>
        <a:lstStyle/>
        <a:p>
          <a:endParaRPr lang="ms-MY"/>
        </a:p>
      </dgm:t>
    </dgm:pt>
    <dgm:pt modelId="{BE0CF0B7-506D-4D75-A2D2-9DFBD26ACE60}">
      <dgm:prSet custT="1"/>
      <dgm:spPr/>
      <dgm:t>
        <a:bodyPr/>
        <a:lstStyle/>
        <a:p>
          <a:r>
            <a:rPr lang="en-US" sz="1400" dirty="0" err="1" smtClean="0"/>
            <a:t>Pencetak</a:t>
          </a:r>
          <a:r>
            <a:rPr lang="en-US" sz="1400" dirty="0" smtClean="0"/>
            <a:t> Laser </a:t>
          </a:r>
          <a:r>
            <a:rPr lang="en-US" sz="1400" dirty="0" err="1" smtClean="0"/>
            <a:t>Warna</a:t>
          </a:r>
          <a:r>
            <a:rPr lang="en-US" sz="1400" dirty="0" smtClean="0"/>
            <a:t> 22 UNIT</a:t>
          </a:r>
        </a:p>
      </dgm:t>
    </dgm:pt>
    <dgm:pt modelId="{5B682940-B324-4481-8F98-9580B8541715}" type="parTrans" cxnId="{C6795805-58D5-4322-AFAA-880566DB5F76}">
      <dgm:prSet/>
      <dgm:spPr/>
      <dgm:t>
        <a:bodyPr/>
        <a:lstStyle/>
        <a:p>
          <a:endParaRPr lang="ms-MY"/>
        </a:p>
      </dgm:t>
    </dgm:pt>
    <dgm:pt modelId="{284B16E0-E75D-4D73-A3EE-D9D989B47C65}" type="sibTrans" cxnId="{C6795805-58D5-4322-AFAA-880566DB5F76}">
      <dgm:prSet/>
      <dgm:spPr/>
      <dgm:t>
        <a:bodyPr/>
        <a:lstStyle/>
        <a:p>
          <a:endParaRPr lang="ms-MY"/>
        </a:p>
      </dgm:t>
    </dgm:pt>
    <dgm:pt modelId="{AD80D72E-9AAD-49CD-8E99-E2F7325BB231}">
      <dgm:prSet custT="1"/>
      <dgm:spPr/>
      <dgm:t>
        <a:bodyPr/>
        <a:lstStyle/>
        <a:p>
          <a:r>
            <a:rPr lang="en-US" sz="1400" dirty="0" smtClean="0"/>
            <a:t>LCD PROJECTOR 4 UNIT</a:t>
          </a:r>
          <a:endParaRPr lang="en-US" sz="1000" dirty="0"/>
        </a:p>
      </dgm:t>
    </dgm:pt>
    <dgm:pt modelId="{6087B17F-6992-4B35-8BB4-CCF5737D521E}" type="parTrans" cxnId="{B1FE4B2F-A1BA-471B-B99C-19617B460466}">
      <dgm:prSet/>
      <dgm:spPr/>
      <dgm:t>
        <a:bodyPr/>
        <a:lstStyle/>
        <a:p>
          <a:endParaRPr lang="ms-MY"/>
        </a:p>
      </dgm:t>
    </dgm:pt>
    <dgm:pt modelId="{E554F484-3686-4C39-A292-8248D80C21AF}" type="sibTrans" cxnId="{B1FE4B2F-A1BA-471B-B99C-19617B460466}">
      <dgm:prSet/>
      <dgm:spPr/>
      <dgm:t>
        <a:bodyPr/>
        <a:lstStyle/>
        <a:p>
          <a:endParaRPr lang="ms-MY"/>
        </a:p>
      </dgm:t>
    </dgm:pt>
    <dgm:pt modelId="{99D07687-80B0-4C50-99D8-FFD9B51588DD}">
      <dgm:prSet custT="1"/>
      <dgm:spPr/>
      <dgm:t>
        <a:bodyPr/>
        <a:lstStyle/>
        <a:p>
          <a:r>
            <a:rPr lang="en-US" sz="1400" dirty="0" smtClean="0"/>
            <a:t>LCD PROJECTOR 4 UNIT</a:t>
          </a:r>
        </a:p>
        <a:p>
          <a:endParaRPr lang="en-US" sz="1000" dirty="0"/>
        </a:p>
      </dgm:t>
    </dgm:pt>
    <dgm:pt modelId="{32393E61-8AAA-4847-A15B-6091F869505B}" type="parTrans" cxnId="{DE9A7F0D-EE90-4942-B7B6-4076B06C47EB}">
      <dgm:prSet/>
      <dgm:spPr/>
      <dgm:t>
        <a:bodyPr/>
        <a:lstStyle/>
        <a:p>
          <a:endParaRPr lang="ms-MY"/>
        </a:p>
      </dgm:t>
    </dgm:pt>
    <dgm:pt modelId="{CA9BD7B0-DADD-4E06-A8E5-14A6CE6ED52B}" type="sibTrans" cxnId="{DE9A7F0D-EE90-4942-B7B6-4076B06C47EB}">
      <dgm:prSet/>
      <dgm:spPr/>
      <dgm:t>
        <a:bodyPr/>
        <a:lstStyle/>
        <a:p>
          <a:endParaRPr lang="ms-MY"/>
        </a:p>
      </dgm:t>
    </dgm:pt>
    <dgm:pt modelId="{E945F74E-DEDB-492C-B775-37B60F2074D3}">
      <dgm:prSet custT="1"/>
      <dgm:spPr/>
      <dgm:t>
        <a:bodyPr/>
        <a:lstStyle/>
        <a:p>
          <a:r>
            <a:rPr lang="ms-MY" sz="1600" dirty="0" smtClean="0"/>
            <a:t>LCD PROJECTOR 2 UNIT</a:t>
          </a:r>
          <a:endParaRPr lang="ms-MY" sz="1600" dirty="0"/>
        </a:p>
      </dgm:t>
    </dgm:pt>
    <dgm:pt modelId="{A62F31DA-E21E-4915-891A-C460ADC6ADFE}" type="parTrans" cxnId="{99FE8389-17EF-48DF-AA12-0F34FD8358A8}">
      <dgm:prSet/>
      <dgm:spPr/>
      <dgm:t>
        <a:bodyPr/>
        <a:lstStyle/>
        <a:p>
          <a:endParaRPr lang="ms-MY"/>
        </a:p>
      </dgm:t>
    </dgm:pt>
    <dgm:pt modelId="{F354CD55-D8DC-4902-B765-C1C613BA28B1}" type="sibTrans" cxnId="{99FE8389-17EF-48DF-AA12-0F34FD8358A8}">
      <dgm:prSet/>
      <dgm:spPr/>
      <dgm:t>
        <a:bodyPr/>
        <a:lstStyle/>
        <a:p>
          <a:endParaRPr lang="ms-MY"/>
        </a:p>
      </dgm:t>
    </dgm:pt>
    <dgm:pt modelId="{F200D9EC-345B-48DB-AEEE-519F56D22468}" type="pres">
      <dgm:prSet presAssocID="{BC35A4F5-5D2C-4A64-AE6A-089FBB8B97B7}" presName="diagram" presStyleCnt="0">
        <dgm:presLayoutVars>
          <dgm:dir/>
          <dgm:animLvl val="lvl"/>
          <dgm:resizeHandles val="exact"/>
        </dgm:presLayoutVars>
      </dgm:prSet>
      <dgm:spPr/>
      <dgm:t>
        <a:bodyPr/>
        <a:lstStyle/>
        <a:p>
          <a:endParaRPr lang="en-US"/>
        </a:p>
      </dgm:t>
    </dgm:pt>
    <dgm:pt modelId="{7320F1D8-7CDF-4249-B1FC-7D7AF7439BFE}" type="pres">
      <dgm:prSet presAssocID="{898E34B2-718E-4F2D-B3BC-57AAA06F9044}" presName="compNode" presStyleCnt="0"/>
      <dgm:spPr/>
    </dgm:pt>
    <dgm:pt modelId="{1F1EBFE2-3461-4461-973B-8BC6E9B71176}" type="pres">
      <dgm:prSet presAssocID="{898E34B2-718E-4F2D-B3BC-57AAA06F9044}" presName="childRect" presStyleLbl="bgAcc1" presStyleIdx="0" presStyleCnt="6" custLinFactNeighborX="-3096" custLinFactNeighborY="-145">
        <dgm:presLayoutVars>
          <dgm:bulletEnabled val="1"/>
        </dgm:presLayoutVars>
      </dgm:prSet>
      <dgm:spPr/>
      <dgm:t>
        <a:bodyPr/>
        <a:lstStyle/>
        <a:p>
          <a:endParaRPr lang="ms-MY"/>
        </a:p>
      </dgm:t>
    </dgm:pt>
    <dgm:pt modelId="{B5B335A8-7444-468A-A2C7-D24162508708}" type="pres">
      <dgm:prSet presAssocID="{898E34B2-718E-4F2D-B3BC-57AAA06F9044}" presName="parentText" presStyleLbl="node1" presStyleIdx="0" presStyleCnt="0">
        <dgm:presLayoutVars>
          <dgm:chMax val="0"/>
          <dgm:bulletEnabled val="1"/>
        </dgm:presLayoutVars>
      </dgm:prSet>
      <dgm:spPr/>
      <dgm:t>
        <a:bodyPr/>
        <a:lstStyle/>
        <a:p>
          <a:endParaRPr lang="ms-MY"/>
        </a:p>
      </dgm:t>
    </dgm:pt>
    <dgm:pt modelId="{9552F152-4209-4215-8942-F91FB4A0D0C2}" type="pres">
      <dgm:prSet presAssocID="{898E34B2-718E-4F2D-B3BC-57AAA06F9044}" presName="parentRect" presStyleLbl="alignNode1" presStyleIdx="0" presStyleCnt="6" custLinFactNeighborX="-3096"/>
      <dgm:spPr/>
      <dgm:t>
        <a:bodyPr/>
        <a:lstStyle/>
        <a:p>
          <a:endParaRPr lang="ms-MY"/>
        </a:p>
      </dgm:t>
    </dgm:pt>
    <dgm:pt modelId="{050CEA7B-C2F7-42C2-94E0-B60B4779F997}" type="pres">
      <dgm:prSet presAssocID="{898E34B2-718E-4F2D-B3BC-57AAA06F9044}" presName="adorn" presStyleLbl="fgAccFollowNode1" presStyleIdx="0" presStyleCnt="6"/>
      <dgm:spPr/>
    </dgm:pt>
    <dgm:pt modelId="{299595D1-20AB-42C0-8F96-0179494F2C37}" type="pres">
      <dgm:prSet presAssocID="{17BC5F78-045A-4702-885D-E574B0B5A8BB}" presName="sibTrans" presStyleLbl="sibTrans2D1" presStyleIdx="0" presStyleCnt="0"/>
      <dgm:spPr/>
      <dgm:t>
        <a:bodyPr/>
        <a:lstStyle/>
        <a:p>
          <a:endParaRPr lang="ms-MY"/>
        </a:p>
      </dgm:t>
    </dgm:pt>
    <dgm:pt modelId="{2DF4BBC7-C2E4-4DD0-9452-704C2FEF9EF6}" type="pres">
      <dgm:prSet presAssocID="{2C717F1C-1AC7-497B-8D3A-C5DEEB0EDBCB}" presName="compNode" presStyleCnt="0"/>
      <dgm:spPr/>
    </dgm:pt>
    <dgm:pt modelId="{84DAD0F1-B005-40FB-B63A-05982EF83843}" type="pres">
      <dgm:prSet presAssocID="{2C717F1C-1AC7-497B-8D3A-C5DEEB0EDBCB}" presName="childRect" presStyleLbl="bgAcc1" presStyleIdx="1" presStyleCnt="6" custLinFactY="74498" custLinFactNeighborX="6608" custLinFactNeighborY="100000">
        <dgm:presLayoutVars>
          <dgm:bulletEnabled val="1"/>
        </dgm:presLayoutVars>
      </dgm:prSet>
      <dgm:spPr/>
      <dgm:t>
        <a:bodyPr/>
        <a:lstStyle/>
        <a:p>
          <a:endParaRPr lang="en-US"/>
        </a:p>
      </dgm:t>
    </dgm:pt>
    <dgm:pt modelId="{0D071609-087D-4603-B246-E8288B955D35}" type="pres">
      <dgm:prSet presAssocID="{2C717F1C-1AC7-497B-8D3A-C5DEEB0EDBCB}" presName="parentText" presStyleLbl="node1" presStyleIdx="0" presStyleCnt="0">
        <dgm:presLayoutVars>
          <dgm:chMax val="0"/>
          <dgm:bulletEnabled val="1"/>
        </dgm:presLayoutVars>
      </dgm:prSet>
      <dgm:spPr/>
      <dgm:t>
        <a:bodyPr/>
        <a:lstStyle/>
        <a:p>
          <a:endParaRPr lang="en-US"/>
        </a:p>
      </dgm:t>
    </dgm:pt>
    <dgm:pt modelId="{1E5EF2C6-2A07-4A50-8403-3A5472A61366}" type="pres">
      <dgm:prSet presAssocID="{2C717F1C-1AC7-497B-8D3A-C5DEEB0EDBCB}" presName="parentRect" presStyleLbl="alignNode1" presStyleIdx="1" presStyleCnt="6" custScaleY="108294" custLinFactY="200000" custLinFactNeighborX="6608" custLinFactNeighborY="212625"/>
      <dgm:spPr/>
      <dgm:t>
        <a:bodyPr/>
        <a:lstStyle/>
        <a:p>
          <a:endParaRPr lang="en-US"/>
        </a:p>
      </dgm:t>
    </dgm:pt>
    <dgm:pt modelId="{A3030AF3-5C66-4E75-A816-B87A0711AD55}" type="pres">
      <dgm:prSet presAssocID="{2C717F1C-1AC7-497B-8D3A-C5DEEB0EDBCB}" presName="adorn" presStyleLbl="fgAccFollowNode1" presStyleIdx="1" presStyleCnt="6" custLinFactNeighborX="43378" custLinFactNeighborY="5840"/>
      <dgm:spPr/>
    </dgm:pt>
    <dgm:pt modelId="{DC0E1C21-FE4C-4AE7-84C4-E9415894413A}" type="pres">
      <dgm:prSet presAssocID="{F93D9FB1-5C97-4050-8F0A-85172BFCA784}" presName="sibTrans" presStyleLbl="sibTrans2D1" presStyleIdx="0" presStyleCnt="0"/>
      <dgm:spPr/>
      <dgm:t>
        <a:bodyPr/>
        <a:lstStyle/>
        <a:p>
          <a:endParaRPr lang="en-US"/>
        </a:p>
      </dgm:t>
    </dgm:pt>
    <dgm:pt modelId="{644DC740-3D2F-4111-B340-766B31ACFAB7}" type="pres">
      <dgm:prSet presAssocID="{BF921019-C2D8-443F-8329-0C9C1D84F159}" presName="compNode" presStyleCnt="0"/>
      <dgm:spPr/>
    </dgm:pt>
    <dgm:pt modelId="{5FE2CBD0-C9BD-445A-8C3B-D02B47D8E637}" type="pres">
      <dgm:prSet presAssocID="{BF921019-C2D8-443F-8329-0C9C1D84F159}" presName="childRect" presStyleLbl="bgAcc1" presStyleIdx="2" presStyleCnt="6" custLinFactNeighborX="39009" custLinFactNeighborY="2529">
        <dgm:presLayoutVars>
          <dgm:bulletEnabled val="1"/>
        </dgm:presLayoutVars>
      </dgm:prSet>
      <dgm:spPr/>
      <dgm:t>
        <a:bodyPr/>
        <a:lstStyle/>
        <a:p>
          <a:endParaRPr lang="en-US"/>
        </a:p>
      </dgm:t>
    </dgm:pt>
    <dgm:pt modelId="{4051CC79-5547-40CF-B13F-2F48DB2179FB}" type="pres">
      <dgm:prSet presAssocID="{BF921019-C2D8-443F-8329-0C9C1D84F159}" presName="parentText" presStyleLbl="node1" presStyleIdx="0" presStyleCnt="0">
        <dgm:presLayoutVars>
          <dgm:chMax val="0"/>
          <dgm:bulletEnabled val="1"/>
        </dgm:presLayoutVars>
      </dgm:prSet>
      <dgm:spPr/>
      <dgm:t>
        <a:bodyPr/>
        <a:lstStyle/>
        <a:p>
          <a:endParaRPr lang="en-US"/>
        </a:p>
      </dgm:t>
    </dgm:pt>
    <dgm:pt modelId="{238D6312-9407-4113-BC14-1D2A4413B567}" type="pres">
      <dgm:prSet presAssocID="{BF921019-C2D8-443F-8329-0C9C1D84F159}" presName="parentRect" presStyleLbl="alignNode1" presStyleIdx="2" presStyleCnt="6" custLinFactNeighborX="39009"/>
      <dgm:spPr/>
      <dgm:t>
        <a:bodyPr/>
        <a:lstStyle/>
        <a:p>
          <a:endParaRPr lang="en-US"/>
        </a:p>
      </dgm:t>
    </dgm:pt>
    <dgm:pt modelId="{80511234-023B-49D0-B34F-39DB337E5C84}" type="pres">
      <dgm:prSet presAssocID="{BF921019-C2D8-443F-8329-0C9C1D84F159}" presName="adorn" presStyleLbl="fgAccFollowNode1" presStyleIdx="2" presStyleCnt="6" custLinFactX="26633" custLinFactNeighborX="100000" custLinFactNeighborY="5840"/>
      <dgm:spPr/>
    </dgm:pt>
    <dgm:pt modelId="{3D7189E2-05B4-4F58-8E24-48FC822A9CFE}" type="pres">
      <dgm:prSet presAssocID="{FD33CB6D-4659-4E05-8F45-E714C6123ACE}" presName="sibTrans" presStyleLbl="sibTrans2D1" presStyleIdx="0" presStyleCnt="0"/>
      <dgm:spPr/>
      <dgm:t>
        <a:bodyPr/>
        <a:lstStyle/>
        <a:p>
          <a:endParaRPr lang="en-US"/>
        </a:p>
      </dgm:t>
    </dgm:pt>
    <dgm:pt modelId="{2CEA5F1C-37D2-4C0E-9725-109383926E53}" type="pres">
      <dgm:prSet presAssocID="{587A0E27-8F82-4AAD-900E-4CBF6D230DC0}" presName="compNode" presStyleCnt="0"/>
      <dgm:spPr/>
    </dgm:pt>
    <dgm:pt modelId="{A91B4B2D-309C-491A-8AC8-753BD35C6387}" type="pres">
      <dgm:prSet presAssocID="{587A0E27-8F82-4AAD-900E-4CBF6D230DC0}" presName="childRect" presStyleLbl="bgAcc1" presStyleIdx="3" presStyleCnt="6">
        <dgm:presLayoutVars>
          <dgm:bulletEnabled val="1"/>
        </dgm:presLayoutVars>
      </dgm:prSet>
      <dgm:spPr/>
      <dgm:t>
        <a:bodyPr/>
        <a:lstStyle/>
        <a:p>
          <a:endParaRPr lang="en-US"/>
        </a:p>
      </dgm:t>
    </dgm:pt>
    <dgm:pt modelId="{644DE013-DEC6-4CAA-AAB6-0939804598E5}" type="pres">
      <dgm:prSet presAssocID="{587A0E27-8F82-4AAD-900E-4CBF6D230DC0}" presName="parentText" presStyleLbl="node1" presStyleIdx="0" presStyleCnt="0">
        <dgm:presLayoutVars>
          <dgm:chMax val="0"/>
          <dgm:bulletEnabled val="1"/>
        </dgm:presLayoutVars>
      </dgm:prSet>
      <dgm:spPr/>
      <dgm:t>
        <a:bodyPr/>
        <a:lstStyle/>
        <a:p>
          <a:endParaRPr lang="en-US"/>
        </a:p>
      </dgm:t>
    </dgm:pt>
    <dgm:pt modelId="{0CAF94C9-13D0-4369-8593-90B57591A85E}" type="pres">
      <dgm:prSet presAssocID="{587A0E27-8F82-4AAD-900E-4CBF6D230DC0}" presName="parentRect" presStyleLbl="alignNode1" presStyleIdx="3" presStyleCnt="6"/>
      <dgm:spPr/>
      <dgm:t>
        <a:bodyPr/>
        <a:lstStyle/>
        <a:p>
          <a:endParaRPr lang="en-US"/>
        </a:p>
      </dgm:t>
    </dgm:pt>
    <dgm:pt modelId="{2FEB89AC-C7CE-4406-B6E7-22B29E036C1C}" type="pres">
      <dgm:prSet presAssocID="{587A0E27-8F82-4AAD-900E-4CBF6D230DC0}" presName="adorn" presStyleLbl="fgAccFollowNode1" presStyleIdx="3" presStyleCnt="6"/>
      <dgm:spPr/>
    </dgm:pt>
    <dgm:pt modelId="{E3821539-10D0-49DD-A5FA-D46B0F96EDF1}" type="pres">
      <dgm:prSet presAssocID="{0CAAF645-CBEF-43AF-9EE1-D0DAE43781D8}" presName="sibTrans" presStyleLbl="sibTrans2D1" presStyleIdx="0" presStyleCnt="0"/>
      <dgm:spPr/>
      <dgm:t>
        <a:bodyPr/>
        <a:lstStyle/>
        <a:p>
          <a:endParaRPr lang="en-US"/>
        </a:p>
      </dgm:t>
    </dgm:pt>
    <dgm:pt modelId="{15009771-073F-4446-B45E-F0F5108D98B9}" type="pres">
      <dgm:prSet presAssocID="{01C8D815-A485-45E6-AEC2-F3822408541A}" presName="compNode" presStyleCnt="0"/>
      <dgm:spPr/>
    </dgm:pt>
    <dgm:pt modelId="{0938402E-3F53-477B-B6EA-1BB38207E32A}" type="pres">
      <dgm:prSet presAssocID="{01C8D815-A485-45E6-AEC2-F3822408541A}" presName="childRect" presStyleLbl="bgAcc1" presStyleIdx="4" presStyleCnt="6" custLinFactY="-70631" custLinFactNeighborX="1912" custLinFactNeighborY="-100000">
        <dgm:presLayoutVars>
          <dgm:bulletEnabled val="1"/>
        </dgm:presLayoutVars>
      </dgm:prSet>
      <dgm:spPr/>
      <dgm:t>
        <a:bodyPr/>
        <a:lstStyle/>
        <a:p>
          <a:endParaRPr lang="en-US"/>
        </a:p>
      </dgm:t>
    </dgm:pt>
    <dgm:pt modelId="{0824192B-3361-4EC2-9F46-0D0576C71DED}" type="pres">
      <dgm:prSet presAssocID="{01C8D815-A485-45E6-AEC2-F3822408541A}" presName="parentText" presStyleLbl="node1" presStyleIdx="0" presStyleCnt="0">
        <dgm:presLayoutVars>
          <dgm:chMax val="0"/>
          <dgm:bulletEnabled val="1"/>
        </dgm:presLayoutVars>
      </dgm:prSet>
      <dgm:spPr/>
      <dgm:t>
        <a:bodyPr/>
        <a:lstStyle/>
        <a:p>
          <a:endParaRPr lang="en-US"/>
        </a:p>
      </dgm:t>
    </dgm:pt>
    <dgm:pt modelId="{D473CB31-DF40-45E0-926C-D88A3CFB8457}" type="pres">
      <dgm:prSet presAssocID="{01C8D815-A485-45E6-AEC2-F3822408541A}" presName="parentRect" presStyleLbl="alignNode1" presStyleIdx="4" presStyleCnt="6" custScaleY="123318" custLinFactY="-187844" custLinFactNeighborX="4815" custLinFactNeighborY="-200000"/>
      <dgm:spPr/>
      <dgm:t>
        <a:bodyPr/>
        <a:lstStyle/>
        <a:p>
          <a:endParaRPr lang="en-US"/>
        </a:p>
      </dgm:t>
    </dgm:pt>
    <dgm:pt modelId="{04851DF3-00C7-4F9A-9720-4BC6D52EE0F7}" type="pres">
      <dgm:prSet presAssocID="{01C8D815-A485-45E6-AEC2-F3822408541A}" presName="adorn" presStyleLbl="fgAccFollowNode1" presStyleIdx="4" presStyleCnt="6"/>
      <dgm:spPr/>
    </dgm:pt>
    <dgm:pt modelId="{98625318-DF7D-4883-84F4-30B105101EB1}" type="pres">
      <dgm:prSet presAssocID="{FB245D1A-8991-43AC-8BBB-ED6B4ACD406C}" presName="sibTrans" presStyleLbl="sibTrans2D1" presStyleIdx="0" presStyleCnt="0"/>
      <dgm:spPr/>
      <dgm:t>
        <a:bodyPr/>
        <a:lstStyle/>
        <a:p>
          <a:endParaRPr lang="en-US"/>
        </a:p>
      </dgm:t>
    </dgm:pt>
    <dgm:pt modelId="{5B16F0D2-1F9B-4EA0-A506-F08C14C52CDA}" type="pres">
      <dgm:prSet presAssocID="{24CE51DC-6CC5-4906-9E7E-309F18ED4C03}" presName="compNode" presStyleCnt="0"/>
      <dgm:spPr/>
    </dgm:pt>
    <dgm:pt modelId="{EC91B2AB-D4AF-42B5-8EA2-0722E40E384C}" type="pres">
      <dgm:prSet presAssocID="{24CE51DC-6CC5-4906-9E7E-309F18ED4C03}" presName="childRect" presStyleLbl="bgAcc1" presStyleIdx="5" presStyleCnt="6" custLinFactNeighborX="21052">
        <dgm:presLayoutVars>
          <dgm:bulletEnabled val="1"/>
        </dgm:presLayoutVars>
      </dgm:prSet>
      <dgm:spPr/>
      <dgm:t>
        <a:bodyPr/>
        <a:lstStyle/>
        <a:p>
          <a:endParaRPr lang="en-US"/>
        </a:p>
      </dgm:t>
    </dgm:pt>
    <dgm:pt modelId="{ABCB3FDA-44F5-47A9-BCDC-922EE7AE258C}" type="pres">
      <dgm:prSet presAssocID="{24CE51DC-6CC5-4906-9E7E-309F18ED4C03}" presName="parentText" presStyleLbl="node1" presStyleIdx="0" presStyleCnt="0">
        <dgm:presLayoutVars>
          <dgm:chMax val="0"/>
          <dgm:bulletEnabled val="1"/>
        </dgm:presLayoutVars>
      </dgm:prSet>
      <dgm:spPr/>
      <dgm:t>
        <a:bodyPr/>
        <a:lstStyle/>
        <a:p>
          <a:endParaRPr lang="en-US"/>
        </a:p>
      </dgm:t>
    </dgm:pt>
    <dgm:pt modelId="{CF6466CB-C38C-43BD-B156-26A91E5AC20E}" type="pres">
      <dgm:prSet presAssocID="{24CE51DC-6CC5-4906-9E7E-309F18ED4C03}" presName="parentRect" presStyleLbl="alignNode1" presStyleIdx="5" presStyleCnt="6" custLinFactNeighborX="21052"/>
      <dgm:spPr/>
      <dgm:t>
        <a:bodyPr/>
        <a:lstStyle/>
        <a:p>
          <a:endParaRPr lang="en-US"/>
        </a:p>
      </dgm:t>
    </dgm:pt>
    <dgm:pt modelId="{3ED7635C-1B7E-4F58-8E4F-D706F1476FE2}" type="pres">
      <dgm:prSet presAssocID="{24CE51DC-6CC5-4906-9E7E-309F18ED4C03}" presName="adorn" presStyleLbl="fgAccFollowNode1" presStyleIdx="5" presStyleCnt="6" custLinFactNeighborX="95531" custLinFactNeighborY="309"/>
      <dgm:spPr/>
    </dgm:pt>
  </dgm:ptLst>
  <dgm:cxnLst>
    <dgm:cxn modelId="{8E0E7337-C159-428E-AF4B-CC89798B81E1}" srcId="{587A0E27-8F82-4AAD-900E-4CBF6D230DC0}" destId="{DA9E83A1-2422-458F-954A-8B12CB7E7241}" srcOrd="4" destOrd="0" parTransId="{F2FD181D-CC2F-4026-8844-CCD429294557}" sibTransId="{DFAF97E5-2EB4-48BF-A925-F527995556CF}"/>
    <dgm:cxn modelId="{D89FB013-0B22-4AF9-8A35-976995EE5694}" srcId="{BF921019-C2D8-443F-8329-0C9C1D84F159}" destId="{55E7477A-82AE-45FF-9284-067C25F2571C}" srcOrd="3" destOrd="0" parTransId="{51D0B27B-F4F7-4BF1-8A2C-6D337D7E7A12}" sibTransId="{AB748177-E533-4873-9C0C-A979AC8C6896}"/>
    <dgm:cxn modelId="{3FD3E372-4477-44BB-8374-020BA6502B29}" type="presOf" srcId="{E27C474F-3348-4B56-BDCE-2C9537FB13AE}" destId="{A91B4B2D-309C-491A-8AC8-753BD35C6387}" srcOrd="0" destOrd="2" presId="urn:microsoft.com/office/officeart/2005/8/layout/bList2"/>
    <dgm:cxn modelId="{2E1A8CCD-C157-4D3E-8765-5FADF8D6015F}" srcId="{898E34B2-718E-4F2D-B3BC-57AAA06F9044}" destId="{43FD5A3E-21B9-49BF-8C78-0AA09A180ED3}" srcOrd="0" destOrd="0" parTransId="{21E7D155-F2DA-44FB-A269-91301B8C80D0}" sibTransId="{EB97B08E-8E33-4835-BAAD-FBEA62AE632B}"/>
    <dgm:cxn modelId="{DDA46C3D-9E72-455F-9A85-5C20C7B7F033}" type="presOf" srcId="{8F4DA2E1-31B5-470C-8B7B-F4F2A54A3E40}" destId="{0938402E-3F53-477B-B6EA-1BB38207E32A}" srcOrd="0" destOrd="0" presId="urn:microsoft.com/office/officeart/2005/8/layout/bList2"/>
    <dgm:cxn modelId="{972D8D3C-8747-4582-B941-C9775D69E8E8}" type="presOf" srcId="{ADB93D89-06B6-44FF-82AB-6B3CF1C30DCF}" destId="{0938402E-3F53-477B-B6EA-1BB38207E32A}" srcOrd="0" destOrd="2" presId="urn:microsoft.com/office/officeart/2005/8/layout/bList2"/>
    <dgm:cxn modelId="{B37716BB-6414-44B9-BEBC-20A59BE3C88C}" type="presOf" srcId="{55E7477A-82AE-45FF-9284-067C25F2571C}" destId="{5FE2CBD0-C9BD-445A-8C3B-D02B47D8E637}" srcOrd="0" destOrd="3" presId="urn:microsoft.com/office/officeart/2005/8/layout/bList2"/>
    <dgm:cxn modelId="{C2685C8B-D70D-4554-BC0C-76CB83DB6C1A}" srcId="{BC35A4F5-5D2C-4A64-AE6A-089FBB8B97B7}" destId="{898E34B2-718E-4F2D-B3BC-57AAA06F9044}" srcOrd="0" destOrd="0" parTransId="{C2A75EC3-93F2-4A8C-87BD-C183C2E51E84}" sibTransId="{17BC5F78-045A-4702-885D-E574B0B5A8BB}"/>
    <dgm:cxn modelId="{4FE72E1A-42C7-4910-8C57-2BB12CEFCE5C}" type="presOf" srcId="{0CAAF645-CBEF-43AF-9EE1-D0DAE43781D8}" destId="{E3821539-10D0-49DD-A5FA-D46B0F96EDF1}" srcOrd="0" destOrd="0" presId="urn:microsoft.com/office/officeart/2005/8/layout/bList2"/>
    <dgm:cxn modelId="{9BA510BC-2B98-4083-B697-3DF9023E4C45}" srcId="{01C8D815-A485-45E6-AEC2-F3822408541A}" destId="{8F4DA2E1-31B5-470C-8B7B-F4F2A54A3E40}" srcOrd="0" destOrd="0" parTransId="{896DCB56-5326-4E2B-BFF1-8962194479A2}" sibTransId="{094B4671-8EFC-473B-9971-45F97655D1DA}"/>
    <dgm:cxn modelId="{591AD1FD-339C-42CE-ACD3-61616E6E5803}" type="presOf" srcId="{435DC92E-8462-4E08-8862-78C79DDA3F5B}" destId="{84DAD0F1-B005-40FB-B63A-05982EF83843}" srcOrd="0" destOrd="4" presId="urn:microsoft.com/office/officeart/2005/8/layout/bList2"/>
    <dgm:cxn modelId="{99FE8389-17EF-48DF-AA12-0F34FD8358A8}" srcId="{898E34B2-718E-4F2D-B3BC-57AAA06F9044}" destId="{E945F74E-DEDB-492C-B775-37B60F2074D3}" srcOrd="2" destOrd="0" parTransId="{A62F31DA-E21E-4915-891A-C460ADC6ADFE}" sibTransId="{F354CD55-D8DC-4902-B765-C1C613BA28B1}"/>
    <dgm:cxn modelId="{ABC4CD1C-341D-4A6A-A3BF-E128FF51C6AF}" srcId="{BC35A4F5-5D2C-4A64-AE6A-089FBB8B97B7}" destId="{BF921019-C2D8-443F-8329-0C9C1D84F159}" srcOrd="2" destOrd="0" parTransId="{672AD3DA-9E0D-432F-9501-82AEDCC4CEF0}" sibTransId="{FD33CB6D-4659-4E05-8F45-E714C6123ACE}"/>
    <dgm:cxn modelId="{9E4213CB-DD21-4D4B-B289-FDF0D441785F}" type="presOf" srcId="{BC35A4F5-5D2C-4A64-AE6A-089FBB8B97B7}" destId="{F200D9EC-345B-48DB-AEEE-519F56D22468}" srcOrd="0" destOrd="0" presId="urn:microsoft.com/office/officeart/2005/8/layout/bList2"/>
    <dgm:cxn modelId="{DE9A7F0D-EE90-4942-B7B6-4076B06C47EB}" srcId="{2C717F1C-1AC7-497B-8D3A-C5DEEB0EDBCB}" destId="{99D07687-80B0-4C50-99D8-FFD9B51588DD}" srcOrd="6" destOrd="0" parTransId="{32393E61-8AAA-4847-A15B-6091F869505B}" sibTransId="{CA9BD7B0-DADD-4E06-A8E5-14A6CE6ED52B}"/>
    <dgm:cxn modelId="{FB7EE51E-BA6B-4804-A223-DA036903145C}" srcId="{BC35A4F5-5D2C-4A64-AE6A-089FBB8B97B7}" destId="{587A0E27-8F82-4AAD-900E-4CBF6D230DC0}" srcOrd="3" destOrd="0" parTransId="{59060BFC-5E8E-43F9-A0F3-FECF9AE2AA56}" sibTransId="{0CAAF645-CBEF-43AF-9EE1-D0DAE43781D8}"/>
    <dgm:cxn modelId="{C818513D-02DB-4E8D-9E9C-F7AA8507FB2E}" type="presOf" srcId="{F0F7486A-C1E3-4097-BD5F-5D5231EB72F6}" destId="{EC91B2AB-D4AF-42B5-8EA2-0722E40E384C}" srcOrd="0" destOrd="2" presId="urn:microsoft.com/office/officeart/2005/8/layout/bList2"/>
    <dgm:cxn modelId="{C6795805-58D5-4322-AFAA-880566DB5F76}" srcId="{2C717F1C-1AC7-497B-8D3A-C5DEEB0EDBCB}" destId="{BE0CF0B7-506D-4D75-A2D2-9DFBD26ACE60}" srcOrd="2" destOrd="0" parTransId="{5B682940-B324-4481-8F98-9580B8541715}" sibTransId="{284B16E0-E75D-4D73-A3EE-D9D989B47C65}"/>
    <dgm:cxn modelId="{9679D9A5-D156-4F2D-AECB-9F5E6759CF6F}" srcId="{587A0E27-8F82-4AAD-900E-4CBF6D230DC0}" destId="{D4E9B890-9831-4001-A0C7-A6E258046AD4}" srcOrd="1" destOrd="0" parTransId="{FEDF9739-BC1F-4395-958F-B6BEDA458E3F}" sibTransId="{FD074948-7EF2-4353-A511-48285DA9B3E1}"/>
    <dgm:cxn modelId="{BEBCB55F-F6A8-402E-9F5B-E7AF027DAEC7}" srcId="{2C717F1C-1AC7-497B-8D3A-C5DEEB0EDBCB}" destId="{BAB69982-59FC-4109-BB7A-5353138258C7}" srcOrd="0" destOrd="0" parTransId="{A5D05D3F-0D8A-4F19-881B-BFDADEA57EC6}" sibTransId="{81697EEF-B253-41D5-BAFD-F14DFEAD5CC3}"/>
    <dgm:cxn modelId="{20032F9A-7485-433F-B86E-797FBFB4EF12}" type="presOf" srcId="{BF921019-C2D8-443F-8329-0C9C1D84F159}" destId="{4051CC79-5547-40CF-B13F-2F48DB2179FB}" srcOrd="0" destOrd="0" presId="urn:microsoft.com/office/officeart/2005/8/layout/bList2"/>
    <dgm:cxn modelId="{FE911258-D0DF-44E8-8E23-BA38E7C5969C}" type="presOf" srcId="{38CC50CE-4893-4976-8AF5-CF6C94F0A3BE}" destId="{A91B4B2D-309C-491A-8AC8-753BD35C6387}" srcOrd="0" destOrd="3" presId="urn:microsoft.com/office/officeart/2005/8/layout/bList2"/>
    <dgm:cxn modelId="{1340E282-A565-4CBB-B4F2-CEF5FEF22BD4}" srcId="{BF921019-C2D8-443F-8329-0C9C1D84F159}" destId="{CCFFC53A-10C9-46CB-A287-406307DF7A8C}" srcOrd="2" destOrd="0" parTransId="{F2CF666B-F94F-4A1B-9935-CABC3E53441E}" sibTransId="{686ED8A2-50C2-452C-9CA8-B73A24B0B27C}"/>
    <dgm:cxn modelId="{BD08255D-41A2-4504-8F19-BC7B5C423581}" type="presOf" srcId="{E536DF71-E48F-428E-9A01-C92B4AFFF8F6}" destId="{A91B4B2D-309C-491A-8AC8-753BD35C6387}" srcOrd="0" destOrd="0" presId="urn:microsoft.com/office/officeart/2005/8/layout/bList2"/>
    <dgm:cxn modelId="{B070AD71-4DD5-434B-9154-348FBB7717DB}" type="presOf" srcId="{99D07687-80B0-4C50-99D8-FFD9B51588DD}" destId="{84DAD0F1-B005-40FB-B63A-05982EF83843}" srcOrd="0" destOrd="6" presId="urn:microsoft.com/office/officeart/2005/8/layout/bList2"/>
    <dgm:cxn modelId="{CEA2AC09-1B3B-4107-8464-FC402491D260}" srcId="{BC35A4F5-5D2C-4A64-AE6A-089FBB8B97B7}" destId="{2C717F1C-1AC7-497B-8D3A-C5DEEB0EDBCB}" srcOrd="1" destOrd="0" parTransId="{65CFFD9F-976A-4E33-AF1A-F332DB5AE002}" sibTransId="{F93D9FB1-5C97-4050-8F0A-85172BFCA784}"/>
    <dgm:cxn modelId="{47CEFCF4-F46D-4F5C-B320-326C8A297527}" type="presOf" srcId="{44A71445-70F1-48E2-AEB8-17DECD484E19}" destId="{EC91B2AB-D4AF-42B5-8EA2-0722E40E384C}" srcOrd="0" destOrd="1" presId="urn:microsoft.com/office/officeart/2005/8/layout/bList2"/>
    <dgm:cxn modelId="{87BB3BA2-2793-4BCF-BD7E-C1278CFEFAD4}" type="presOf" srcId="{519BF0B3-FBC5-442F-BAF3-95FAA08F2F80}" destId="{1F1EBFE2-3461-4461-973B-8BC6E9B71176}" srcOrd="0" destOrd="1" presId="urn:microsoft.com/office/officeart/2005/8/layout/bList2"/>
    <dgm:cxn modelId="{94A55521-67AA-4328-82C0-3365CE7C613B}" type="presOf" srcId="{E72BBC0F-EB44-480C-B2FB-C330A265827D}" destId="{84DAD0F1-B005-40FB-B63A-05982EF83843}" srcOrd="0" destOrd="1" presId="urn:microsoft.com/office/officeart/2005/8/layout/bList2"/>
    <dgm:cxn modelId="{A58CDE61-2194-49E3-9389-A438FF3BCDAE}" srcId="{01C8D815-A485-45E6-AEC2-F3822408541A}" destId="{ADB93D89-06B6-44FF-82AB-6B3CF1C30DCF}" srcOrd="2" destOrd="0" parTransId="{E7F1FFAD-52E5-4A17-A284-901C0332F5BE}" sibTransId="{4098CF5C-8FA8-408D-A2CD-339594DAFA76}"/>
    <dgm:cxn modelId="{8FD07C53-7FB5-4BB4-84D8-21E33A2F2D08}" type="presOf" srcId="{587A0E27-8F82-4AAD-900E-4CBF6D230DC0}" destId="{0CAF94C9-13D0-4369-8593-90B57591A85E}" srcOrd="1" destOrd="0" presId="urn:microsoft.com/office/officeart/2005/8/layout/bList2"/>
    <dgm:cxn modelId="{B9B22DE1-4F65-432E-913F-6FEA2CAB0831}" srcId="{BF921019-C2D8-443F-8329-0C9C1D84F159}" destId="{448FB96B-4FB1-4225-AE08-9AA68A398DD5}" srcOrd="5" destOrd="0" parTransId="{2A72FD78-311C-4116-B098-A9A46F44551D}" sibTransId="{860A2128-7274-4397-BDD5-53EDD853BD45}"/>
    <dgm:cxn modelId="{9A1FAF1A-76D7-4D1C-A6A9-2BC14D2A19F9}" srcId="{24CE51DC-6CC5-4906-9E7E-309F18ED4C03}" destId="{7CD56AE3-015D-4202-8D0B-D3C5DFEFD6A8}" srcOrd="0" destOrd="0" parTransId="{A1EE330B-7ECA-4BA1-B177-7E0F8D45AFAB}" sibTransId="{560F448F-EC50-4FA1-9755-2B18F0576F74}"/>
    <dgm:cxn modelId="{685E9884-A187-4B4F-A910-BBAF9D3CE183}" srcId="{2C717F1C-1AC7-497B-8D3A-C5DEEB0EDBCB}" destId="{A6459404-8021-47B5-9F16-2779998798BF}" srcOrd="5" destOrd="0" parTransId="{D1E1D203-342F-4B17-B84F-E0C91A713935}" sibTransId="{B489DB28-CE6B-406E-AB9D-3979D1E8E4B2}"/>
    <dgm:cxn modelId="{7EC1CE41-683C-4EEE-9C40-8A201BD65774}" srcId="{587A0E27-8F82-4AAD-900E-4CBF6D230DC0}" destId="{E536DF71-E48F-428E-9A01-C92B4AFFF8F6}" srcOrd="0" destOrd="0" parTransId="{61E82E3C-7274-4884-B658-6706A5FE0C8F}" sibTransId="{CBD05127-DCC9-4806-9A05-5B9D98512D5D}"/>
    <dgm:cxn modelId="{5AF23524-EA0F-4C6F-BF18-5DB96396DE38}" type="presOf" srcId="{D4E9B890-9831-4001-A0C7-A6E258046AD4}" destId="{A91B4B2D-309C-491A-8AC8-753BD35C6387}" srcOrd="0" destOrd="1" presId="urn:microsoft.com/office/officeart/2005/8/layout/bList2"/>
    <dgm:cxn modelId="{BADC95BF-A7C0-4896-8DEC-896211A4537F}" srcId="{BC35A4F5-5D2C-4A64-AE6A-089FBB8B97B7}" destId="{24CE51DC-6CC5-4906-9E7E-309F18ED4C03}" srcOrd="5" destOrd="0" parTransId="{E54AADEB-19B5-4ED0-9ADC-3F684A85648C}" sibTransId="{D4FEF527-A9CA-4C70-B3BA-908451B5F2AB}"/>
    <dgm:cxn modelId="{DD2FD8C3-31B9-4439-96B7-D83121B141CB}" type="presOf" srcId="{A6459404-8021-47B5-9F16-2779998798BF}" destId="{84DAD0F1-B005-40FB-B63A-05982EF83843}" srcOrd="0" destOrd="5" presId="urn:microsoft.com/office/officeart/2005/8/layout/bList2"/>
    <dgm:cxn modelId="{AD8198DE-942D-4822-8426-3A14E4499AB4}" type="presOf" srcId="{24CE51DC-6CC5-4906-9E7E-309F18ED4C03}" destId="{ABCB3FDA-44F5-47A9-BCDC-922EE7AE258C}" srcOrd="0" destOrd="0" presId="urn:microsoft.com/office/officeart/2005/8/layout/bList2"/>
    <dgm:cxn modelId="{26789089-D575-4743-ADF3-D883BCC76516}" srcId="{2C717F1C-1AC7-497B-8D3A-C5DEEB0EDBCB}" destId="{435DC92E-8462-4E08-8862-78C79DDA3F5B}" srcOrd="4" destOrd="0" parTransId="{A703FE43-22ED-4941-B1C7-EA43E45BEF9B}" sibTransId="{C17BCD67-1FFD-4EE9-B8B9-8A7228F22DB7}"/>
    <dgm:cxn modelId="{0C3125D8-C79F-4165-B45E-304C6482EFE2}" srcId="{BF921019-C2D8-443F-8329-0C9C1D84F159}" destId="{EF5DD2C2-F6F7-4082-8597-13A9ED3807FE}" srcOrd="0" destOrd="0" parTransId="{EA886B4F-3212-4848-9DFD-EA1A40CCC372}" sibTransId="{1451B680-6123-4AA6-9C89-A8EBDB14E1DA}"/>
    <dgm:cxn modelId="{E51C4439-EA81-4C3A-9EA0-ACF06F0DE629}" srcId="{24CE51DC-6CC5-4906-9E7E-309F18ED4C03}" destId="{44A71445-70F1-48E2-AEB8-17DECD484E19}" srcOrd="1" destOrd="0" parTransId="{27CC6699-C257-48F4-9573-0412F15A1082}" sibTransId="{105DAFB6-A5FC-4467-A892-B016D1391049}"/>
    <dgm:cxn modelId="{B1C8A467-E59E-4053-B666-5ADF053CC48D}" type="presOf" srcId="{17BC5F78-045A-4702-885D-E574B0B5A8BB}" destId="{299595D1-20AB-42C0-8F96-0179494F2C37}" srcOrd="0" destOrd="0" presId="urn:microsoft.com/office/officeart/2005/8/layout/bList2"/>
    <dgm:cxn modelId="{50432AB3-CA30-425E-B2AE-73CA0CC6363B}" type="presOf" srcId="{FB245D1A-8991-43AC-8BBB-ED6B4ACD406C}" destId="{98625318-DF7D-4883-84F4-30B105101EB1}" srcOrd="0" destOrd="0" presId="urn:microsoft.com/office/officeart/2005/8/layout/bList2"/>
    <dgm:cxn modelId="{78D065FD-FBDF-4519-B7B8-234F4B532330}" type="presOf" srcId="{2C717F1C-1AC7-497B-8D3A-C5DEEB0EDBCB}" destId="{1E5EF2C6-2A07-4A50-8403-3A5472A61366}" srcOrd="1" destOrd="0" presId="urn:microsoft.com/office/officeart/2005/8/layout/bList2"/>
    <dgm:cxn modelId="{E42BA0F7-79E7-4969-A736-80E6354B7841}" srcId="{01C8D815-A485-45E6-AEC2-F3822408541A}" destId="{57822D3C-D047-40F3-9F4A-61575D384168}" srcOrd="1" destOrd="0" parTransId="{7F10C084-B940-4371-AA78-FC34C48FC9F1}" sibTransId="{42DF022F-DADA-4837-B74B-BB8096670911}"/>
    <dgm:cxn modelId="{5DB3FEB8-09FB-4996-9F7C-291B6A534D88}" type="presOf" srcId="{898E34B2-718E-4F2D-B3BC-57AAA06F9044}" destId="{9552F152-4209-4215-8942-F91FB4A0D0C2}" srcOrd="1" destOrd="0" presId="urn:microsoft.com/office/officeart/2005/8/layout/bList2"/>
    <dgm:cxn modelId="{8DA6366C-22C9-4F9D-890A-0F9EFA1AB47E}" type="presOf" srcId="{587A0E27-8F82-4AAD-900E-4CBF6D230DC0}" destId="{644DE013-DEC6-4CAA-AAB6-0939804598E5}" srcOrd="0" destOrd="0" presId="urn:microsoft.com/office/officeart/2005/8/layout/bList2"/>
    <dgm:cxn modelId="{AB8A264C-9AB9-46DB-82B1-5A7F86E51342}" type="presOf" srcId="{DA9E83A1-2422-458F-954A-8B12CB7E7241}" destId="{A91B4B2D-309C-491A-8AC8-753BD35C6387}" srcOrd="0" destOrd="4" presId="urn:microsoft.com/office/officeart/2005/8/layout/bList2"/>
    <dgm:cxn modelId="{A6248C85-7C71-4389-B299-66C59DB771A4}" srcId="{BC35A4F5-5D2C-4A64-AE6A-089FBB8B97B7}" destId="{01C8D815-A485-45E6-AEC2-F3822408541A}" srcOrd="4" destOrd="0" parTransId="{2AD88960-E18C-4715-8D83-EBB22E7062D1}" sibTransId="{FB245D1A-8991-43AC-8BBB-ED6B4ACD406C}"/>
    <dgm:cxn modelId="{93ED182F-0091-4F2D-B076-DB84B9B71C42}" srcId="{BF921019-C2D8-443F-8329-0C9C1D84F159}" destId="{9DC5DB9B-D825-4D2D-958D-B0220745F019}" srcOrd="4" destOrd="0" parTransId="{D39279F2-366A-4F4A-8553-FA216DFA4439}" sibTransId="{A678E52B-21F2-40AC-AFEA-91911F08200F}"/>
    <dgm:cxn modelId="{FFA72599-6DDB-4D1B-B3E5-673ABB5E6C8E}" type="presOf" srcId="{01C8D815-A485-45E6-AEC2-F3822408541A}" destId="{0824192B-3361-4EC2-9F46-0D0576C71DED}" srcOrd="0" destOrd="0" presId="urn:microsoft.com/office/officeart/2005/8/layout/bList2"/>
    <dgm:cxn modelId="{E6442C23-214D-40CB-977C-097DB6088669}" type="presOf" srcId="{BAB69982-59FC-4109-BB7A-5353138258C7}" destId="{84DAD0F1-B005-40FB-B63A-05982EF83843}" srcOrd="0" destOrd="0" presId="urn:microsoft.com/office/officeart/2005/8/layout/bList2"/>
    <dgm:cxn modelId="{1E17A4EE-FA4A-49C4-B33B-7C7BD9B51205}" type="presOf" srcId="{BF921019-C2D8-443F-8329-0C9C1D84F159}" destId="{238D6312-9407-4113-BC14-1D2A4413B567}" srcOrd="1" destOrd="0" presId="urn:microsoft.com/office/officeart/2005/8/layout/bList2"/>
    <dgm:cxn modelId="{44F68240-D919-4262-AD33-2EF4B86E9ED9}" type="presOf" srcId="{EF5DD2C2-F6F7-4082-8597-13A9ED3807FE}" destId="{5FE2CBD0-C9BD-445A-8C3B-D02B47D8E637}" srcOrd="0" destOrd="0" presId="urn:microsoft.com/office/officeart/2005/8/layout/bList2"/>
    <dgm:cxn modelId="{3D47110F-9897-4CB6-999E-6F0FB6C6D319}" srcId="{587A0E27-8F82-4AAD-900E-4CBF6D230DC0}" destId="{E27C474F-3348-4B56-BDCE-2C9537FB13AE}" srcOrd="2" destOrd="0" parTransId="{D087178D-76D4-4EA8-A71C-E9F87A3AD3F3}" sibTransId="{6DBD7082-8D11-4520-9057-78B1ABBC31A7}"/>
    <dgm:cxn modelId="{9B708776-FEB2-45BC-A650-DCAB63E63942}" type="presOf" srcId="{9DC5DB9B-D825-4D2D-958D-B0220745F019}" destId="{5FE2CBD0-C9BD-445A-8C3B-D02B47D8E637}" srcOrd="0" destOrd="4" presId="urn:microsoft.com/office/officeart/2005/8/layout/bList2"/>
    <dgm:cxn modelId="{673AAF99-E8A5-4A0D-8A5E-49213CFCF1BC}" type="presOf" srcId="{43FD5A3E-21B9-49BF-8C78-0AA09A180ED3}" destId="{1F1EBFE2-3461-4461-973B-8BC6E9B71176}" srcOrd="0" destOrd="0" presId="urn:microsoft.com/office/officeart/2005/8/layout/bList2"/>
    <dgm:cxn modelId="{F378EADE-9111-4AC9-B9E9-48967874563B}" type="presOf" srcId="{AD80D72E-9AAD-49CD-8E99-E2F7325BB231}" destId="{84DAD0F1-B005-40FB-B63A-05982EF83843}" srcOrd="0" destOrd="3" presId="urn:microsoft.com/office/officeart/2005/8/layout/bList2"/>
    <dgm:cxn modelId="{4DE5C5F8-E9C7-4A98-B970-7DEBB0779A83}" type="presOf" srcId="{2C717F1C-1AC7-497B-8D3A-C5DEEB0EDBCB}" destId="{0D071609-087D-4603-B246-E8288B955D35}" srcOrd="0" destOrd="0" presId="urn:microsoft.com/office/officeart/2005/8/layout/bList2"/>
    <dgm:cxn modelId="{5461EEAE-EFBE-4AE3-B9C6-9A6C8F51301A}" srcId="{24CE51DC-6CC5-4906-9E7E-309F18ED4C03}" destId="{F0F7486A-C1E3-4097-BD5F-5D5231EB72F6}" srcOrd="2" destOrd="0" parTransId="{2D86A42E-1A34-453C-8F43-BE1AEBD987AC}" sibTransId="{75588825-5F11-4B5C-9DE7-8DCEDF00566B}"/>
    <dgm:cxn modelId="{9B74C3A1-10EB-4CC0-AEED-00D1F639C059}" type="presOf" srcId="{448FB96B-4FB1-4225-AE08-9AA68A398DD5}" destId="{5FE2CBD0-C9BD-445A-8C3B-D02B47D8E637}" srcOrd="0" destOrd="5" presId="urn:microsoft.com/office/officeart/2005/8/layout/bList2"/>
    <dgm:cxn modelId="{FC3CD248-4776-43A4-8549-CC7D3B3CF680}" srcId="{2C717F1C-1AC7-497B-8D3A-C5DEEB0EDBCB}" destId="{E72BBC0F-EB44-480C-B2FB-C330A265827D}" srcOrd="1" destOrd="0" parTransId="{3D18B1EF-DF15-44A9-A3A2-731B729792AE}" sibTransId="{1EEB6E6A-8D81-40BC-AFDC-9CCFDD3D2ED7}"/>
    <dgm:cxn modelId="{04FA7427-257C-496C-A484-8F01B058AAF3}" type="presOf" srcId="{57822D3C-D047-40F3-9F4A-61575D384168}" destId="{0938402E-3F53-477B-B6EA-1BB38207E32A}" srcOrd="0" destOrd="1" presId="urn:microsoft.com/office/officeart/2005/8/layout/bList2"/>
    <dgm:cxn modelId="{DE3DE88B-A6AF-44F0-9E33-42EFF50FCA39}" type="presOf" srcId="{CCFFC53A-10C9-46CB-A287-406307DF7A8C}" destId="{5FE2CBD0-C9BD-445A-8C3B-D02B47D8E637}" srcOrd="0" destOrd="2" presId="urn:microsoft.com/office/officeart/2005/8/layout/bList2"/>
    <dgm:cxn modelId="{F717EC86-F20F-4038-AA70-A23EA18383E7}" type="presOf" srcId="{01C8D815-A485-45E6-AEC2-F3822408541A}" destId="{D473CB31-DF40-45E0-926C-D88A3CFB8457}" srcOrd="1" destOrd="0" presId="urn:microsoft.com/office/officeart/2005/8/layout/bList2"/>
    <dgm:cxn modelId="{869BFCB6-AABE-4385-9502-925E5DA5779A}" type="presOf" srcId="{5FBD216D-9547-4A17-85AF-CA0E0DCDB1FC}" destId="{5FE2CBD0-C9BD-445A-8C3B-D02B47D8E637}" srcOrd="0" destOrd="1" presId="urn:microsoft.com/office/officeart/2005/8/layout/bList2"/>
    <dgm:cxn modelId="{3B233B2F-738D-47D5-BA91-1C1D88156083}" srcId="{587A0E27-8F82-4AAD-900E-4CBF6D230DC0}" destId="{38CC50CE-4893-4976-8AF5-CF6C94F0A3BE}" srcOrd="3" destOrd="0" parTransId="{37DC38CD-4915-46F6-B107-B4FE5B18ED86}" sibTransId="{14D5A179-1A5B-48BE-A825-E657D62774A8}"/>
    <dgm:cxn modelId="{D7B03F6E-AC10-440C-B1D0-77A337B6509D}" type="presOf" srcId="{BE0CF0B7-506D-4D75-A2D2-9DFBD26ACE60}" destId="{84DAD0F1-B005-40FB-B63A-05982EF83843}" srcOrd="0" destOrd="2" presId="urn:microsoft.com/office/officeart/2005/8/layout/bList2"/>
    <dgm:cxn modelId="{2CD0E278-CC7D-4504-9C3A-7472DF9B7224}" srcId="{BF921019-C2D8-443F-8329-0C9C1D84F159}" destId="{5FBD216D-9547-4A17-85AF-CA0E0DCDB1FC}" srcOrd="1" destOrd="0" parTransId="{CAC136CA-0DD4-43EF-88D6-267D42ED44CB}" sibTransId="{D2E31EF6-760F-4934-991A-F39931DEE3CD}"/>
    <dgm:cxn modelId="{80F10813-2C52-483B-A68E-6450F763A58D}" type="presOf" srcId="{E945F74E-DEDB-492C-B775-37B60F2074D3}" destId="{1F1EBFE2-3461-4461-973B-8BC6E9B71176}" srcOrd="0" destOrd="2" presId="urn:microsoft.com/office/officeart/2005/8/layout/bList2"/>
    <dgm:cxn modelId="{BEAF38D7-9FDF-4C62-B699-880DFB0FA0EC}" type="presOf" srcId="{898E34B2-718E-4F2D-B3BC-57AAA06F9044}" destId="{B5B335A8-7444-468A-A2C7-D24162508708}" srcOrd="0" destOrd="0" presId="urn:microsoft.com/office/officeart/2005/8/layout/bList2"/>
    <dgm:cxn modelId="{77B29CF0-795C-4164-B722-F28F47D2AE43}" type="presOf" srcId="{24CE51DC-6CC5-4906-9E7E-309F18ED4C03}" destId="{CF6466CB-C38C-43BD-B156-26A91E5AC20E}" srcOrd="1" destOrd="0" presId="urn:microsoft.com/office/officeart/2005/8/layout/bList2"/>
    <dgm:cxn modelId="{BB85CF1A-ACED-4CF8-987A-0D44396FFAA3}" type="presOf" srcId="{7CD56AE3-015D-4202-8D0B-D3C5DFEFD6A8}" destId="{EC91B2AB-D4AF-42B5-8EA2-0722E40E384C}" srcOrd="0" destOrd="0" presId="urn:microsoft.com/office/officeart/2005/8/layout/bList2"/>
    <dgm:cxn modelId="{CB5AA4D5-981D-4C83-9971-6D86B274F607}" type="presOf" srcId="{FD33CB6D-4659-4E05-8F45-E714C6123ACE}" destId="{3D7189E2-05B4-4F58-8E24-48FC822A9CFE}" srcOrd="0" destOrd="0" presId="urn:microsoft.com/office/officeart/2005/8/layout/bList2"/>
    <dgm:cxn modelId="{D1DF2D0C-1ED4-4760-8F21-EA6BC4C34FAB}" srcId="{898E34B2-718E-4F2D-B3BC-57AAA06F9044}" destId="{519BF0B3-FBC5-442F-BAF3-95FAA08F2F80}" srcOrd="1" destOrd="0" parTransId="{5A1E20E9-C7FE-411F-8247-119AB03DA823}" sibTransId="{7B440073-E94E-4FB4-88A5-70870319667C}"/>
    <dgm:cxn modelId="{B1FE4B2F-A1BA-471B-B99C-19617B460466}" srcId="{2C717F1C-1AC7-497B-8D3A-C5DEEB0EDBCB}" destId="{AD80D72E-9AAD-49CD-8E99-E2F7325BB231}" srcOrd="3" destOrd="0" parTransId="{6087B17F-6992-4B35-8BB4-CCF5737D521E}" sibTransId="{E554F484-3686-4C39-A292-8248D80C21AF}"/>
    <dgm:cxn modelId="{3E186F28-2101-4452-94AB-815FE75DFED0}" type="presOf" srcId="{F93D9FB1-5C97-4050-8F0A-85172BFCA784}" destId="{DC0E1C21-FE4C-4AE7-84C4-E9415894413A}" srcOrd="0" destOrd="0" presId="urn:microsoft.com/office/officeart/2005/8/layout/bList2"/>
    <dgm:cxn modelId="{31AFC66A-EF13-4C9D-B962-48B376F00021}" type="presParOf" srcId="{F200D9EC-345B-48DB-AEEE-519F56D22468}" destId="{7320F1D8-7CDF-4249-B1FC-7D7AF7439BFE}" srcOrd="0" destOrd="0" presId="urn:microsoft.com/office/officeart/2005/8/layout/bList2"/>
    <dgm:cxn modelId="{E60FAE95-5F73-41D3-AD16-9DD60FCDB8A6}" type="presParOf" srcId="{7320F1D8-7CDF-4249-B1FC-7D7AF7439BFE}" destId="{1F1EBFE2-3461-4461-973B-8BC6E9B71176}" srcOrd="0" destOrd="0" presId="urn:microsoft.com/office/officeart/2005/8/layout/bList2"/>
    <dgm:cxn modelId="{5AD188B4-5CE6-4F70-8003-D5E9E2B99EF6}" type="presParOf" srcId="{7320F1D8-7CDF-4249-B1FC-7D7AF7439BFE}" destId="{B5B335A8-7444-468A-A2C7-D24162508708}" srcOrd="1" destOrd="0" presId="urn:microsoft.com/office/officeart/2005/8/layout/bList2"/>
    <dgm:cxn modelId="{5B693328-CF1C-44E2-8C83-74E1A3C880D6}" type="presParOf" srcId="{7320F1D8-7CDF-4249-B1FC-7D7AF7439BFE}" destId="{9552F152-4209-4215-8942-F91FB4A0D0C2}" srcOrd="2" destOrd="0" presId="urn:microsoft.com/office/officeart/2005/8/layout/bList2"/>
    <dgm:cxn modelId="{942D2438-E814-49DC-9B29-4D8D155925B5}" type="presParOf" srcId="{7320F1D8-7CDF-4249-B1FC-7D7AF7439BFE}" destId="{050CEA7B-C2F7-42C2-94E0-B60B4779F997}" srcOrd="3" destOrd="0" presId="urn:microsoft.com/office/officeart/2005/8/layout/bList2"/>
    <dgm:cxn modelId="{272684E6-B7CA-44D6-A5EF-1BF565099005}" type="presParOf" srcId="{F200D9EC-345B-48DB-AEEE-519F56D22468}" destId="{299595D1-20AB-42C0-8F96-0179494F2C37}" srcOrd="1" destOrd="0" presId="urn:microsoft.com/office/officeart/2005/8/layout/bList2"/>
    <dgm:cxn modelId="{55080CB2-C3CC-44C6-AE6F-6A7A96B4C3EA}" type="presParOf" srcId="{F200D9EC-345B-48DB-AEEE-519F56D22468}" destId="{2DF4BBC7-C2E4-4DD0-9452-704C2FEF9EF6}" srcOrd="2" destOrd="0" presId="urn:microsoft.com/office/officeart/2005/8/layout/bList2"/>
    <dgm:cxn modelId="{1AC8077A-8C45-4F89-81C8-AB39F1DA4274}" type="presParOf" srcId="{2DF4BBC7-C2E4-4DD0-9452-704C2FEF9EF6}" destId="{84DAD0F1-B005-40FB-B63A-05982EF83843}" srcOrd="0" destOrd="0" presId="urn:microsoft.com/office/officeart/2005/8/layout/bList2"/>
    <dgm:cxn modelId="{1FE3DA72-5D86-4E64-99F9-C814405BFF0A}" type="presParOf" srcId="{2DF4BBC7-C2E4-4DD0-9452-704C2FEF9EF6}" destId="{0D071609-087D-4603-B246-E8288B955D35}" srcOrd="1" destOrd="0" presId="urn:microsoft.com/office/officeart/2005/8/layout/bList2"/>
    <dgm:cxn modelId="{F4FB0831-2395-439C-BD5B-E3987FE8A574}" type="presParOf" srcId="{2DF4BBC7-C2E4-4DD0-9452-704C2FEF9EF6}" destId="{1E5EF2C6-2A07-4A50-8403-3A5472A61366}" srcOrd="2" destOrd="0" presId="urn:microsoft.com/office/officeart/2005/8/layout/bList2"/>
    <dgm:cxn modelId="{A0B37418-8B17-4F13-A462-354FCD617168}" type="presParOf" srcId="{2DF4BBC7-C2E4-4DD0-9452-704C2FEF9EF6}" destId="{A3030AF3-5C66-4E75-A816-B87A0711AD55}" srcOrd="3" destOrd="0" presId="urn:microsoft.com/office/officeart/2005/8/layout/bList2"/>
    <dgm:cxn modelId="{95B8885D-6FBF-42CF-A23A-7564A9F59376}" type="presParOf" srcId="{F200D9EC-345B-48DB-AEEE-519F56D22468}" destId="{DC0E1C21-FE4C-4AE7-84C4-E9415894413A}" srcOrd="3" destOrd="0" presId="urn:microsoft.com/office/officeart/2005/8/layout/bList2"/>
    <dgm:cxn modelId="{B4503DC1-E2F7-4122-8F84-9F3DC9E7CF63}" type="presParOf" srcId="{F200D9EC-345B-48DB-AEEE-519F56D22468}" destId="{644DC740-3D2F-4111-B340-766B31ACFAB7}" srcOrd="4" destOrd="0" presId="urn:microsoft.com/office/officeart/2005/8/layout/bList2"/>
    <dgm:cxn modelId="{05E8F656-5AB4-4A24-B29F-812B5BC135FA}" type="presParOf" srcId="{644DC740-3D2F-4111-B340-766B31ACFAB7}" destId="{5FE2CBD0-C9BD-445A-8C3B-D02B47D8E637}" srcOrd="0" destOrd="0" presId="urn:microsoft.com/office/officeart/2005/8/layout/bList2"/>
    <dgm:cxn modelId="{FA675AAC-6A90-48E4-9B38-3939F28DE1F7}" type="presParOf" srcId="{644DC740-3D2F-4111-B340-766B31ACFAB7}" destId="{4051CC79-5547-40CF-B13F-2F48DB2179FB}" srcOrd="1" destOrd="0" presId="urn:microsoft.com/office/officeart/2005/8/layout/bList2"/>
    <dgm:cxn modelId="{61906302-BDC2-4349-91F7-43519583CB00}" type="presParOf" srcId="{644DC740-3D2F-4111-B340-766B31ACFAB7}" destId="{238D6312-9407-4113-BC14-1D2A4413B567}" srcOrd="2" destOrd="0" presId="urn:microsoft.com/office/officeart/2005/8/layout/bList2"/>
    <dgm:cxn modelId="{96A156E8-C095-4E02-A1F0-365891E0AE7A}" type="presParOf" srcId="{644DC740-3D2F-4111-B340-766B31ACFAB7}" destId="{80511234-023B-49D0-B34F-39DB337E5C84}" srcOrd="3" destOrd="0" presId="urn:microsoft.com/office/officeart/2005/8/layout/bList2"/>
    <dgm:cxn modelId="{02D9E62E-96EA-44DF-ABFB-74BD9DC7CC23}" type="presParOf" srcId="{F200D9EC-345B-48DB-AEEE-519F56D22468}" destId="{3D7189E2-05B4-4F58-8E24-48FC822A9CFE}" srcOrd="5" destOrd="0" presId="urn:microsoft.com/office/officeart/2005/8/layout/bList2"/>
    <dgm:cxn modelId="{F53E4A4E-5DB8-4A41-84FD-94F76A9AF982}" type="presParOf" srcId="{F200D9EC-345B-48DB-AEEE-519F56D22468}" destId="{2CEA5F1C-37D2-4C0E-9725-109383926E53}" srcOrd="6" destOrd="0" presId="urn:microsoft.com/office/officeart/2005/8/layout/bList2"/>
    <dgm:cxn modelId="{1C3E5338-85B0-4DE1-A8FD-215630C83AA2}" type="presParOf" srcId="{2CEA5F1C-37D2-4C0E-9725-109383926E53}" destId="{A91B4B2D-309C-491A-8AC8-753BD35C6387}" srcOrd="0" destOrd="0" presId="urn:microsoft.com/office/officeart/2005/8/layout/bList2"/>
    <dgm:cxn modelId="{4E3DB4B1-58B4-4027-A8CE-9BAEF4994EDD}" type="presParOf" srcId="{2CEA5F1C-37D2-4C0E-9725-109383926E53}" destId="{644DE013-DEC6-4CAA-AAB6-0939804598E5}" srcOrd="1" destOrd="0" presId="urn:microsoft.com/office/officeart/2005/8/layout/bList2"/>
    <dgm:cxn modelId="{4C2A50D1-3062-4E3C-9E2C-3779F20CC742}" type="presParOf" srcId="{2CEA5F1C-37D2-4C0E-9725-109383926E53}" destId="{0CAF94C9-13D0-4369-8593-90B57591A85E}" srcOrd="2" destOrd="0" presId="urn:microsoft.com/office/officeart/2005/8/layout/bList2"/>
    <dgm:cxn modelId="{A7C6330C-19DB-44CD-9225-0DF74FEA9667}" type="presParOf" srcId="{2CEA5F1C-37D2-4C0E-9725-109383926E53}" destId="{2FEB89AC-C7CE-4406-B6E7-22B29E036C1C}" srcOrd="3" destOrd="0" presId="urn:microsoft.com/office/officeart/2005/8/layout/bList2"/>
    <dgm:cxn modelId="{D88DB738-B1EB-4DD0-B853-2FACBE2EC582}" type="presParOf" srcId="{F200D9EC-345B-48DB-AEEE-519F56D22468}" destId="{E3821539-10D0-49DD-A5FA-D46B0F96EDF1}" srcOrd="7" destOrd="0" presId="urn:microsoft.com/office/officeart/2005/8/layout/bList2"/>
    <dgm:cxn modelId="{39DA2CC8-1FFF-4428-BCA9-7DAC918A9533}" type="presParOf" srcId="{F200D9EC-345B-48DB-AEEE-519F56D22468}" destId="{15009771-073F-4446-B45E-F0F5108D98B9}" srcOrd="8" destOrd="0" presId="urn:microsoft.com/office/officeart/2005/8/layout/bList2"/>
    <dgm:cxn modelId="{E8C1BF41-C2D8-4DBF-86E6-4E7707F5BE5B}" type="presParOf" srcId="{15009771-073F-4446-B45E-F0F5108D98B9}" destId="{0938402E-3F53-477B-B6EA-1BB38207E32A}" srcOrd="0" destOrd="0" presId="urn:microsoft.com/office/officeart/2005/8/layout/bList2"/>
    <dgm:cxn modelId="{211086BB-F1EE-4BF8-BF55-39C125C6F4C1}" type="presParOf" srcId="{15009771-073F-4446-B45E-F0F5108D98B9}" destId="{0824192B-3361-4EC2-9F46-0D0576C71DED}" srcOrd="1" destOrd="0" presId="urn:microsoft.com/office/officeart/2005/8/layout/bList2"/>
    <dgm:cxn modelId="{D6826A28-FB5C-4D22-9A9C-976D5BE812BD}" type="presParOf" srcId="{15009771-073F-4446-B45E-F0F5108D98B9}" destId="{D473CB31-DF40-45E0-926C-D88A3CFB8457}" srcOrd="2" destOrd="0" presId="urn:microsoft.com/office/officeart/2005/8/layout/bList2"/>
    <dgm:cxn modelId="{5573DD94-07BF-4A99-96CF-DD39CE88163D}" type="presParOf" srcId="{15009771-073F-4446-B45E-F0F5108D98B9}" destId="{04851DF3-00C7-4F9A-9720-4BC6D52EE0F7}" srcOrd="3" destOrd="0" presId="urn:microsoft.com/office/officeart/2005/8/layout/bList2"/>
    <dgm:cxn modelId="{1738098A-3D28-4E93-AB65-BE80DC6FDEB5}" type="presParOf" srcId="{F200D9EC-345B-48DB-AEEE-519F56D22468}" destId="{98625318-DF7D-4883-84F4-30B105101EB1}" srcOrd="9" destOrd="0" presId="urn:microsoft.com/office/officeart/2005/8/layout/bList2"/>
    <dgm:cxn modelId="{008F07B3-BEEB-424B-8CD8-54737892FDD0}" type="presParOf" srcId="{F200D9EC-345B-48DB-AEEE-519F56D22468}" destId="{5B16F0D2-1F9B-4EA0-A506-F08C14C52CDA}" srcOrd="10" destOrd="0" presId="urn:microsoft.com/office/officeart/2005/8/layout/bList2"/>
    <dgm:cxn modelId="{C9829C36-3CAD-401E-AC4B-9E532DA20E98}" type="presParOf" srcId="{5B16F0D2-1F9B-4EA0-A506-F08C14C52CDA}" destId="{EC91B2AB-D4AF-42B5-8EA2-0722E40E384C}" srcOrd="0" destOrd="0" presId="urn:microsoft.com/office/officeart/2005/8/layout/bList2"/>
    <dgm:cxn modelId="{B29237B6-4394-4FFA-B378-D09C9EAC88C8}" type="presParOf" srcId="{5B16F0D2-1F9B-4EA0-A506-F08C14C52CDA}" destId="{ABCB3FDA-44F5-47A9-BCDC-922EE7AE258C}" srcOrd="1" destOrd="0" presId="urn:microsoft.com/office/officeart/2005/8/layout/bList2"/>
    <dgm:cxn modelId="{9A583407-6B85-48BC-A084-3D1678D8A7A9}" type="presParOf" srcId="{5B16F0D2-1F9B-4EA0-A506-F08C14C52CDA}" destId="{CF6466CB-C38C-43BD-B156-26A91E5AC20E}" srcOrd="2" destOrd="0" presId="urn:microsoft.com/office/officeart/2005/8/layout/bList2"/>
    <dgm:cxn modelId="{90EA83F5-E30E-4D67-B803-DA6B544AEE34}" type="presParOf" srcId="{5B16F0D2-1F9B-4EA0-A506-F08C14C52CDA}" destId="{3ED7635C-1B7E-4F58-8E4F-D706F1476FE2}" srcOrd="3" destOrd="0" presId="urn:microsoft.com/office/officeart/2005/8/layout/b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hevronAccent+Icon">
  <dgm:title val="Chevron Accent Process"/>
  <dgm:desc val="Use to show sequential steps in a task, process, or workflow, or to emphasize movement or direction. Works best with minimal Level 1 and Level 2 text."/>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hevronAccent+Icon">
  <dgm:title val="Chevron Accent Process"/>
  <dgm:desc val="Use to show sequential steps in a task, process, or workflow, or to emphasize movement or direction. Works best with minimal Level 1 and Level 2 text."/>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Accent+Icon">
  <dgm:title val="Chevron Accent Process"/>
  <dgm:desc val="Use to show sequential steps in a task, process, or workflow, or to emphasize movement or direction. Works best with minimal Level 1 and Level 2 text."/>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Accent+Icon">
  <dgm:title val="Chevron Accent Process"/>
  <dgm:desc val="Use to show sequential steps in a task, process, or workflow, or to emphasize movement or direction. Works best with minimal Level 1 and Level 2 text."/>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bList2">
  <dgm:title val=""/>
  <dgm:desc val=""/>
  <dgm:catLst>
    <dgm:cat type="list" pri="7000"/>
    <dgm:cat type="convert" pri="16000"/>
    <dgm:cat type="picture" pri="28000"/>
    <dgm:cat type="pictureconvert" pri="28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787" cy="498693"/>
          </a:xfrm>
          <a:prstGeom prst="rect">
            <a:avLst/>
          </a:prstGeom>
        </p:spPr>
        <p:txBody>
          <a:bodyPr vert="horz" lIns="91440" tIns="45720" rIns="91440" bIns="45720" rtlCol="0"/>
          <a:lstStyle>
            <a:lvl1pPr algn="l">
              <a:defRPr sz="1200"/>
            </a:lvl1pPr>
          </a:lstStyle>
          <a:p>
            <a:endParaRPr lang="ms-MY"/>
          </a:p>
        </p:txBody>
      </p:sp>
      <p:sp>
        <p:nvSpPr>
          <p:cNvPr id="3" name="Date Placeholder 2"/>
          <p:cNvSpPr>
            <a:spLocks noGrp="1"/>
          </p:cNvSpPr>
          <p:nvPr>
            <p:ph type="dt" idx="1"/>
          </p:nvPr>
        </p:nvSpPr>
        <p:spPr>
          <a:xfrm>
            <a:off x="3855838" y="0"/>
            <a:ext cx="2949787" cy="498693"/>
          </a:xfrm>
          <a:prstGeom prst="rect">
            <a:avLst/>
          </a:prstGeom>
        </p:spPr>
        <p:txBody>
          <a:bodyPr vert="horz" lIns="91440" tIns="45720" rIns="91440" bIns="45720" rtlCol="0"/>
          <a:lstStyle>
            <a:lvl1pPr algn="r">
              <a:defRPr sz="1200"/>
            </a:lvl1pPr>
          </a:lstStyle>
          <a:p>
            <a:fld id="{70819D44-08EA-413C-8F75-29722692CE12}" type="datetimeFigureOut">
              <a:rPr lang="ms-MY" smtClean="0"/>
              <a:t>19/03/2019</a:t>
            </a:fld>
            <a:endParaRPr lang="ms-MY"/>
          </a:p>
        </p:txBody>
      </p:sp>
      <p:sp>
        <p:nvSpPr>
          <p:cNvPr id="4" name="Slide Image Placeholder 3"/>
          <p:cNvSpPr>
            <a:spLocks noGrp="1" noRot="1" noChangeAspect="1"/>
          </p:cNvSpPr>
          <p:nvPr>
            <p:ph type="sldImg" idx="2"/>
          </p:nvPr>
        </p:nvSpPr>
        <p:spPr>
          <a:xfrm>
            <a:off x="422275" y="1243013"/>
            <a:ext cx="5962650" cy="3354387"/>
          </a:xfrm>
          <a:prstGeom prst="rect">
            <a:avLst/>
          </a:prstGeom>
          <a:noFill/>
          <a:ln w="12700">
            <a:solidFill>
              <a:prstClr val="black"/>
            </a:solidFill>
          </a:ln>
        </p:spPr>
        <p:txBody>
          <a:bodyPr vert="horz" lIns="91440" tIns="45720" rIns="91440" bIns="45720" rtlCol="0" anchor="ctr"/>
          <a:lstStyle/>
          <a:p>
            <a:endParaRPr lang="ms-MY"/>
          </a:p>
        </p:txBody>
      </p:sp>
      <p:sp>
        <p:nvSpPr>
          <p:cNvPr id="5" name="Notes Placeholder 4"/>
          <p:cNvSpPr>
            <a:spLocks noGrp="1"/>
          </p:cNvSpPr>
          <p:nvPr>
            <p:ph type="body" sz="quarter" idx="3"/>
          </p:nvPr>
        </p:nvSpPr>
        <p:spPr>
          <a:xfrm>
            <a:off x="680720" y="4783307"/>
            <a:ext cx="5445760" cy="3913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ms-MY"/>
          </a:p>
        </p:txBody>
      </p:sp>
      <p:sp>
        <p:nvSpPr>
          <p:cNvPr id="6" name="Footer Placeholder 5"/>
          <p:cNvSpPr>
            <a:spLocks noGrp="1"/>
          </p:cNvSpPr>
          <p:nvPr>
            <p:ph type="ftr" sz="quarter" idx="4"/>
          </p:nvPr>
        </p:nvSpPr>
        <p:spPr>
          <a:xfrm>
            <a:off x="0" y="9440647"/>
            <a:ext cx="2949787" cy="498692"/>
          </a:xfrm>
          <a:prstGeom prst="rect">
            <a:avLst/>
          </a:prstGeom>
        </p:spPr>
        <p:txBody>
          <a:bodyPr vert="horz" lIns="91440" tIns="45720" rIns="91440" bIns="45720" rtlCol="0" anchor="b"/>
          <a:lstStyle>
            <a:lvl1pPr algn="l">
              <a:defRPr sz="1200"/>
            </a:lvl1pPr>
          </a:lstStyle>
          <a:p>
            <a:endParaRPr lang="ms-MY"/>
          </a:p>
        </p:txBody>
      </p:sp>
      <p:sp>
        <p:nvSpPr>
          <p:cNvPr id="7" name="Slide Number Placeholder 6"/>
          <p:cNvSpPr>
            <a:spLocks noGrp="1"/>
          </p:cNvSpPr>
          <p:nvPr>
            <p:ph type="sldNum" sz="quarter" idx="5"/>
          </p:nvPr>
        </p:nvSpPr>
        <p:spPr>
          <a:xfrm>
            <a:off x="3855838" y="9440647"/>
            <a:ext cx="2949787" cy="498692"/>
          </a:xfrm>
          <a:prstGeom prst="rect">
            <a:avLst/>
          </a:prstGeom>
        </p:spPr>
        <p:txBody>
          <a:bodyPr vert="horz" lIns="91440" tIns="45720" rIns="91440" bIns="45720" rtlCol="0" anchor="b"/>
          <a:lstStyle>
            <a:lvl1pPr algn="r">
              <a:defRPr sz="1200"/>
            </a:lvl1pPr>
          </a:lstStyle>
          <a:p>
            <a:fld id="{B2F2162D-99BC-4C17-90A3-4364F82F767F}" type="slidenum">
              <a:rPr lang="ms-MY" smtClean="0"/>
              <a:t>‹#›</a:t>
            </a:fld>
            <a:endParaRPr lang="ms-MY"/>
          </a:p>
        </p:txBody>
      </p:sp>
    </p:spTree>
    <p:extLst>
      <p:ext uri="{BB962C8B-B14F-4D97-AF65-F5344CB8AC3E}">
        <p14:creationId xmlns:p14="http://schemas.microsoft.com/office/powerpoint/2010/main" val="31209017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
            </a:r>
            <a:endParaRPr lang="en-US" dirty="0"/>
          </a:p>
        </p:txBody>
      </p:sp>
      <p:sp>
        <p:nvSpPr>
          <p:cNvPr id="4" name="Slide Number Placeholder 3"/>
          <p:cNvSpPr>
            <a:spLocks noGrp="1"/>
          </p:cNvSpPr>
          <p:nvPr>
            <p:ph type="sldNum" sz="quarter" idx="10"/>
          </p:nvPr>
        </p:nvSpPr>
        <p:spPr/>
        <p:txBody>
          <a:bodyPr/>
          <a:lstStyle/>
          <a:p>
            <a:fld id="{766D2660-4CFA-498F-B60D-8D7601F9684D}" type="slidenum">
              <a:rPr lang="en-US" smtClean="0"/>
              <a:pPr/>
              <a:t>1</a:t>
            </a:fld>
            <a:endParaRPr lang="en-US"/>
          </a:p>
        </p:txBody>
      </p:sp>
    </p:spTree>
    <p:extLst>
      <p:ext uri="{BB962C8B-B14F-4D97-AF65-F5344CB8AC3E}">
        <p14:creationId xmlns:p14="http://schemas.microsoft.com/office/powerpoint/2010/main" val="38225941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300">
                <a:solidFill>
                  <a:schemeClr val="tx1"/>
                </a:solidFill>
                <a:latin typeface="Calibri" pitchFamily="34" charset="0"/>
                <a:ea typeface="MS PGothic" pitchFamily="34" charset="-128"/>
              </a:defRPr>
            </a:lvl1pPr>
            <a:lvl2pPr marL="786864" indent="-302640" eaLnBrk="0" hangingPunct="0">
              <a:spcBef>
                <a:spcPct val="30000"/>
              </a:spcBef>
              <a:defRPr sz="1300">
                <a:solidFill>
                  <a:schemeClr val="tx1"/>
                </a:solidFill>
                <a:latin typeface="Calibri" pitchFamily="34" charset="0"/>
                <a:ea typeface="MS PGothic" pitchFamily="34" charset="-128"/>
              </a:defRPr>
            </a:lvl2pPr>
            <a:lvl3pPr marL="1210561" indent="-242112" eaLnBrk="0" hangingPunct="0">
              <a:spcBef>
                <a:spcPct val="30000"/>
              </a:spcBef>
              <a:defRPr sz="1300">
                <a:solidFill>
                  <a:schemeClr val="tx1"/>
                </a:solidFill>
                <a:latin typeface="Calibri" pitchFamily="34" charset="0"/>
                <a:ea typeface="MS PGothic" pitchFamily="34" charset="-128"/>
              </a:defRPr>
            </a:lvl3pPr>
            <a:lvl4pPr marL="1694785" indent="-242112" eaLnBrk="0" hangingPunct="0">
              <a:spcBef>
                <a:spcPct val="30000"/>
              </a:spcBef>
              <a:defRPr sz="1300">
                <a:solidFill>
                  <a:schemeClr val="tx1"/>
                </a:solidFill>
                <a:latin typeface="Calibri" pitchFamily="34" charset="0"/>
                <a:ea typeface="MS PGothic" pitchFamily="34" charset="-128"/>
              </a:defRPr>
            </a:lvl4pPr>
            <a:lvl5pPr marL="2179010" indent="-242112" eaLnBrk="0" hangingPunct="0">
              <a:spcBef>
                <a:spcPct val="30000"/>
              </a:spcBef>
              <a:defRPr sz="1300">
                <a:solidFill>
                  <a:schemeClr val="tx1"/>
                </a:solidFill>
                <a:latin typeface="Calibri" pitchFamily="34" charset="0"/>
                <a:ea typeface="MS PGothic" pitchFamily="34" charset="-128"/>
              </a:defRPr>
            </a:lvl5pPr>
            <a:lvl6pPr marL="2663235" indent="-242112" eaLnBrk="0" fontAlgn="base" hangingPunct="0">
              <a:spcBef>
                <a:spcPct val="30000"/>
              </a:spcBef>
              <a:spcAft>
                <a:spcPct val="0"/>
              </a:spcAft>
              <a:defRPr sz="1300">
                <a:solidFill>
                  <a:schemeClr val="tx1"/>
                </a:solidFill>
                <a:latin typeface="Calibri" pitchFamily="34" charset="0"/>
                <a:ea typeface="MS PGothic" pitchFamily="34" charset="-128"/>
              </a:defRPr>
            </a:lvl6pPr>
            <a:lvl7pPr marL="3147459" indent="-242112" eaLnBrk="0" fontAlgn="base" hangingPunct="0">
              <a:spcBef>
                <a:spcPct val="30000"/>
              </a:spcBef>
              <a:spcAft>
                <a:spcPct val="0"/>
              </a:spcAft>
              <a:defRPr sz="1300">
                <a:solidFill>
                  <a:schemeClr val="tx1"/>
                </a:solidFill>
                <a:latin typeface="Calibri" pitchFamily="34" charset="0"/>
                <a:ea typeface="MS PGothic" pitchFamily="34" charset="-128"/>
              </a:defRPr>
            </a:lvl7pPr>
            <a:lvl8pPr marL="3631683" indent="-242112" eaLnBrk="0" fontAlgn="base" hangingPunct="0">
              <a:spcBef>
                <a:spcPct val="30000"/>
              </a:spcBef>
              <a:spcAft>
                <a:spcPct val="0"/>
              </a:spcAft>
              <a:defRPr sz="1300">
                <a:solidFill>
                  <a:schemeClr val="tx1"/>
                </a:solidFill>
                <a:latin typeface="Calibri" pitchFamily="34" charset="0"/>
                <a:ea typeface="MS PGothic" pitchFamily="34" charset="-128"/>
              </a:defRPr>
            </a:lvl8pPr>
            <a:lvl9pPr marL="4115907" indent="-242112" eaLnBrk="0" fontAlgn="base" hangingPunct="0">
              <a:spcBef>
                <a:spcPct val="30000"/>
              </a:spcBef>
              <a:spcAft>
                <a:spcPct val="0"/>
              </a:spcAft>
              <a:defRPr sz="1300">
                <a:solidFill>
                  <a:schemeClr val="tx1"/>
                </a:solidFill>
                <a:latin typeface="Calibri" pitchFamily="34" charset="0"/>
                <a:ea typeface="MS PGothic" pitchFamily="34" charset="-128"/>
              </a:defRPr>
            </a:lvl9pPr>
          </a:lstStyle>
          <a:p>
            <a:pPr eaLnBrk="1" hangingPunct="1">
              <a:spcBef>
                <a:spcPct val="0"/>
              </a:spcBef>
            </a:pPr>
            <a:fld id="{97C4766E-3D98-47BA-90F4-E0B4E38CA563}" type="slidenum">
              <a:rPr lang="ms-MY" altLang="ms-MY" smtClean="0"/>
              <a:pPr eaLnBrk="1" hangingPunct="1">
                <a:spcBef>
                  <a:spcPct val="0"/>
                </a:spcBef>
              </a:pPr>
              <a:t>2</a:t>
            </a:fld>
            <a:endParaRPr lang="ms-MY" altLang="ms-MY" smtClean="0"/>
          </a:p>
        </p:txBody>
      </p:sp>
    </p:spTree>
    <p:extLst>
      <p:ext uri="{BB962C8B-B14F-4D97-AF65-F5344CB8AC3E}">
        <p14:creationId xmlns:p14="http://schemas.microsoft.com/office/powerpoint/2010/main" val="12827263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300">
                <a:solidFill>
                  <a:schemeClr val="tx1"/>
                </a:solidFill>
                <a:latin typeface="Calibri" pitchFamily="34" charset="0"/>
                <a:ea typeface="MS PGothic" pitchFamily="34" charset="-128"/>
              </a:defRPr>
            </a:lvl1pPr>
            <a:lvl2pPr marL="790405" indent="-304002" eaLnBrk="0" hangingPunct="0">
              <a:spcBef>
                <a:spcPct val="30000"/>
              </a:spcBef>
              <a:defRPr sz="1300">
                <a:solidFill>
                  <a:schemeClr val="tx1"/>
                </a:solidFill>
                <a:latin typeface="Calibri" pitchFamily="34" charset="0"/>
                <a:ea typeface="MS PGothic" pitchFamily="34" charset="-128"/>
              </a:defRPr>
            </a:lvl2pPr>
            <a:lvl3pPr marL="1216009" indent="-243202" eaLnBrk="0" hangingPunct="0">
              <a:spcBef>
                <a:spcPct val="30000"/>
              </a:spcBef>
              <a:defRPr sz="1300">
                <a:solidFill>
                  <a:schemeClr val="tx1"/>
                </a:solidFill>
                <a:latin typeface="Calibri" pitchFamily="34" charset="0"/>
                <a:ea typeface="MS PGothic" pitchFamily="34" charset="-128"/>
              </a:defRPr>
            </a:lvl3pPr>
            <a:lvl4pPr marL="1702412" indent="-243202" eaLnBrk="0" hangingPunct="0">
              <a:spcBef>
                <a:spcPct val="30000"/>
              </a:spcBef>
              <a:defRPr sz="1300">
                <a:solidFill>
                  <a:schemeClr val="tx1"/>
                </a:solidFill>
                <a:latin typeface="Calibri" pitchFamily="34" charset="0"/>
                <a:ea typeface="MS PGothic" pitchFamily="34" charset="-128"/>
              </a:defRPr>
            </a:lvl4pPr>
            <a:lvl5pPr marL="2188816" indent="-243202" eaLnBrk="0" hangingPunct="0">
              <a:spcBef>
                <a:spcPct val="30000"/>
              </a:spcBef>
              <a:defRPr sz="1300">
                <a:solidFill>
                  <a:schemeClr val="tx1"/>
                </a:solidFill>
                <a:latin typeface="Calibri" pitchFamily="34" charset="0"/>
                <a:ea typeface="MS PGothic" pitchFamily="34" charset="-128"/>
              </a:defRPr>
            </a:lvl5pPr>
            <a:lvl6pPr marL="2675220" indent="-243202" eaLnBrk="0" fontAlgn="base" hangingPunct="0">
              <a:spcBef>
                <a:spcPct val="30000"/>
              </a:spcBef>
              <a:spcAft>
                <a:spcPct val="0"/>
              </a:spcAft>
              <a:defRPr sz="1300">
                <a:solidFill>
                  <a:schemeClr val="tx1"/>
                </a:solidFill>
                <a:latin typeface="Calibri" pitchFamily="34" charset="0"/>
                <a:ea typeface="MS PGothic" pitchFamily="34" charset="-128"/>
              </a:defRPr>
            </a:lvl6pPr>
            <a:lvl7pPr marL="3161623" indent="-243202" eaLnBrk="0" fontAlgn="base" hangingPunct="0">
              <a:spcBef>
                <a:spcPct val="30000"/>
              </a:spcBef>
              <a:spcAft>
                <a:spcPct val="0"/>
              </a:spcAft>
              <a:defRPr sz="1300">
                <a:solidFill>
                  <a:schemeClr val="tx1"/>
                </a:solidFill>
                <a:latin typeface="Calibri" pitchFamily="34" charset="0"/>
                <a:ea typeface="MS PGothic" pitchFamily="34" charset="-128"/>
              </a:defRPr>
            </a:lvl7pPr>
            <a:lvl8pPr marL="3648026" indent="-243202" eaLnBrk="0" fontAlgn="base" hangingPunct="0">
              <a:spcBef>
                <a:spcPct val="30000"/>
              </a:spcBef>
              <a:spcAft>
                <a:spcPct val="0"/>
              </a:spcAft>
              <a:defRPr sz="1300">
                <a:solidFill>
                  <a:schemeClr val="tx1"/>
                </a:solidFill>
                <a:latin typeface="Calibri" pitchFamily="34" charset="0"/>
                <a:ea typeface="MS PGothic" pitchFamily="34" charset="-128"/>
              </a:defRPr>
            </a:lvl8pPr>
            <a:lvl9pPr marL="4134429" indent="-243202" eaLnBrk="0" fontAlgn="base" hangingPunct="0">
              <a:spcBef>
                <a:spcPct val="30000"/>
              </a:spcBef>
              <a:spcAft>
                <a:spcPct val="0"/>
              </a:spcAft>
              <a:defRPr sz="1300">
                <a:solidFill>
                  <a:schemeClr val="tx1"/>
                </a:solidFill>
                <a:latin typeface="Calibri" pitchFamily="34" charset="0"/>
                <a:ea typeface="MS PGothic" pitchFamily="34" charset="-128"/>
              </a:defRPr>
            </a:lvl9pPr>
          </a:lstStyle>
          <a:p>
            <a:pPr eaLnBrk="1" hangingPunct="1">
              <a:spcBef>
                <a:spcPct val="0"/>
              </a:spcBef>
            </a:pPr>
            <a:fld id="{97C4766E-3D98-47BA-90F4-E0B4E38CA563}" type="slidenum">
              <a:rPr lang="ms-MY" altLang="ms-MY" smtClean="0"/>
              <a:pPr eaLnBrk="1" hangingPunct="1">
                <a:spcBef>
                  <a:spcPct val="0"/>
                </a:spcBef>
              </a:pPr>
              <a:t>3</a:t>
            </a:fld>
            <a:endParaRPr lang="ms-MY" altLang="ms-MY" smtClean="0"/>
          </a:p>
        </p:txBody>
      </p:sp>
    </p:spTree>
    <p:extLst>
      <p:ext uri="{BB962C8B-B14F-4D97-AF65-F5344CB8AC3E}">
        <p14:creationId xmlns:p14="http://schemas.microsoft.com/office/powerpoint/2010/main" val="7352640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1C73FE2E-8CE6-4B1C-85B8-66A46BF34E3D}" type="slidenum">
              <a:rPr lang="ms-MY" altLang="ms-MY" smtClean="0"/>
              <a:pPr eaLnBrk="1" hangingPunct="1">
                <a:spcBef>
                  <a:spcPct val="0"/>
                </a:spcBef>
              </a:pPr>
              <a:t>4</a:t>
            </a:fld>
            <a:endParaRPr lang="ms-MY" altLang="ms-MY" smtClean="0"/>
          </a:p>
        </p:txBody>
      </p:sp>
    </p:spTree>
    <p:extLst>
      <p:ext uri="{BB962C8B-B14F-4D97-AF65-F5344CB8AC3E}">
        <p14:creationId xmlns:p14="http://schemas.microsoft.com/office/powerpoint/2010/main" val="21685920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xfrm>
            <a:off x="90488" y="744538"/>
            <a:ext cx="6616700"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39384" indent="-284378" eaLnBrk="0" hangingPunct="0">
              <a:spcBef>
                <a:spcPct val="30000"/>
              </a:spcBef>
              <a:defRPr sz="1200">
                <a:solidFill>
                  <a:schemeClr val="tx1"/>
                </a:solidFill>
                <a:latin typeface="Calibri" pitchFamily="34" charset="0"/>
                <a:ea typeface="MS PGothic" pitchFamily="34" charset="-128"/>
              </a:defRPr>
            </a:lvl2pPr>
            <a:lvl3pPr marL="1137514" indent="-227503" eaLnBrk="0" hangingPunct="0">
              <a:spcBef>
                <a:spcPct val="30000"/>
              </a:spcBef>
              <a:defRPr sz="1200">
                <a:solidFill>
                  <a:schemeClr val="tx1"/>
                </a:solidFill>
                <a:latin typeface="Calibri" pitchFamily="34" charset="0"/>
                <a:ea typeface="MS PGothic" pitchFamily="34" charset="-128"/>
              </a:defRPr>
            </a:lvl3pPr>
            <a:lvl4pPr marL="1592519" indent="-227503" eaLnBrk="0" hangingPunct="0">
              <a:spcBef>
                <a:spcPct val="30000"/>
              </a:spcBef>
              <a:defRPr sz="1200">
                <a:solidFill>
                  <a:schemeClr val="tx1"/>
                </a:solidFill>
                <a:latin typeface="Calibri" pitchFamily="34" charset="0"/>
                <a:ea typeface="MS PGothic" pitchFamily="34" charset="-128"/>
              </a:defRPr>
            </a:lvl4pPr>
            <a:lvl5pPr marL="2047524" indent="-227503" eaLnBrk="0" hangingPunct="0">
              <a:spcBef>
                <a:spcPct val="30000"/>
              </a:spcBef>
              <a:defRPr sz="1200">
                <a:solidFill>
                  <a:schemeClr val="tx1"/>
                </a:solidFill>
                <a:latin typeface="Calibri" pitchFamily="34" charset="0"/>
                <a:ea typeface="MS PGothic" pitchFamily="34" charset="-128"/>
              </a:defRPr>
            </a:lvl5pPr>
            <a:lvl6pPr marL="2502530" indent="-227503"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57535" indent="-227503"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12541" indent="-227503"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67546" indent="-227503"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1C73FE2E-8CE6-4B1C-85B8-66A46BF34E3D}" type="slidenum">
              <a:rPr lang="ms-MY" altLang="ms-MY" smtClean="0"/>
              <a:pPr eaLnBrk="1" hangingPunct="1">
                <a:spcBef>
                  <a:spcPct val="0"/>
                </a:spcBef>
              </a:pPr>
              <a:t>5</a:t>
            </a:fld>
            <a:endParaRPr lang="ms-MY" altLang="ms-MY"/>
          </a:p>
        </p:txBody>
      </p:sp>
    </p:spTree>
    <p:extLst>
      <p:ext uri="{BB962C8B-B14F-4D97-AF65-F5344CB8AC3E}">
        <p14:creationId xmlns:p14="http://schemas.microsoft.com/office/powerpoint/2010/main" val="35492972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97C4766E-3D98-47BA-90F4-E0B4E38CA563}" type="slidenum">
              <a:rPr lang="ms-MY" altLang="ms-MY" smtClean="0"/>
              <a:pPr eaLnBrk="1" hangingPunct="1">
                <a:spcBef>
                  <a:spcPct val="0"/>
                </a:spcBef>
              </a:pPr>
              <a:t>6</a:t>
            </a:fld>
            <a:endParaRPr lang="ms-MY" altLang="ms-MY" smtClean="0"/>
          </a:p>
        </p:txBody>
      </p:sp>
    </p:spTree>
    <p:extLst>
      <p:ext uri="{BB962C8B-B14F-4D97-AF65-F5344CB8AC3E}">
        <p14:creationId xmlns:p14="http://schemas.microsoft.com/office/powerpoint/2010/main" val="17703999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Sistem</a:t>
            </a:r>
            <a:r>
              <a:rPr lang="en-GB" dirty="0" smtClean="0"/>
              <a:t> e-Trace </a:t>
            </a:r>
            <a:r>
              <a:rPr lang="en-GB" dirty="0" err="1" smtClean="0"/>
              <a:t>adalah</a:t>
            </a:r>
            <a:r>
              <a:rPr lang="en-GB" dirty="0" smtClean="0"/>
              <a:t> </a:t>
            </a:r>
            <a:r>
              <a:rPr lang="en-GB" dirty="0" err="1" smtClean="0"/>
              <a:t>sistem</a:t>
            </a:r>
            <a:r>
              <a:rPr lang="en-GB" dirty="0" smtClean="0"/>
              <a:t> e-Trace </a:t>
            </a:r>
            <a:r>
              <a:rPr lang="en-GB" dirty="0" err="1" smtClean="0"/>
              <a:t>baru</a:t>
            </a:r>
            <a:r>
              <a:rPr lang="en-GB" dirty="0" smtClean="0"/>
              <a:t> yang </a:t>
            </a:r>
            <a:r>
              <a:rPr lang="en-GB" dirty="0" err="1" smtClean="0"/>
              <a:t>sebelum</a:t>
            </a:r>
            <a:r>
              <a:rPr lang="en-GB" baseline="0" dirty="0" smtClean="0"/>
              <a:t> </a:t>
            </a:r>
            <a:r>
              <a:rPr lang="en-GB" baseline="0" dirty="0" err="1" smtClean="0"/>
              <a:t>ini</a:t>
            </a:r>
            <a:r>
              <a:rPr lang="en-GB" baseline="0" dirty="0" smtClean="0"/>
              <a:t> </a:t>
            </a:r>
            <a:r>
              <a:rPr lang="en-GB" baseline="0" dirty="0" err="1" smtClean="0"/>
              <a:t>dilaksanakan</a:t>
            </a:r>
            <a:r>
              <a:rPr lang="en-GB" baseline="0" dirty="0" smtClean="0"/>
              <a:t> </a:t>
            </a:r>
            <a:r>
              <a:rPr lang="en-GB" baseline="0" dirty="0" err="1" smtClean="0"/>
              <a:t>secara</a:t>
            </a:r>
            <a:r>
              <a:rPr lang="en-GB" baseline="0" dirty="0" smtClean="0"/>
              <a:t> manual.. Skip!</a:t>
            </a:r>
            <a:endParaRPr lang="en-GB" dirty="0"/>
          </a:p>
        </p:txBody>
      </p:sp>
      <p:sp>
        <p:nvSpPr>
          <p:cNvPr id="4" name="Slide Number Placeholder 3"/>
          <p:cNvSpPr>
            <a:spLocks noGrp="1"/>
          </p:cNvSpPr>
          <p:nvPr>
            <p:ph type="sldNum" sz="quarter" idx="10"/>
          </p:nvPr>
        </p:nvSpPr>
        <p:spPr/>
        <p:txBody>
          <a:bodyPr/>
          <a:lstStyle/>
          <a:p>
            <a:fld id="{511B8CA3-F288-46FA-82DE-495E179A6EAC}" type="slidenum">
              <a:rPr lang="en-MY" smtClean="0"/>
              <a:pPr/>
              <a:t>7</a:t>
            </a:fld>
            <a:endParaRPr lang="en-MY"/>
          </a:p>
        </p:txBody>
      </p:sp>
    </p:spTree>
    <p:extLst>
      <p:ext uri="{BB962C8B-B14F-4D97-AF65-F5344CB8AC3E}">
        <p14:creationId xmlns:p14="http://schemas.microsoft.com/office/powerpoint/2010/main" val="13151366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5:notes"/>
          <p:cNvSpPr txBox="1">
            <a:spLocks noGrp="1"/>
          </p:cNvSpPr>
          <p:nvPr>
            <p:ph type="body" idx="1"/>
          </p:nvPr>
        </p:nvSpPr>
        <p:spPr>
          <a:xfrm>
            <a:off x="673100" y="4686300"/>
            <a:ext cx="5389563" cy="44402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2" name="Google Shape;162;p5: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678742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8500F318-DD58-4684-94ED-C3F55273153B}" type="slidenum">
              <a:rPr lang="ms-MY" altLang="ms-MY" smtClean="0"/>
              <a:pPr eaLnBrk="1" hangingPunct="1">
                <a:spcBef>
                  <a:spcPct val="0"/>
                </a:spcBef>
              </a:pPr>
              <a:t>10</a:t>
            </a:fld>
            <a:endParaRPr lang="ms-MY" altLang="ms-MY" smtClean="0"/>
          </a:p>
        </p:txBody>
      </p:sp>
    </p:spTree>
    <p:extLst>
      <p:ext uri="{BB962C8B-B14F-4D97-AF65-F5344CB8AC3E}">
        <p14:creationId xmlns:p14="http://schemas.microsoft.com/office/powerpoint/2010/main" val="30796099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xfrm>
            <a:off x="90488" y="744538"/>
            <a:ext cx="6616700"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dirty="0"/>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39384" indent="-284378" eaLnBrk="0" hangingPunct="0">
              <a:spcBef>
                <a:spcPct val="30000"/>
              </a:spcBef>
              <a:defRPr sz="1200">
                <a:solidFill>
                  <a:schemeClr val="tx1"/>
                </a:solidFill>
                <a:latin typeface="Calibri" pitchFamily="34" charset="0"/>
                <a:ea typeface="MS PGothic" pitchFamily="34" charset="-128"/>
              </a:defRPr>
            </a:lvl2pPr>
            <a:lvl3pPr marL="1137514" indent="-227503" eaLnBrk="0" hangingPunct="0">
              <a:spcBef>
                <a:spcPct val="30000"/>
              </a:spcBef>
              <a:defRPr sz="1200">
                <a:solidFill>
                  <a:schemeClr val="tx1"/>
                </a:solidFill>
                <a:latin typeface="Calibri" pitchFamily="34" charset="0"/>
                <a:ea typeface="MS PGothic" pitchFamily="34" charset="-128"/>
              </a:defRPr>
            </a:lvl3pPr>
            <a:lvl4pPr marL="1592519" indent="-227503" eaLnBrk="0" hangingPunct="0">
              <a:spcBef>
                <a:spcPct val="30000"/>
              </a:spcBef>
              <a:defRPr sz="1200">
                <a:solidFill>
                  <a:schemeClr val="tx1"/>
                </a:solidFill>
                <a:latin typeface="Calibri" pitchFamily="34" charset="0"/>
                <a:ea typeface="MS PGothic" pitchFamily="34" charset="-128"/>
              </a:defRPr>
            </a:lvl4pPr>
            <a:lvl5pPr marL="2047524" indent="-227503" eaLnBrk="0" hangingPunct="0">
              <a:spcBef>
                <a:spcPct val="30000"/>
              </a:spcBef>
              <a:defRPr sz="1200">
                <a:solidFill>
                  <a:schemeClr val="tx1"/>
                </a:solidFill>
                <a:latin typeface="Calibri" pitchFamily="34" charset="0"/>
                <a:ea typeface="MS PGothic" pitchFamily="34" charset="-128"/>
              </a:defRPr>
            </a:lvl5pPr>
            <a:lvl6pPr marL="2502530" indent="-227503"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57535" indent="-227503"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12541" indent="-227503"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67546" indent="-227503"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8500F318-DD58-4684-94ED-C3F55273153B}" type="slidenum">
              <a:rPr lang="ms-MY" altLang="ms-MY" smtClean="0"/>
              <a:pPr eaLnBrk="1" hangingPunct="1">
                <a:spcBef>
                  <a:spcPct val="0"/>
                </a:spcBef>
              </a:pPr>
              <a:t>11</a:t>
            </a:fld>
            <a:endParaRPr lang="ms-MY" altLang="ms-MY"/>
          </a:p>
        </p:txBody>
      </p:sp>
    </p:spTree>
    <p:extLst>
      <p:ext uri="{BB962C8B-B14F-4D97-AF65-F5344CB8AC3E}">
        <p14:creationId xmlns:p14="http://schemas.microsoft.com/office/powerpoint/2010/main" val="19900855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2DE2E1E5-7C99-461D-8E72-EDCD36DD2623}" type="slidenum">
              <a:rPr lang="ms-MY" altLang="ms-MY" smtClean="0"/>
              <a:pPr eaLnBrk="1" hangingPunct="1">
                <a:spcBef>
                  <a:spcPct val="0"/>
                </a:spcBef>
              </a:pPr>
              <a:t>12</a:t>
            </a:fld>
            <a:endParaRPr lang="ms-MY" altLang="ms-MY" smtClean="0"/>
          </a:p>
        </p:txBody>
      </p:sp>
    </p:spTree>
    <p:extLst>
      <p:ext uri="{BB962C8B-B14F-4D97-AF65-F5344CB8AC3E}">
        <p14:creationId xmlns:p14="http://schemas.microsoft.com/office/powerpoint/2010/main" val="4427273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xfrm>
            <a:off x="90488" y="744538"/>
            <a:ext cx="6616700"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ms-MY" dirty="0" err="1" smtClean="0"/>
              <a:t>Projek</a:t>
            </a:r>
            <a:r>
              <a:rPr lang="en-US" altLang="ms-MY" dirty="0" smtClean="0"/>
              <a:t> </a:t>
            </a:r>
            <a:r>
              <a:rPr lang="en-US" altLang="ms-MY" dirty="0" err="1" smtClean="0"/>
              <a:t>ini</a:t>
            </a:r>
            <a:r>
              <a:rPr lang="en-US" altLang="ms-MY" dirty="0" smtClean="0"/>
              <a:t> </a:t>
            </a:r>
            <a:r>
              <a:rPr lang="en-US" altLang="ms-MY" dirty="0" err="1" smtClean="0"/>
              <a:t>hanya</a:t>
            </a:r>
            <a:r>
              <a:rPr lang="en-US" altLang="ms-MY" dirty="0" smtClean="0"/>
              <a:t> </a:t>
            </a:r>
            <a:r>
              <a:rPr lang="en-US" altLang="ms-MY" dirty="0" err="1" smtClean="0"/>
              <a:t>melibatkan</a:t>
            </a:r>
            <a:r>
              <a:rPr lang="en-US" altLang="ms-MY" baseline="0" dirty="0" smtClean="0"/>
              <a:t> </a:t>
            </a:r>
            <a:r>
              <a:rPr lang="en-US" altLang="ms-MY" baseline="0" dirty="0" err="1" smtClean="0"/>
              <a:t>Bahagian</a:t>
            </a:r>
            <a:r>
              <a:rPr lang="en-US" altLang="ms-MY" baseline="0" dirty="0" smtClean="0"/>
              <a:t> </a:t>
            </a:r>
            <a:r>
              <a:rPr lang="en-US" altLang="ms-MY" baseline="0" dirty="0" err="1" smtClean="0"/>
              <a:t>Pelesenan</a:t>
            </a:r>
            <a:r>
              <a:rPr lang="en-US" altLang="ms-MY" baseline="0" dirty="0" smtClean="0"/>
              <a:t> &amp; </a:t>
            </a:r>
            <a:r>
              <a:rPr lang="en-US" altLang="ms-MY" baseline="0" dirty="0" err="1" smtClean="0"/>
              <a:t>Penguatkuasaan</a:t>
            </a:r>
            <a:r>
              <a:rPr lang="en-US" altLang="ms-MY" baseline="0" dirty="0" smtClean="0"/>
              <a:t>. </a:t>
            </a:r>
            <a:r>
              <a:rPr lang="en-US" altLang="ms-MY" baseline="0" dirty="0" err="1" smtClean="0"/>
              <a:t>Melibatkan</a:t>
            </a:r>
            <a:r>
              <a:rPr lang="en-US" altLang="ms-MY" baseline="0" dirty="0" smtClean="0"/>
              <a:t> 5 </a:t>
            </a:r>
            <a:r>
              <a:rPr lang="en-US" altLang="ms-MY" baseline="0" dirty="0" err="1" smtClean="0"/>
              <a:t>pasukan</a:t>
            </a:r>
            <a:r>
              <a:rPr lang="en-US" altLang="ms-MY" baseline="0" dirty="0" smtClean="0"/>
              <a:t>.</a:t>
            </a:r>
            <a:endParaRPr lang="en-US" altLang="ms-MY" dirty="0"/>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39384" indent="-284378" eaLnBrk="0" hangingPunct="0">
              <a:spcBef>
                <a:spcPct val="30000"/>
              </a:spcBef>
              <a:defRPr sz="1200">
                <a:solidFill>
                  <a:schemeClr val="tx1"/>
                </a:solidFill>
                <a:latin typeface="Calibri" pitchFamily="34" charset="0"/>
                <a:ea typeface="MS PGothic" pitchFamily="34" charset="-128"/>
              </a:defRPr>
            </a:lvl2pPr>
            <a:lvl3pPr marL="1137514" indent="-227503" eaLnBrk="0" hangingPunct="0">
              <a:spcBef>
                <a:spcPct val="30000"/>
              </a:spcBef>
              <a:defRPr sz="1200">
                <a:solidFill>
                  <a:schemeClr val="tx1"/>
                </a:solidFill>
                <a:latin typeface="Calibri" pitchFamily="34" charset="0"/>
                <a:ea typeface="MS PGothic" pitchFamily="34" charset="-128"/>
              </a:defRPr>
            </a:lvl3pPr>
            <a:lvl4pPr marL="1592519" indent="-227503" eaLnBrk="0" hangingPunct="0">
              <a:spcBef>
                <a:spcPct val="30000"/>
              </a:spcBef>
              <a:defRPr sz="1200">
                <a:solidFill>
                  <a:schemeClr val="tx1"/>
                </a:solidFill>
                <a:latin typeface="Calibri" pitchFamily="34" charset="0"/>
                <a:ea typeface="MS PGothic" pitchFamily="34" charset="-128"/>
              </a:defRPr>
            </a:lvl4pPr>
            <a:lvl5pPr marL="2047524" indent="-227503" eaLnBrk="0" hangingPunct="0">
              <a:spcBef>
                <a:spcPct val="30000"/>
              </a:spcBef>
              <a:defRPr sz="1200">
                <a:solidFill>
                  <a:schemeClr val="tx1"/>
                </a:solidFill>
                <a:latin typeface="Calibri" pitchFamily="34" charset="0"/>
                <a:ea typeface="MS PGothic" pitchFamily="34" charset="-128"/>
              </a:defRPr>
            </a:lvl5pPr>
            <a:lvl6pPr marL="2502530" indent="-227503"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57535" indent="-227503"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12541" indent="-227503"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67546" indent="-227503"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2DE2E1E5-7C99-461D-8E72-EDCD36DD2623}" type="slidenum">
              <a:rPr lang="ms-MY" altLang="ms-MY" smtClean="0"/>
              <a:pPr eaLnBrk="1" hangingPunct="1">
                <a:spcBef>
                  <a:spcPct val="0"/>
                </a:spcBef>
              </a:pPr>
              <a:t>15</a:t>
            </a:fld>
            <a:endParaRPr lang="ms-MY" altLang="ms-MY"/>
          </a:p>
        </p:txBody>
      </p:sp>
    </p:spTree>
    <p:extLst>
      <p:ext uri="{BB962C8B-B14F-4D97-AF65-F5344CB8AC3E}">
        <p14:creationId xmlns:p14="http://schemas.microsoft.com/office/powerpoint/2010/main" val="350486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2DE2E1E5-7C99-461D-8E72-EDCD36DD2623}" type="slidenum">
              <a:rPr lang="ms-MY" altLang="ms-MY" smtClean="0"/>
              <a:pPr eaLnBrk="1" hangingPunct="1">
                <a:spcBef>
                  <a:spcPct val="0"/>
                </a:spcBef>
              </a:pPr>
              <a:t>16</a:t>
            </a:fld>
            <a:endParaRPr lang="ms-MY" altLang="ms-MY" smtClean="0"/>
          </a:p>
        </p:txBody>
      </p:sp>
    </p:spTree>
    <p:extLst>
      <p:ext uri="{BB962C8B-B14F-4D97-AF65-F5344CB8AC3E}">
        <p14:creationId xmlns:p14="http://schemas.microsoft.com/office/powerpoint/2010/main" val="35500209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MY" dirty="0" err="1" smtClean="0"/>
              <a:t>Color</a:t>
            </a:r>
            <a:r>
              <a:rPr lang="en-MY" dirty="0" smtClean="0"/>
              <a:t> peach </a:t>
            </a:r>
            <a:r>
              <a:rPr lang="en-MY" dirty="0" err="1" smtClean="0"/>
              <a:t>melibatkan</a:t>
            </a:r>
            <a:r>
              <a:rPr lang="en-MY" dirty="0" smtClean="0"/>
              <a:t> e-Trace. </a:t>
            </a:r>
            <a:r>
              <a:rPr lang="en-MY" dirty="0" err="1" smtClean="0"/>
              <a:t>Biru</a:t>
            </a:r>
            <a:r>
              <a:rPr lang="en-MY" dirty="0" smtClean="0"/>
              <a:t> </a:t>
            </a:r>
            <a:r>
              <a:rPr lang="en-MY" dirty="0" err="1" smtClean="0"/>
              <a:t>Sistem</a:t>
            </a:r>
            <a:r>
              <a:rPr lang="en-MY" dirty="0" smtClean="0"/>
              <a:t> </a:t>
            </a:r>
            <a:r>
              <a:rPr lang="en-MY" dirty="0" err="1" smtClean="0"/>
              <a:t>sedia</a:t>
            </a:r>
            <a:r>
              <a:rPr lang="en-MY" dirty="0" smtClean="0"/>
              <a:t> </a:t>
            </a:r>
            <a:r>
              <a:rPr lang="en-MY" dirty="0" err="1" smtClean="0"/>
              <a:t>ada</a:t>
            </a:r>
            <a:r>
              <a:rPr lang="en-MY" dirty="0" smtClean="0"/>
              <a:t>.</a:t>
            </a:r>
            <a:endParaRPr lang="en-MY" dirty="0"/>
          </a:p>
        </p:txBody>
      </p:sp>
      <p:sp>
        <p:nvSpPr>
          <p:cNvPr id="4" name="Slide Number Placeholder 3"/>
          <p:cNvSpPr>
            <a:spLocks noGrp="1"/>
          </p:cNvSpPr>
          <p:nvPr>
            <p:ph type="sldNum" sz="quarter" idx="10"/>
          </p:nvPr>
        </p:nvSpPr>
        <p:spPr/>
        <p:txBody>
          <a:bodyPr/>
          <a:lstStyle/>
          <a:p>
            <a:fld id="{511B8CA3-F288-46FA-82DE-495E179A6EAC}" type="slidenum">
              <a:rPr lang="en-MY" smtClean="0">
                <a:solidFill>
                  <a:prstClr val="black"/>
                </a:solidFill>
              </a:rPr>
              <a:pPr/>
              <a:t>17</a:t>
            </a:fld>
            <a:endParaRPr lang="en-MY">
              <a:solidFill>
                <a:prstClr val="black"/>
              </a:solidFill>
            </a:endParaRPr>
          </a:p>
        </p:txBody>
      </p:sp>
    </p:spTree>
    <p:extLst>
      <p:ext uri="{BB962C8B-B14F-4D97-AF65-F5344CB8AC3E}">
        <p14:creationId xmlns:p14="http://schemas.microsoft.com/office/powerpoint/2010/main" val="40928773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2DE2E1E5-7C99-461D-8E72-EDCD36DD2623}" type="slidenum">
              <a:rPr lang="ms-MY" altLang="ms-MY" smtClean="0"/>
              <a:pPr eaLnBrk="1" hangingPunct="1">
                <a:spcBef>
                  <a:spcPct val="0"/>
                </a:spcBef>
              </a:pPr>
              <a:t>18</a:t>
            </a:fld>
            <a:endParaRPr lang="ms-MY" altLang="ms-MY" smtClean="0"/>
          </a:p>
        </p:txBody>
      </p:sp>
    </p:spTree>
    <p:extLst>
      <p:ext uri="{BB962C8B-B14F-4D97-AF65-F5344CB8AC3E}">
        <p14:creationId xmlns:p14="http://schemas.microsoft.com/office/powerpoint/2010/main" val="41674514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err="1" smtClean="0"/>
              <a:t>Modul</a:t>
            </a:r>
            <a:r>
              <a:rPr lang="en-US" baseline="0" dirty="0" smtClean="0"/>
              <a:t> </a:t>
            </a:r>
            <a:r>
              <a:rPr lang="en-US" baseline="0" dirty="0" err="1" smtClean="0"/>
              <a:t>utama</a:t>
            </a:r>
            <a:r>
              <a:rPr lang="en-US" baseline="0" dirty="0" smtClean="0"/>
              <a:t> e-Trace </a:t>
            </a:r>
            <a:r>
              <a:rPr lang="en-US" baseline="0" dirty="0" err="1" smtClean="0"/>
              <a:t>terdiri</a:t>
            </a:r>
            <a:r>
              <a:rPr lang="en-US" baseline="0" dirty="0" smtClean="0"/>
              <a:t> </a:t>
            </a:r>
            <a:r>
              <a:rPr lang="en-US" baseline="0" dirty="0" err="1" smtClean="0"/>
              <a:t>daripada</a:t>
            </a:r>
            <a:r>
              <a:rPr lang="en-US" baseline="0" dirty="0" smtClean="0"/>
              <a:t> e-Cert, e-</a:t>
            </a:r>
            <a:r>
              <a:rPr lang="en-US" baseline="0" dirty="0" err="1" smtClean="0"/>
              <a:t>PP,e</a:t>
            </a:r>
            <a:r>
              <a:rPr lang="en-US" baseline="0" dirty="0" smtClean="0"/>
              <a:t>-FFB, i-Enforce and i-Service. </a:t>
            </a:r>
            <a:r>
              <a:rPr lang="en-US" baseline="0" dirty="0" err="1" smtClean="0"/>
              <a:t>Berintegrasi</a:t>
            </a:r>
            <a:r>
              <a:rPr lang="en-US" baseline="0" dirty="0" smtClean="0"/>
              <a:t> </a:t>
            </a:r>
            <a:r>
              <a:rPr lang="en-US" baseline="0" dirty="0" err="1" smtClean="0"/>
              <a:t>dengan</a:t>
            </a:r>
            <a:r>
              <a:rPr lang="en-US" baseline="0" dirty="0" smtClean="0"/>
              <a:t> </a:t>
            </a:r>
            <a:r>
              <a:rPr lang="en-US" baseline="0" dirty="0" err="1" smtClean="0"/>
              <a:t>sistem</a:t>
            </a:r>
            <a:r>
              <a:rPr lang="en-US" baseline="0" dirty="0" smtClean="0"/>
              <a:t> MPOB </a:t>
            </a:r>
            <a:r>
              <a:rPr lang="en-US" baseline="0" dirty="0" err="1" smtClean="0"/>
              <a:t>sedia</a:t>
            </a:r>
            <a:r>
              <a:rPr lang="en-US" baseline="0" dirty="0" smtClean="0"/>
              <a:t> </a:t>
            </a:r>
            <a:r>
              <a:rPr lang="en-US" baseline="0" dirty="0" err="1" smtClean="0"/>
              <a:t>ada</a:t>
            </a:r>
            <a:r>
              <a:rPr lang="en-US" baseline="0" dirty="0" smtClean="0"/>
              <a:t> </a:t>
            </a:r>
            <a:r>
              <a:rPr lang="en-US" baseline="0" dirty="0" err="1" smtClean="0"/>
              <a:t>iaitu</a:t>
            </a:r>
            <a:r>
              <a:rPr lang="en-US" baseline="0" dirty="0" smtClean="0"/>
              <a:t> </a:t>
            </a:r>
            <a:r>
              <a:rPr lang="en-US" baseline="0" dirty="0" err="1" smtClean="0"/>
              <a:t>sistem</a:t>
            </a:r>
            <a:r>
              <a:rPr lang="en-US" baseline="0" dirty="0" smtClean="0"/>
              <a:t> </a:t>
            </a:r>
            <a:r>
              <a:rPr lang="en-US" baseline="0" dirty="0" err="1" smtClean="0"/>
              <a:t>MyLesen</a:t>
            </a:r>
            <a:r>
              <a:rPr lang="en-US" baseline="0" dirty="0" smtClean="0"/>
              <a:t> </a:t>
            </a:r>
            <a:r>
              <a:rPr lang="en-US" baseline="0" dirty="0" err="1" smtClean="0"/>
              <a:t>dan</a:t>
            </a:r>
            <a:r>
              <a:rPr lang="en-US" baseline="0" dirty="0" smtClean="0"/>
              <a:t> e-</a:t>
            </a:r>
            <a:r>
              <a:rPr lang="en-US" baseline="0" dirty="0" err="1" smtClean="0"/>
              <a:t>LesenPK</a:t>
            </a:r>
            <a:r>
              <a:rPr lang="en-US" baseline="0" dirty="0" smtClean="0"/>
              <a:t> </a:t>
            </a:r>
            <a:r>
              <a:rPr lang="en-US" baseline="0" dirty="0" err="1" smtClean="0"/>
              <a:t>dimana</a:t>
            </a:r>
            <a:r>
              <a:rPr lang="en-US" baseline="0" dirty="0" smtClean="0"/>
              <a:t> </a:t>
            </a:r>
            <a:r>
              <a:rPr lang="en-US" baseline="0" dirty="0" err="1" smtClean="0"/>
              <a:t>pengguna</a:t>
            </a:r>
            <a:r>
              <a:rPr lang="en-US" baseline="0" dirty="0" smtClean="0"/>
              <a:t> </a:t>
            </a:r>
            <a:r>
              <a:rPr lang="en-US" baseline="0" dirty="0" err="1" smtClean="0"/>
              <a:t>sistem</a:t>
            </a:r>
            <a:r>
              <a:rPr lang="en-US" baseline="0" dirty="0" smtClean="0"/>
              <a:t> </a:t>
            </a:r>
            <a:r>
              <a:rPr lang="en-US" baseline="0" dirty="0" err="1" smtClean="0"/>
              <a:t>Sistem</a:t>
            </a:r>
            <a:r>
              <a:rPr lang="en-US" baseline="0" dirty="0" smtClean="0"/>
              <a:t> e-Cert </a:t>
            </a:r>
            <a:r>
              <a:rPr lang="en-US" baseline="0" dirty="0" err="1" smtClean="0"/>
              <a:t>iaitu</a:t>
            </a:r>
            <a:r>
              <a:rPr lang="en-US" baseline="0" dirty="0" smtClean="0"/>
              <a:t> </a:t>
            </a:r>
            <a:r>
              <a:rPr lang="en-US" sz="1200" baseline="0" dirty="0" err="1" smtClean="0">
                <a:latin typeface="Arial" pitchFamily="34" charset="0"/>
                <a:cs typeface="Arial" pitchFamily="34" charset="0"/>
              </a:rPr>
              <a:t>sistem</a:t>
            </a:r>
            <a:r>
              <a:rPr lang="en-US" sz="1200" baseline="0" dirty="0" smtClean="0">
                <a:latin typeface="Arial" pitchFamily="34" charset="0"/>
                <a:cs typeface="Arial" pitchFamily="34" charset="0"/>
              </a:rPr>
              <a:t> </a:t>
            </a:r>
            <a:r>
              <a:rPr lang="en-US" sz="1200" baseline="0" dirty="0" err="1" smtClean="0">
                <a:latin typeface="Arial" pitchFamily="34" charset="0"/>
                <a:cs typeface="Arial" pitchFamily="34" charset="0"/>
              </a:rPr>
              <a:t>pengurusan</a:t>
            </a:r>
            <a:r>
              <a:rPr lang="en-US" sz="1200" baseline="0" dirty="0" smtClean="0">
                <a:latin typeface="Arial" pitchFamily="34" charset="0"/>
                <a:cs typeface="Arial" pitchFamily="34" charset="0"/>
              </a:rPr>
              <a:t> </a:t>
            </a:r>
            <a:r>
              <a:rPr lang="en-US" sz="1200" baseline="0" dirty="0" err="1" smtClean="0">
                <a:latin typeface="Arial" pitchFamily="34" charset="0"/>
                <a:cs typeface="Arial" pitchFamily="34" charset="0"/>
              </a:rPr>
              <a:t>pensijilan</a:t>
            </a:r>
            <a:r>
              <a:rPr lang="en-US" sz="1200" baseline="0" dirty="0" smtClean="0">
                <a:latin typeface="Arial" pitchFamily="34" charset="0"/>
                <a:cs typeface="Arial" pitchFamily="34" charset="0"/>
              </a:rPr>
              <a:t> Malaysian Sustainable Palm Oil (MSPO)</a:t>
            </a:r>
            <a:r>
              <a:rPr lang="en-US" sz="1200" b="0" baseline="0" dirty="0" smtClean="0">
                <a:latin typeface="Arial" pitchFamily="34" charset="0"/>
                <a:cs typeface="Arial" pitchFamily="34" charset="0"/>
              </a:rPr>
              <a:t> </a:t>
            </a:r>
            <a:r>
              <a:rPr lang="en-US" sz="1200" b="0" baseline="0" dirty="0" err="1" smtClean="0">
                <a:latin typeface="Arial" pitchFamily="34" charset="0"/>
                <a:cs typeface="Arial" pitchFamily="34" charset="0"/>
              </a:rPr>
              <a:t>diakses</a:t>
            </a:r>
            <a:r>
              <a:rPr lang="en-US" sz="1200" b="0" baseline="0" dirty="0" smtClean="0">
                <a:latin typeface="Arial" pitchFamily="34" charset="0"/>
                <a:cs typeface="Arial" pitchFamily="34" charset="0"/>
              </a:rPr>
              <a:t> </a:t>
            </a:r>
            <a:r>
              <a:rPr lang="en-US" sz="1200" b="0" baseline="0" dirty="0" err="1" smtClean="0">
                <a:latin typeface="Arial" pitchFamily="34" charset="0"/>
                <a:cs typeface="Arial" pitchFamily="34" charset="0"/>
              </a:rPr>
              <a:t>oleh</a:t>
            </a:r>
            <a:r>
              <a:rPr lang="en-US" baseline="0" dirty="0" smtClean="0"/>
              <a:t> Orang </a:t>
            </a:r>
            <a:r>
              <a:rPr lang="en-US" baseline="0" dirty="0" err="1" smtClean="0"/>
              <a:t>Awam</a:t>
            </a:r>
            <a:r>
              <a:rPr lang="en-US" baseline="0" dirty="0" smtClean="0"/>
              <a:t>, </a:t>
            </a:r>
            <a:r>
              <a:rPr lang="en-US" baseline="0" dirty="0" err="1" smtClean="0"/>
              <a:t>Pelesen</a:t>
            </a:r>
            <a:r>
              <a:rPr lang="en-US" baseline="0" dirty="0" smtClean="0"/>
              <a:t> MPOB </a:t>
            </a:r>
            <a:r>
              <a:rPr lang="en-US" baseline="0" dirty="0" err="1" smtClean="0"/>
              <a:t>dan</a:t>
            </a:r>
            <a:r>
              <a:rPr lang="en-US" baseline="0" dirty="0" smtClean="0"/>
              <a:t> </a:t>
            </a:r>
            <a:r>
              <a:rPr lang="en-US" baseline="0" dirty="0" err="1" smtClean="0"/>
              <a:t>Badan</a:t>
            </a:r>
            <a:r>
              <a:rPr lang="en-US" baseline="0" dirty="0" smtClean="0"/>
              <a:t> </a:t>
            </a:r>
            <a:r>
              <a:rPr lang="en-US" baseline="0" dirty="0" err="1" smtClean="0"/>
              <a:t>Pensijilan</a:t>
            </a:r>
            <a:r>
              <a:rPr lang="en-US" baseline="0" dirty="0" smtClean="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err="1" smtClean="0"/>
              <a:t>Ambik</a:t>
            </a:r>
            <a:r>
              <a:rPr lang="en-US" baseline="0" dirty="0" smtClean="0"/>
              <a:t> data </a:t>
            </a:r>
            <a:r>
              <a:rPr lang="en-US" baseline="0" dirty="0" err="1" smtClean="0"/>
              <a:t>dari</a:t>
            </a:r>
            <a:r>
              <a:rPr lang="en-US" baseline="0" dirty="0" smtClean="0"/>
              <a:t> </a:t>
            </a:r>
            <a:r>
              <a:rPr lang="en-US" baseline="0" dirty="0" err="1" smtClean="0"/>
              <a:t>agensi</a:t>
            </a:r>
            <a:r>
              <a:rPr lang="en-US" baseline="0" dirty="0" smtClean="0"/>
              <a:t> </a:t>
            </a:r>
            <a:r>
              <a:rPr lang="en-US" baseline="0" dirty="0" err="1" smtClean="0"/>
              <a:t>luar</a:t>
            </a:r>
            <a:r>
              <a:rPr lang="en-US" baseline="0" dirty="0" smtClean="0"/>
              <a:t> </a:t>
            </a:r>
            <a:r>
              <a:rPr lang="en-US" baseline="0" dirty="0" err="1" smtClean="0"/>
              <a:t>secara</a:t>
            </a:r>
            <a:r>
              <a:rPr lang="en-US" baseline="0" dirty="0" smtClean="0"/>
              <a:t> manual.</a:t>
            </a:r>
            <a:endParaRPr lang="en-US" dirty="0"/>
          </a:p>
        </p:txBody>
      </p:sp>
      <p:sp>
        <p:nvSpPr>
          <p:cNvPr id="4" name="Slide Number Placeholder 3"/>
          <p:cNvSpPr>
            <a:spLocks noGrp="1"/>
          </p:cNvSpPr>
          <p:nvPr>
            <p:ph type="sldNum" sz="quarter" idx="10"/>
          </p:nvPr>
        </p:nvSpPr>
        <p:spPr/>
        <p:txBody>
          <a:bodyPr/>
          <a:lstStyle/>
          <a:p>
            <a:fld id="{FFB9D7C6-CBE0-4390-97FF-3C206AD71871}" type="slidenum">
              <a:rPr lang="ms-MY" smtClean="0">
                <a:solidFill>
                  <a:prstClr val="black"/>
                </a:solidFill>
              </a:rPr>
              <a:pPr/>
              <a:t>19</a:t>
            </a:fld>
            <a:endParaRPr lang="ms-MY">
              <a:solidFill>
                <a:prstClr val="black"/>
              </a:solidFill>
            </a:endParaRPr>
          </a:p>
        </p:txBody>
      </p:sp>
    </p:spTree>
    <p:extLst>
      <p:ext uri="{BB962C8B-B14F-4D97-AF65-F5344CB8AC3E}">
        <p14:creationId xmlns:p14="http://schemas.microsoft.com/office/powerpoint/2010/main" val="18916065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ms-MY" dirty="0" smtClean="0"/>
              <a:t>Ini adalah detail sub module kepada 5 modul</a:t>
            </a:r>
            <a:r>
              <a:rPr lang="ms-MY" baseline="0" dirty="0" smtClean="0"/>
              <a:t> tadi.</a:t>
            </a:r>
            <a:endParaRPr lang="ms-MY" dirty="0"/>
          </a:p>
        </p:txBody>
      </p:sp>
      <p:sp>
        <p:nvSpPr>
          <p:cNvPr id="4" name="Slide Number Placeholder 3"/>
          <p:cNvSpPr>
            <a:spLocks noGrp="1"/>
          </p:cNvSpPr>
          <p:nvPr>
            <p:ph type="sldNum" sz="quarter" idx="10"/>
          </p:nvPr>
        </p:nvSpPr>
        <p:spPr/>
        <p:txBody>
          <a:bodyPr/>
          <a:lstStyle/>
          <a:p>
            <a:fld id="{FFB9D7C6-CBE0-4390-97FF-3C206AD71871}" type="slidenum">
              <a:rPr lang="ms-MY" smtClean="0">
                <a:solidFill>
                  <a:prstClr val="black"/>
                </a:solidFill>
              </a:rPr>
              <a:pPr/>
              <a:t>20</a:t>
            </a:fld>
            <a:endParaRPr lang="ms-MY">
              <a:solidFill>
                <a:prstClr val="black"/>
              </a:solidFill>
            </a:endParaRPr>
          </a:p>
        </p:txBody>
      </p:sp>
    </p:spTree>
    <p:extLst>
      <p:ext uri="{BB962C8B-B14F-4D97-AF65-F5344CB8AC3E}">
        <p14:creationId xmlns:p14="http://schemas.microsoft.com/office/powerpoint/2010/main" val="2062909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2DE2E1E5-7C99-461D-8E72-EDCD36DD2623}" type="slidenum">
              <a:rPr lang="ms-MY" altLang="ms-MY" smtClean="0"/>
              <a:pPr eaLnBrk="1" hangingPunct="1">
                <a:spcBef>
                  <a:spcPct val="0"/>
                </a:spcBef>
              </a:pPr>
              <a:t>21</a:t>
            </a:fld>
            <a:endParaRPr lang="ms-MY" altLang="ms-MY" smtClean="0"/>
          </a:p>
        </p:txBody>
      </p:sp>
    </p:spTree>
    <p:extLst>
      <p:ext uri="{BB962C8B-B14F-4D97-AF65-F5344CB8AC3E}">
        <p14:creationId xmlns:p14="http://schemas.microsoft.com/office/powerpoint/2010/main" val="34613414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93E5EDE-D2BA-455A-85CB-DF430C40CBA3}" type="slidenum">
              <a:rPr lang="en-GB" smtClean="0">
                <a:solidFill>
                  <a:prstClr val="black"/>
                </a:solidFill>
              </a:rPr>
              <a:pPr/>
              <a:t>23</a:t>
            </a:fld>
            <a:endParaRPr lang="en-GB">
              <a:solidFill>
                <a:prstClr val="black"/>
              </a:solidFill>
            </a:endParaRPr>
          </a:p>
        </p:txBody>
      </p:sp>
    </p:spTree>
    <p:extLst>
      <p:ext uri="{BB962C8B-B14F-4D97-AF65-F5344CB8AC3E}">
        <p14:creationId xmlns:p14="http://schemas.microsoft.com/office/powerpoint/2010/main" val="5390120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97C4766E-3D98-47BA-90F4-E0B4E38CA563}" type="slidenum">
              <a:rPr lang="ms-MY" altLang="ms-MY" smtClean="0"/>
              <a:pPr eaLnBrk="1" hangingPunct="1">
                <a:spcBef>
                  <a:spcPct val="0"/>
                </a:spcBef>
              </a:pPr>
              <a:t>24</a:t>
            </a:fld>
            <a:endParaRPr lang="ms-MY" altLang="ms-MY" smtClean="0"/>
          </a:p>
        </p:txBody>
      </p:sp>
    </p:spTree>
    <p:extLst>
      <p:ext uri="{BB962C8B-B14F-4D97-AF65-F5344CB8AC3E}">
        <p14:creationId xmlns:p14="http://schemas.microsoft.com/office/powerpoint/2010/main" val="39834657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6591C7A0-CAE5-4D6B-8CC1-7AFA2076AF4C}" type="slidenum">
              <a:rPr lang="ms-MY" altLang="ms-MY" smtClean="0"/>
              <a:pPr eaLnBrk="1" hangingPunct="1">
                <a:spcBef>
                  <a:spcPct val="0"/>
                </a:spcBef>
              </a:pPr>
              <a:t>25</a:t>
            </a:fld>
            <a:endParaRPr lang="ms-MY" altLang="ms-MY" smtClean="0"/>
          </a:p>
        </p:txBody>
      </p:sp>
    </p:spTree>
    <p:extLst>
      <p:ext uri="{BB962C8B-B14F-4D97-AF65-F5344CB8AC3E}">
        <p14:creationId xmlns:p14="http://schemas.microsoft.com/office/powerpoint/2010/main" val="18719649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6591C7A0-CAE5-4D6B-8CC1-7AFA2076AF4C}" type="slidenum">
              <a:rPr lang="ms-MY" altLang="ms-MY" smtClean="0"/>
              <a:pPr eaLnBrk="1" hangingPunct="1">
                <a:spcBef>
                  <a:spcPct val="0"/>
                </a:spcBef>
              </a:pPr>
              <a:t>26</a:t>
            </a:fld>
            <a:endParaRPr lang="ms-MY" altLang="ms-MY" smtClean="0"/>
          </a:p>
        </p:txBody>
      </p:sp>
    </p:spTree>
    <p:extLst>
      <p:ext uri="{BB962C8B-B14F-4D97-AF65-F5344CB8AC3E}">
        <p14:creationId xmlns:p14="http://schemas.microsoft.com/office/powerpoint/2010/main" val="22616471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B328B229-DB28-466D-98DD-0DF0FC4C89DD}" type="slidenum">
              <a:rPr lang="ms-MY" altLang="ms-MY" smtClean="0"/>
              <a:pPr eaLnBrk="1" hangingPunct="1">
                <a:spcBef>
                  <a:spcPct val="0"/>
                </a:spcBef>
              </a:pPr>
              <a:t>27</a:t>
            </a:fld>
            <a:endParaRPr lang="ms-MY" altLang="ms-MY" smtClean="0"/>
          </a:p>
        </p:txBody>
      </p:sp>
    </p:spTree>
    <p:extLst>
      <p:ext uri="{BB962C8B-B14F-4D97-AF65-F5344CB8AC3E}">
        <p14:creationId xmlns:p14="http://schemas.microsoft.com/office/powerpoint/2010/main" val="8528850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Buat</a:t>
            </a:r>
            <a:r>
              <a:rPr lang="en-US" dirty="0" smtClean="0"/>
              <a:t> </a:t>
            </a:r>
            <a:r>
              <a:rPr lang="en-US" dirty="0" err="1" smtClean="0"/>
              <a:t>analisis</a:t>
            </a:r>
            <a:r>
              <a:rPr lang="en-US" dirty="0" smtClean="0"/>
              <a:t> </a:t>
            </a:r>
            <a:r>
              <a:rPr lang="en-US" dirty="0" err="1" smtClean="0"/>
              <a:t>sesuaikan</a:t>
            </a:r>
            <a:r>
              <a:rPr lang="en-US" baseline="0" dirty="0" smtClean="0"/>
              <a:t> </a:t>
            </a:r>
            <a:r>
              <a:rPr lang="en-US" baseline="0" dirty="0" err="1" smtClean="0"/>
              <a:t>dan</a:t>
            </a:r>
            <a:r>
              <a:rPr lang="en-US" baseline="0" dirty="0" smtClean="0"/>
              <a:t> </a:t>
            </a:r>
            <a:r>
              <a:rPr lang="en-US" baseline="0" dirty="0" err="1" smtClean="0"/>
              <a:t>tertera</a:t>
            </a:r>
            <a:r>
              <a:rPr lang="en-US" baseline="0" dirty="0" smtClean="0"/>
              <a:t> </a:t>
            </a:r>
            <a:r>
              <a:rPr lang="en-US" baseline="0" dirty="0" err="1" smtClean="0"/>
              <a:t>dalam</a:t>
            </a:r>
            <a:r>
              <a:rPr lang="en-US" baseline="0" dirty="0" smtClean="0"/>
              <a:t> </a:t>
            </a:r>
            <a:r>
              <a:rPr lang="en-US" baseline="0" dirty="0" err="1" smtClean="0"/>
              <a:t>maklumat</a:t>
            </a:r>
            <a:r>
              <a:rPr lang="en-US" baseline="0" dirty="0" smtClean="0"/>
              <a:t> </a:t>
            </a:r>
            <a:r>
              <a:rPr lang="en-US" baseline="0" dirty="0" err="1" smtClean="0"/>
              <a:t>harga</a:t>
            </a:r>
            <a:r>
              <a:rPr lang="en-US" baseline="0" dirty="0" smtClean="0"/>
              <a:t>.</a:t>
            </a:r>
            <a:endParaRPr lang="en-US" dirty="0"/>
          </a:p>
        </p:txBody>
      </p:sp>
      <p:sp>
        <p:nvSpPr>
          <p:cNvPr id="4" name="Slide Number Placeholder 3"/>
          <p:cNvSpPr>
            <a:spLocks noGrp="1"/>
          </p:cNvSpPr>
          <p:nvPr>
            <p:ph type="sldNum" sz="quarter" idx="10"/>
          </p:nvPr>
        </p:nvSpPr>
        <p:spPr/>
        <p:txBody>
          <a:bodyPr/>
          <a:lstStyle/>
          <a:p>
            <a:fld id="{511B8CA3-F288-46FA-82DE-495E179A6EAC}" type="slidenum">
              <a:rPr lang="en-MY" smtClean="0"/>
              <a:pPr/>
              <a:t>29</a:t>
            </a:fld>
            <a:endParaRPr lang="en-MY"/>
          </a:p>
        </p:txBody>
      </p:sp>
    </p:spTree>
    <p:extLst>
      <p:ext uri="{BB962C8B-B14F-4D97-AF65-F5344CB8AC3E}">
        <p14:creationId xmlns:p14="http://schemas.microsoft.com/office/powerpoint/2010/main" val="26265227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23CD7BD7-DE53-4EE7-A651-060CFE0C156A}" type="slidenum">
              <a:rPr lang="ms-MY" altLang="ms-MY" smtClean="0"/>
              <a:pPr eaLnBrk="1" hangingPunct="1">
                <a:spcBef>
                  <a:spcPct val="0"/>
                </a:spcBef>
              </a:pPr>
              <a:t>31</a:t>
            </a:fld>
            <a:endParaRPr lang="ms-MY" altLang="ms-MY" smtClean="0"/>
          </a:p>
        </p:txBody>
      </p:sp>
    </p:spTree>
    <p:extLst>
      <p:ext uri="{BB962C8B-B14F-4D97-AF65-F5344CB8AC3E}">
        <p14:creationId xmlns:p14="http://schemas.microsoft.com/office/powerpoint/2010/main" val="9093217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dirty="0"/>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35007" indent="-282695" eaLnBrk="0" hangingPunct="0">
              <a:spcBef>
                <a:spcPct val="30000"/>
              </a:spcBef>
              <a:defRPr sz="1200">
                <a:solidFill>
                  <a:schemeClr val="tx1"/>
                </a:solidFill>
                <a:latin typeface="Calibri" pitchFamily="34" charset="0"/>
                <a:ea typeface="MS PGothic" pitchFamily="34" charset="-128"/>
              </a:defRPr>
            </a:lvl2pPr>
            <a:lvl3pPr marL="1130780" indent="-226157" eaLnBrk="0" hangingPunct="0">
              <a:spcBef>
                <a:spcPct val="30000"/>
              </a:spcBef>
              <a:defRPr sz="1200">
                <a:solidFill>
                  <a:schemeClr val="tx1"/>
                </a:solidFill>
                <a:latin typeface="Calibri" pitchFamily="34" charset="0"/>
                <a:ea typeface="MS PGothic" pitchFamily="34" charset="-128"/>
              </a:defRPr>
            </a:lvl3pPr>
            <a:lvl4pPr marL="1583091" indent="-226157" eaLnBrk="0" hangingPunct="0">
              <a:spcBef>
                <a:spcPct val="30000"/>
              </a:spcBef>
              <a:defRPr sz="1200">
                <a:solidFill>
                  <a:schemeClr val="tx1"/>
                </a:solidFill>
                <a:latin typeface="Calibri" pitchFamily="34" charset="0"/>
                <a:ea typeface="MS PGothic" pitchFamily="34" charset="-128"/>
              </a:defRPr>
            </a:lvl4pPr>
            <a:lvl5pPr marL="2035405" indent="-226157" eaLnBrk="0" hangingPunct="0">
              <a:spcBef>
                <a:spcPct val="30000"/>
              </a:spcBef>
              <a:defRPr sz="1200">
                <a:solidFill>
                  <a:schemeClr val="tx1"/>
                </a:solidFill>
                <a:latin typeface="Calibri" pitchFamily="34" charset="0"/>
                <a:ea typeface="MS PGothic" pitchFamily="34" charset="-128"/>
              </a:defRPr>
            </a:lvl5pPr>
            <a:lvl6pPr marL="2487716" indent="-226157"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40028" indent="-226157" eaLnBrk="0" fontAlgn="base" hangingPunct="0">
              <a:spcBef>
                <a:spcPct val="30000"/>
              </a:spcBef>
              <a:spcAft>
                <a:spcPct val="0"/>
              </a:spcAft>
              <a:defRPr sz="1200">
                <a:solidFill>
                  <a:schemeClr val="tx1"/>
                </a:solidFill>
                <a:latin typeface="Calibri" pitchFamily="34" charset="0"/>
                <a:ea typeface="MS PGothic" pitchFamily="34" charset="-128"/>
              </a:defRPr>
            </a:lvl7pPr>
            <a:lvl8pPr marL="3392339" indent="-226157"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44653" indent="-226157"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23CD7BD7-DE53-4EE7-A651-060CFE0C156A}" type="slidenum">
              <a:rPr lang="ms-MY" altLang="ms-MY" smtClean="0"/>
              <a:pPr eaLnBrk="1" hangingPunct="1">
                <a:spcBef>
                  <a:spcPct val="0"/>
                </a:spcBef>
              </a:pPr>
              <a:t>32</a:t>
            </a:fld>
            <a:endParaRPr lang="ms-MY" altLang="ms-MY"/>
          </a:p>
        </p:txBody>
      </p:sp>
    </p:spTree>
    <p:extLst>
      <p:ext uri="{BB962C8B-B14F-4D97-AF65-F5344CB8AC3E}">
        <p14:creationId xmlns:p14="http://schemas.microsoft.com/office/powerpoint/2010/main" val="1158214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9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A04C5124-444C-498E-8921-5234466D128C}" type="slidenum">
              <a:rPr lang="ms-MY" altLang="ms-MY" smtClean="0"/>
              <a:pPr eaLnBrk="1" hangingPunct="1">
                <a:spcBef>
                  <a:spcPct val="0"/>
                </a:spcBef>
              </a:pPr>
              <a:t>34</a:t>
            </a:fld>
            <a:endParaRPr lang="ms-MY" altLang="ms-MY" smtClean="0"/>
          </a:p>
        </p:txBody>
      </p:sp>
    </p:spTree>
    <p:extLst>
      <p:ext uri="{BB962C8B-B14F-4D97-AF65-F5344CB8AC3E}">
        <p14:creationId xmlns:p14="http://schemas.microsoft.com/office/powerpoint/2010/main" val="11373574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dirty="0"/>
          </a:p>
        </p:txBody>
      </p:sp>
      <p:sp>
        <p:nvSpPr>
          <p:cNvPr id="29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34053" indent="-282328" eaLnBrk="0" hangingPunct="0">
              <a:spcBef>
                <a:spcPct val="30000"/>
              </a:spcBef>
              <a:defRPr sz="1200">
                <a:solidFill>
                  <a:schemeClr val="tx1"/>
                </a:solidFill>
                <a:latin typeface="Calibri" pitchFamily="34" charset="0"/>
                <a:ea typeface="MS PGothic" pitchFamily="34" charset="-128"/>
              </a:defRPr>
            </a:lvl2pPr>
            <a:lvl3pPr marL="1129312" indent="-225863" eaLnBrk="0" hangingPunct="0">
              <a:spcBef>
                <a:spcPct val="30000"/>
              </a:spcBef>
              <a:defRPr sz="1200">
                <a:solidFill>
                  <a:schemeClr val="tx1"/>
                </a:solidFill>
                <a:latin typeface="Calibri" pitchFamily="34" charset="0"/>
                <a:ea typeface="MS PGothic" pitchFamily="34" charset="-128"/>
              </a:defRPr>
            </a:lvl3pPr>
            <a:lvl4pPr marL="1581036" indent="-225863" eaLnBrk="0" hangingPunct="0">
              <a:spcBef>
                <a:spcPct val="30000"/>
              </a:spcBef>
              <a:defRPr sz="1200">
                <a:solidFill>
                  <a:schemeClr val="tx1"/>
                </a:solidFill>
                <a:latin typeface="Calibri" pitchFamily="34" charset="0"/>
                <a:ea typeface="MS PGothic" pitchFamily="34" charset="-128"/>
              </a:defRPr>
            </a:lvl4pPr>
            <a:lvl5pPr marL="2032762" indent="-225863" eaLnBrk="0" hangingPunct="0">
              <a:spcBef>
                <a:spcPct val="30000"/>
              </a:spcBef>
              <a:defRPr sz="1200">
                <a:solidFill>
                  <a:schemeClr val="tx1"/>
                </a:solidFill>
                <a:latin typeface="Calibri" pitchFamily="34" charset="0"/>
                <a:ea typeface="MS PGothic" pitchFamily="34" charset="-128"/>
              </a:defRPr>
            </a:lvl5pPr>
            <a:lvl6pPr marL="2484486" indent="-225863"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36211" indent="-225863" eaLnBrk="0" fontAlgn="base" hangingPunct="0">
              <a:spcBef>
                <a:spcPct val="30000"/>
              </a:spcBef>
              <a:spcAft>
                <a:spcPct val="0"/>
              </a:spcAft>
              <a:defRPr sz="1200">
                <a:solidFill>
                  <a:schemeClr val="tx1"/>
                </a:solidFill>
                <a:latin typeface="Calibri" pitchFamily="34" charset="0"/>
                <a:ea typeface="MS PGothic" pitchFamily="34" charset="-128"/>
              </a:defRPr>
            </a:lvl7pPr>
            <a:lvl8pPr marL="3387935" indent="-225863"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39661" indent="-225863"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A04C5124-444C-498E-8921-5234466D128C}" type="slidenum">
              <a:rPr lang="ms-MY" altLang="ms-MY" smtClean="0"/>
              <a:pPr eaLnBrk="1" hangingPunct="1">
                <a:spcBef>
                  <a:spcPct val="0"/>
                </a:spcBef>
              </a:pPr>
              <a:t>35</a:t>
            </a:fld>
            <a:endParaRPr lang="ms-MY" altLang="ms-MY"/>
          </a:p>
        </p:txBody>
      </p:sp>
    </p:spTree>
    <p:extLst>
      <p:ext uri="{BB962C8B-B14F-4D97-AF65-F5344CB8AC3E}">
        <p14:creationId xmlns:p14="http://schemas.microsoft.com/office/powerpoint/2010/main" val="34905933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ms-MY" dirty="0" smtClean="0"/>
              <a:t>Ini adalah detail sub module kepada 5 modul</a:t>
            </a:r>
            <a:r>
              <a:rPr lang="ms-MY" baseline="0" dirty="0" smtClean="0"/>
              <a:t> tadi.</a:t>
            </a:r>
            <a:endParaRPr lang="ms-MY" dirty="0"/>
          </a:p>
        </p:txBody>
      </p:sp>
      <p:sp>
        <p:nvSpPr>
          <p:cNvPr id="4" name="Slide Number Placeholder 3"/>
          <p:cNvSpPr>
            <a:spLocks noGrp="1"/>
          </p:cNvSpPr>
          <p:nvPr>
            <p:ph type="sldNum" sz="quarter" idx="10"/>
          </p:nvPr>
        </p:nvSpPr>
        <p:spPr/>
        <p:txBody>
          <a:bodyPr/>
          <a:lstStyle/>
          <a:p>
            <a:fld id="{FFB9D7C6-CBE0-4390-97FF-3C206AD71871}" type="slidenum">
              <a:rPr lang="ms-MY" smtClean="0">
                <a:solidFill>
                  <a:prstClr val="black"/>
                </a:solidFill>
              </a:rPr>
              <a:pPr/>
              <a:t>37</a:t>
            </a:fld>
            <a:endParaRPr lang="ms-MY">
              <a:solidFill>
                <a:prstClr val="black"/>
              </a:solidFill>
            </a:endParaRPr>
          </a:p>
        </p:txBody>
      </p:sp>
    </p:spTree>
    <p:extLst>
      <p:ext uri="{BB962C8B-B14F-4D97-AF65-F5344CB8AC3E}">
        <p14:creationId xmlns:p14="http://schemas.microsoft.com/office/powerpoint/2010/main" val="8771697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84A5365C-093C-4E59-B2EE-C1997E0B5A94}" type="slidenum">
              <a:rPr lang="ms-MY" altLang="ms-MY" smtClean="0"/>
              <a:pPr eaLnBrk="1" hangingPunct="1">
                <a:spcBef>
                  <a:spcPct val="0"/>
                </a:spcBef>
              </a:pPr>
              <a:t>43</a:t>
            </a:fld>
            <a:endParaRPr lang="ms-MY" altLang="ms-MY" smtClean="0"/>
          </a:p>
        </p:txBody>
      </p:sp>
    </p:spTree>
    <p:extLst>
      <p:ext uri="{BB962C8B-B14F-4D97-AF65-F5344CB8AC3E}">
        <p14:creationId xmlns:p14="http://schemas.microsoft.com/office/powerpoint/2010/main" val="23951021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dirty="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34053" indent="-282328" eaLnBrk="0" hangingPunct="0">
              <a:spcBef>
                <a:spcPct val="30000"/>
              </a:spcBef>
              <a:defRPr sz="1200">
                <a:solidFill>
                  <a:schemeClr val="tx1"/>
                </a:solidFill>
                <a:latin typeface="Calibri" pitchFamily="34" charset="0"/>
                <a:ea typeface="MS PGothic" pitchFamily="34" charset="-128"/>
              </a:defRPr>
            </a:lvl2pPr>
            <a:lvl3pPr marL="1129312" indent="-225863" eaLnBrk="0" hangingPunct="0">
              <a:spcBef>
                <a:spcPct val="30000"/>
              </a:spcBef>
              <a:defRPr sz="1200">
                <a:solidFill>
                  <a:schemeClr val="tx1"/>
                </a:solidFill>
                <a:latin typeface="Calibri" pitchFamily="34" charset="0"/>
                <a:ea typeface="MS PGothic" pitchFamily="34" charset="-128"/>
              </a:defRPr>
            </a:lvl3pPr>
            <a:lvl4pPr marL="1581036" indent="-225863" eaLnBrk="0" hangingPunct="0">
              <a:spcBef>
                <a:spcPct val="30000"/>
              </a:spcBef>
              <a:defRPr sz="1200">
                <a:solidFill>
                  <a:schemeClr val="tx1"/>
                </a:solidFill>
                <a:latin typeface="Calibri" pitchFamily="34" charset="0"/>
                <a:ea typeface="MS PGothic" pitchFamily="34" charset="-128"/>
              </a:defRPr>
            </a:lvl4pPr>
            <a:lvl5pPr marL="2032762" indent="-225863" eaLnBrk="0" hangingPunct="0">
              <a:spcBef>
                <a:spcPct val="30000"/>
              </a:spcBef>
              <a:defRPr sz="1200">
                <a:solidFill>
                  <a:schemeClr val="tx1"/>
                </a:solidFill>
                <a:latin typeface="Calibri" pitchFamily="34" charset="0"/>
                <a:ea typeface="MS PGothic" pitchFamily="34" charset="-128"/>
              </a:defRPr>
            </a:lvl5pPr>
            <a:lvl6pPr marL="2484486" indent="-225863"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36211" indent="-225863" eaLnBrk="0" fontAlgn="base" hangingPunct="0">
              <a:spcBef>
                <a:spcPct val="30000"/>
              </a:spcBef>
              <a:spcAft>
                <a:spcPct val="0"/>
              </a:spcAft>
              <a:defRPr sz="1200">
                <a:solidFill>
                  <a:schemeClr val="tx1"/>
                </a:solidFill>
                <a:latin typeface="Calibri" pitchFamily="34" charset="0"/>
                <a:ea typeface="MS PGothic" pitchFamily="34" charset="-128"/>
              </a:defRPr>
            </a:lvl7pPr>
            <a:lvl8pPr marL="3387935" indent="-225863"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39661" indent="-225863"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84A5365C-093C-4E59-B2EE-C1997E0B5A94}" type="slidenum">
              <a:rPr lang="ms-MY" altLang="ms-MY" smtClean="0">
                <a:solidFill>
                  <a:prstClr val="black"/>
                </a:solidFill>
              </a:rPr>
              <a:pPr eaLnBrk="1" hangingPunct="1">
                <a:spcBef>
                  <a:spcPct val="0"/>
                </a:spcBef>
              </a:pPr>
              <a:t>44</a:t>
            </a:fld>
            <a:endParaRPr lang="ms-MY" altLang="ms-MY">
              <a:solidFill>
                <a:prstClr val="black"/>
              </a:solidFill>
            </a:endParaRPr>
          </a:p>
        </p:txBody>
      </p:sp>
    </p:spTree>
    <p:extLst>
      <p:ext uri="{BB962C8B-B14F-4D97-AF65-F5344CB8AC3E}">
        <p14:creationId xmlns:p14="http://schemas.microsoft.com/office/powerpoint/2010/main" val="306852909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84A5365C-093C-4E59-B2EE-C1997E0B5A94}" type="slidenum">
              <a:rPr lang="ms-MY" altLang="ms-MY" smtClean="0"/>
              <a:pPr eaLnBrk="1" hangingPunct="1">
                <a:spcBef>
                  <a:spcPct val="0"/>
                </a:spcBef>
              </a:pPr>
              <a:t>45</a:t>
            </a:fld>
            <a:endParaRPr lang="ms-MY" altLang="ms-MY" smtClean="0"/>
          </a:p>
        </p:txBody>
      </p:sp>
    </p:spTree>
    <p:extLst>
      <p:ext uri="{BB962C8B-B14F-4D97-AF65-F5344CB8AC3E}">
        <p14:creationId xmlns:p14="http://schemas.microsoft.com/office/powerpoint/2010/main" val="13938738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dirty="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34053" indent="-282328" eaLnBrk="0" hangingPunct="0">
              <a:spcBef>
                <a:spcPct val="30000"/>
              </a:spcBef>
              <a:defRPr sz="1200">
                <a:solidFill>
                  <a:schemeClr val="tx1"/>
                </a:solidFill>
                <a:latin typeface="Calibri" pitchFamily="34" charset="0"/>
                <a:ea typeface="MS PGothic" pitchFamily="34" charset="-128"/>
              </a:defRPr>
            </a:lvl2pPr>
            <a:lvl3pPr marL="1129312" indent="-225863" eaLnBrk="0" hangingPunct="0">
              <a:spcBef>
                <a:spcPct val="30000"/>
              </a:spcBef>
              <a:defRPr sz="1200">
                <a:solidFill>
                  <a:schemeClr val="tx1"/>
                </a:solidFill>
                <a:latin typeface="Calibri" pitchFamily="34" charset="0"/>
                <a:ea typeface="MS PGothic" pitchFamily="34" charset="-128"/>
              </a:defRPr>
            </a:lvl3pPr>
            <a:lvl4pPr marL="1581036" indent="-225863" eaLnBrk="0" hangingPunct="0">
              <a:spcBef>
                <a:spcPct val="30000"/>
              </a:spcBef>
              <a:defRPr sz="1200">
                <a:solidFill>
                  <a:schemeClr val="tx1"/>
                </a:solidFill>
                <a:latin typeface="Calibri" pitchFamily="34" charset="0"/>
                <a:ea typeface="MS PGothic" pitchFamily="34" charset="-128"/>
              </a:defRPr>
            </a:lvl4pPr>
            <a:lvl5pPr marL="2032762" indent="-225863" eaLnBrk="0" hangingPunct="0">
              <a:spcBef>
                <a:spcPct val="30000"/>
              </a:spcBef>
              <a:defRPr sz="1200">
                <a:solidFill>
                  <a:schemeClr val="tx1"/>
                </a:solidFill>
                <a:latin typeface="Calibri" pitchFamily="34" charset="0"/>
                <a:ea typeface="MS PGothic" pitchFamily="34" charset="-128"/>
              </a:defRPr>
            </a:lvl5pPr>
            <a:lvl6pPr marL="2484486" indent="-225863"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36211" indent="-225863" eaLnBrk="0" fontAlgn="base" hangingPunct="0">
              <a:spcBef>
                <a:spcPct val="30000"/>
              </a:spcBef>
              <a:spcAft>
                <a:spcPct val="0"/>
              </a:spcAft>
              <a:defRPr sz="1200">
                <a:solidFill>
                  <a:schemeClr val="tx1"/>
                </a:solidFill>
                <a:latin typeface="Calibri" pitchFamily="34" charset="0"/>
                <a:ea typeface="MS PGothic" pitchFamily="34" charset="-128"/>
              </a:defRPr>
            </a:lvl7pPr>
            <a:lvl8pPr marL="3387935" indent="-225863"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39661" indent="-225863"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84A5365C-093C-4E59-B2EE-C1997E0B5A94}" type="slidenum">
              <a:rPr lang="ms-MY" altLang="ms-MY" smtClean="0"/>
              <a:pPr eaLnBrk="1" hangingPunct="1">
                <a:spcBef>
                  <a:spcPct val="0"/>
                </a:spcBef>
              </a:pPr>
              <a:t>46</a:t>
            </a:fld>
            <a:endParaRPr lang="ms-MY" altLang="ms-MY"/>
          </a:p>
        </p:txBody>
      </p:sp>
    </p:spTree>
    <p:extLst>
      <p:ext uri="{BB962C8B-B14F-4D97-AF65-F5344CB8AC3E}">
        <p14:creationId xmlns:p14="http://schemas.microsoft.com/office/powerpoint/2010/main" val="294920850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84A5365C-093C-4E59-B2EE-C1997E0B5A94}" type="slidenum">
              <a:rPr lang="ms-MY" altLang="ms-MY" smtClean="0"/>
              <a:pPr eaLnBrk="1" hangingPunct="1">
                <a:spcBef>
                  <a:spcPct val="0"/>
                </a:spcBef>
              </a:pPr>
              <a:t>47</a:t>
            </a:fld>
            <a:endParaRPr lang="ms-MY" altLang="ms-MY" smtClean="0"/>
          </a:p>
        </p:txBody>
      </p:sp>
    </p:spTree>
    <p:extLst>
      <p:ext uri="{BB962C8B-B14F-4D97-AF65-F5344CB8AC3E}">
        <p14:creationId xmlns:p14="http://schemas.microsoft.com/office/powerpoint/2010/main" val="12376176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36709" indent="-283350" eaLnBrk="0" hangingPunct="0">
              <a:spcBef>
                <a:spcPct val="30000"/>
              </a:spcBef>
              <a:defRPr sz="1200">
                <a:solidFill>
                  <a:schemeClr val="tx1"/>
                </a:solidFill>
                <a:latin typeface="Calibri" pitchFamily="34" charset="0"/>
                <a:ea typeface="MS PGothic" pitchFamily="34" charset="-128"/>
              </a:defRPr>
            </a:lvl2pPr>
            <a:lvl3pPr marL="1133399" indent="-226680" eaLnBrk="0" hangingPunct="0">
              <a:spcBef>
                <a:spcPct val="30000"/>
              </a:spcBef>
              <a:defRPr sz="1200">
                <a:solidFill>
                  <a:schemeClr val="tx1"/>
                </a:solidFill>
                <a:latin typeface="Calibri" pitchFamily="34" charset="0"/>
                <a:ea typeface="MS PGothic" pitchFamily="34" charset="-128"/>
              </a:defRPr>
            </a:lvl3pPr>
            <a:lvl4pPr marL="1586758" indent="-226680" eaLnBrk="0" hangingPunct="0">
              <a:spcBef>
                <a:spcPct val="30000"/>
              </a:spcBef>
              <a:defRPr sz="1200">
                <a:solidFill>
                  <a:schemeClr val="tx1"/>
                </a:solidFill>
                <a:latin typeface="Calibri" pitchFamily="34" charset="0"/>
                <a:ea typeface="MS PGothic" pitchFamily="34" charset="-128"/>
              </a:defRPr>
            </a:lvl4pPr>
            <a:lvl5pPr marL="2040118" indent="-226680" eaLnBrk="0" hangingPunct="0">
              <a:spcBef>
                <a:spcPct val="30000"/>
              </a:spcBef>
              <a:defRPr sz="1200">
                <a:solidFill>
                  <a:schemeClr val="tx1"/>
                </a:solidFill>
                <a:latin typeface="Calibri" pitchFamily="34" charset="0"/>
                <a:ea typeface="MS PGothic" pitchFamily="34" charset="-128"/>
              </a:defRPr>
            </a:lvl5pPr>
            <a:lvl6pPr marL="2493477" indent="-22668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46837" indent="-22668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00196" indent="-22668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53556" indent="-22668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84A5365C-093C-4E59-B2EE-C1997E0B5A94}" type="slidenum">
              <a:rPr lang="ms-MY" altLang="ms-MY" smtClean="0"/>
              <a:pPr eaLnBrk="1" hangingPunct="1">
                <a:spcBef>
                  <a:spcPct val="0"/>
                </a:spcBef>
              </a:pPr>
              <a:t>48</a:t>
            </a:fld>
            <a:endParaRPr lang="ms-MY" altLang="ms-MY"/>
          </a:p>
        </p:txBody>
      </p:sp>
    </p:spTree>
    <p:extLst>
      <p:ext uri="{BB962C8B-B14F-4D97-AF65-F5344CB8AC3E}">
        <p14:creationId xmlns:p14="http://schemas.microsoft.com/office/powerpoint/2010/main" val="302073040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dirty="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34053" indent="-282328" eaLnBrk="0" hangingPunct="0">
              <a:spcBef>
                <a:spcPct val="30000"/>
              </a:spcBef>
              <a:defRPr sz="1200">
                <a:solidFill>
                  <a:schemeClr val="tx1"/>
                </a:solidFill>
                <a:latin typeface="Calibri" pitchFamily="34" charset="0"/>
                <a:ea typeface="MS PGothic" pitchFamily="34" charset="-128"/>
              </a:defRPr>
            </a:lvl2pPr>
            <a:lvl3pPr marL="1129312" indent="-225863" eaLnBrk="0" hangingPunct="0">
              <a:spcBef>
                <a:spcPct val="30000"/>
              </a:spcBef>
              <a:defRPr sz="1200">
                <a:solidFill>
                  <a:schemeClr val="tx1"/>
                </a:solidFill>
                <a:latin typeface="Calibri" pitchFamily="34" charset="0"/>
                <a:ea typeface="MS PGothic" pitchFamily="34" charset="-128"/>
              </a:defRPr>
            </a:lvl3pPr>
            <a:lvl4pPr marL="1581036" indent="-225863" eaLnBrk="0" hangingPunct="0">
              <a:spcBef>
                <a:spcPct val="30000"/>
              </a:spcBef>
              <a:defRPr sz="1200">
                <a:solidFill>
                  <a:schemeClr val="tx1"/>
                </a:solidFill>
                <a:latin typeface="Calibri" pitchFamily="34" charset="0"/>
                <a:ea typeface="MS PGothic" pitchFamily="34" charset="-128"/>
              </a:defRPr>
            </a:lvl4pPr>
            <a:lvl5pPr marL="2032762" indent="-225863" eaLnBrk="0" hangingPunct="0">
              <a:spcBef>
                <a:spcPct val="30000"/>
              </a:spcBef>
              <a:defRPr sz="1200">
                <a:solidFill>
                  <a:schemeClr val="tx1"/>
                </a:solidFill>
                <a:latin typeface="Calibri" pitchFamily="34" charset="0"/>
                <a:ea typeface="MS PGothic" pitchFamily="34" charset="-128"/>
              </a:defRPr>
            </a:lvl5pPr>
            <a:lvl6pPr marL="2484486" indent="-225863"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36211" indent="-225863" eaLnBrk="0" fontAlgn="base" hangingPunct="0">
              <a:spcBef>
                <a:spcPct val="30000"/>
              </a:spcBef>
              <a:spcAft>
                <a:spcPct val="0"/>
              </a:spcAft>
              <a:defRPr sz="1200">
                <a:solidFill>
                  <a:schemeClr val="tx1"/>
                </a:solidFill>
                <a:latin typeface="Calibri" pitchFamily="34" charset="0"/>
                <a:ea typeface="MS PGothic" pitchFamily="34" charset="-128"/>
              </a:defRPr>
            </a:lvl7pPr>
            <a:lvl8pPr marL="3387935" indent="-225863"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39661" indent="-225863"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84A5365C-093C-4E59-B2EE-C1997E0B5A94}" type="slidenum">
              <a:rPr lang="ms-MY" altLang="ms-MY" smtClean="0"/>
              <a:pPr eaLnBrk="1" hangingPunct="1">
                <a:spcBef>
                  <a:spcPct val="0"/>
                </a:spcBef>
              </a:pPr>
              <a:t>49</a:t>
            </a:fld>
            <a:endParaRPr lang="ms-MY" altLang="ms-MY"/>
          </a:p>
        </p:txBody>
      </p:sp>
    </p:spTree>
    <p:extLst>
      <p:ext uri="{BB962C8B-B14F-4D97-AF65-F5344CB8AC3E}">
        <p14:creationId xmlns:p14="http://schemas.microsoft.com/office/powerpoint/2010/main" val="39430411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84A5365C-093C-4E59-B2EE-C1997E0B5A94}" type="slidenum">
              <a:rPr lang="ms-MY" altLang="ms-MY" smtClean="0"/>
              <a:pPr eaLnBrk="1" hangingPunct="1">
                <a:spcBef>
                  <a:spcPct val="0"/>
                </a:spcBef>
              </a:pPr>
              <a:t>50</a:t>
            </a:fld>
            <a:endParaRPr lang="ms-MY" altLang="ms-MY" smtClean="0"/>
          </a:p>
        </p:txBody>
      </p:sp>
    </p:spTree>
    <p:extLst>
      <p:ext uri="{BB962C8B-B14F-4D97-AF65-F5344CB8AC3E}">
        <p14:creationId xmlns:p14="http://schemas.microsoft.com/office/powerpoint/2010/main" val="36373082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dirty="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39753" indent="-284521" eaLnBrk="0" hangingPunct="0">
              <a:spcBef>
                <a:spcPct val="30000"/>
              </a:spcBef>
              <a:defRPr sz="1200">
                <a:solidFill>
                  <a:schemeClr val="tx1"/>
                </a:solidFill>
                <a:latin typeface="Calibri" pitchFamily="34" charset="0"/>
                <a:ea typeface="MS PGothic" pitchFamily="34" charset="-128"/>
              </a:defRPr>
            </a:lvl2pPr>
            <a:lvl3pPr marL="1138082" indent="-227616" eaLnBrk="0" hangingPunct="0">
              <a:spcBef>
                <a:spcPct val="30000"/>
              </a:spcBef>
              <a:defRPr sz="1200">
                <a:solidFill>
                  <a:schemeClr val="tx1"/>
                </a:solidFill>
                <a:latin typeface="Calibri" pitchFamily="34" charset="0"/>
                <a:ea typeface="MS PGothic" pitchFamily="34" charset="-128"/>
              </a:defRPr>
            </a:lvl3pPr>
            <a:lvl4pPr marL="1593314" indent="-227616" eaLnBrk="0" hangingPunct="0">
              <a:spcBef>
                <a:spcPct val="30000"/>
              </a:spcBef>
              <a:defRPr sz="1200">
                <a:solidFill>
                  <a:schemeClr val="tx1"/>
                </a:solidFill>
                <a:latin typeface="Calibri" pitchFamily="34" charset="0"/>
                <a:ea typeface="MS PGothic" pitchFamily="34" charset="-128"/>
              </a:defRPr>
            </a:lvl4pPr>
            <a:lvl5pPr marL="2048547" indent="-227616" eaLnBrk="0" hangingPunct="0">
              <a:spcBef>
                <a:spcPct val="30000"/>
              </a:spcBef>
              <a:defRPr sz="1200">
                <a:solidFill>
                  <a:schemeClr val="tx1"/>
                </a:solidFill>
                <a:latin typeface="Calibri" pitchFamily="34" charset="0"/>
                <a:ea typeface="MS PGothic" pitchFamily="34" charset="-128"/>
              </a:defRPr>
            </a:lvl5pPr>
            <a:lvl6pPr marL="2503779" indent="-227616"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59012" indent="-227616"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14245" indent="-227616"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69477" indent="-227616"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84A5365C-093C-4E59-B2EE-C1997E0B5A94}" type="slidenum">
              <a:rPr lang="ms-MY" altLang="ms-MY" smtClean="0"/>
              <a:pPr eaLnBrk="1" hangingPunct="1">
                <a:spcBef>
                  <a:spcPct val="0"/>
                </a:spcBef>
              </a:pPr>
              <a:t>51</a:t>
            </a:fld>
            <a:endParaRPr lang="ms-MY" altLang="ms-MY"/>
          </a:p>
        </p:txBody>
      </p:sp>
    </p:spTree>
    <p:extLst>
      <p:ext uri="{BB962C8B-B14F-4D97-AF65-F5344CB8AC3E}">
        <p14:creationId xmlns:p14="http://schemas.microsoft.com/office/powerpoint/2010/main" val="26493245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ED54012F-2107-475C-AF84-C673C4AA6530}" type="slidenum">
              <a:rPr lang="ms-MY" altLang="ms-MY" smtClean="0"/>
              <a:pPr eaLnBrk="1" hangingPunct="1">
                <a:spcBef>
                  <a:spcPct val="0"/>
                </a:spcBef>
              </a:pPr>
              <a:t>52</a:t>
            </a:fld>
            <a:endParaRPr lang="ms-MY" altLang="ms-MY" smtClean="0"/>
          </a:p>
        </p:txBody>
      </p:sp>
    </p:spTree>
    <p:extLst>
      <p:ext uri="{BB962C8B-B14F-4D97-AF65-F5344CB8AC3E}">
        <p14:creationId xmlns:p14="http://schemas.microsoft.com/office/powerpoint/2010/main" val="239228567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ms-MY"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92106" indent="-304657">
              <a:spcBef>
                <a:spcPct val="30000"/>
              </a:spcBef>
              <a:defRPr sz="1200">
                <a:solidFill>
                  <a:schemeClr val="tx1"/>
                </a:solidFill>
                <a:latin typeface="Calibri" panose="020F0502020204030204" pitchFamily="34" charset="0"/>
              </a:defRPr>
            </a:lvl2pPr>
            <a:lvl3pPr marL="1218624" indent="-243724">
              <a:spcBef>
                <a:spcPct val="30000"/>
              </a:spcBef>
              <a:defRPr sz="1200">
                <a:solidFill>
                  <a:schemeClr val="tx1"/>
                </a:solidFill>
                <a:latin typeface="Calibri" panose="020F0502020204030204" pitchFamily="34" charset="0"/>
              </a:defRPr>
            </a:lvl3pPr>
            <a:lvl4pPr marL="1706074" indent="-243724">
              <a:spcBef>
                <a:spcPct val="30000"/>
              </a:spcBef>
              <a:defRPr sz="1200">
                <a:solidFill>
                  <a:schemeClr val="tx1"/>
                </a:solidFill>
                <a:latin typeface="Calibri" panose="020F0502020204030204" pitchFamily="34" charset="0"/>
              </a:defRPr>
            </a:lvl4pPr>
            <a:lvl5pPr marL="2193523" indent="-243724">
              <a:spcBef>
                <a:spcPct val="30000"/>
              </a:spcBef>
              <a:defRPr sz="1200">
                <a:solidFill>
                  <a:schemeClr val="tx1"/>
                </a:solidFill>
                <a:latin typeface="Calibri" panose="020F0502020204030204" pitchFamily="34" charset="0"/>
              </a:defRPr>
            </a:lvl5pPr>
            <a:lvl6pPr marL="2643477" indent="-243724" eaLnBrk="0" fontAlgn="base" hangingPunct="0">
              <a:spcBef>
                <a:spcPct val="30000"/>
              </a:spcBef>
              <a:spcAft>
                <a:spcPct val="0"/>
              </a:spcAft>
              <a:defRPr sz="1200">
                <a:solidFill>
                  <a:schemeClr val="tx1"/>
                </a:solidFill>
                <a:latin typeface="Calibri" panose="020F0502020204030204" pitchFamily="34" charset="0"/>
              </a:defRPr>
            </a:lvl6pPr>
            <a:lvl7pPr marL="3093430" indent="-243724" eaLnBrk="0" fontAlgn="base" hangingPunct="0">
              <a:spcBef>
                <a:spcPct val="30000"/>
              </a:spcBef>
              <a:spcAft>
                <a:spcPct val="0"/>
              </a:spcAft>
              <a:defRPr sz="1200">
                <a:solidFill>
                  <a:schemeClr val="tx1"/>
                </a:solidFill>
                <a:latin typeface="Calibri" panose="020F0502020204030204" pitchFamily="34" charset="0"/>
              </a:defRPr>
            </a:lvl7pPr>
            <a:lvl8pPr marL="3543384" indent="-243724" eaLnBrk="0" fontAlgn="base" hangingPunct="0">
              <a:spcBef>
                <a:spcPct val="30000"/>
              </a:spcBef>
              <a:spcAft>
                <a:spcPct val="0"/>
              </a:spcAft>
              <a:defRPr sz="1200">
                <a:solidFill>
                  <a:schemeClr val="tx1"/>
                </a:solidFill>
                <a:latin typeface="Calibri" panose="020F0502020204030204" pitchFamily="34" charset="0"/>
              </a:defRPr>
            </a:lvl8pPr>
            <a:lvl9pPr marL="3993337" indent="-243724"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C246D69-2E4E-4368-95AB-C39D813E2797}" type="slidenum">
              <a:rPr lang="ms-MY" altLang="ms-MY" sz="1300">
                <a:ea typeface="MS PGothic" panose="020B0600070205080204" pitchFamily="34" charset="-128"/>
              </a:rPr>
              <a:pPr>
                <a:spcBef>
                  <a:spcPct val="0"/>
                </a:spcBef>
              </a:pPr>
              <a:t>53</a:t>
            </a:fld>
            <a:endParaRPr lang="ms-MY" altLang="ms-MY" sz="1300">
              <a:ea typeface="MS PGothic" panose="020B0600070205080204" pitchFamily="34" charset="-128"/>
            </a:endParaRPr>
          </a:p>
        </p:txBody>
      </p:sp>
    </p:spTree>
    <p:extLst>
      <p:ext uri="{BB962C8B-B14F-4D97-AF65-F5344CB8AC3E}">
        <p14:creationId xmlns:p14="http://schemas.microsoft.com/office/powerpoint/2010/main" val="248797133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ms-MY"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92106" indent="-304657">
              <a:spcBef>
                <a:spcPct val="30000"/>
              </a:spcBef>
              <a:defRPr sz="1200">
                <a:solidFill>
                  <a:schemeClr val="tx1"/>
                </a:solidFill>
                <a:latin typeface="Calibri" panose="020F0502020204030204" pitchFamily="34" charset="0"/>
              </a:defRPr>
            </a:lvl2pPr>
            <a:lvl3pPr marL="1218624" indent="-243724">
              <a:spcBef>
                <a:spcPct val="30000"/>
              </a:spcBef>
              <a:defRPr sz="1200">
                <a:solidFill>
                  <a:schemeClr val="tx1"/>
                </a:solidFill>
                <a:latin typeface="Calibri" panose="020F0502020204030204" pitchFamily="34" charset="0"/>
              </a:defRPr>
            </a:lvl3pPr>
            <a:lvl4pPr marL="1706074" indent="-243724">
              <a:spcBef>
                <a:spcPct val="30000"/>
              </a:spcBef>
              <a:defRPr sz="1200">
                <a:solidFill>
                  <a:schemeClr val="tx1"/>
                </a:solidFill>
                <a:latin typeface="Calibri" panose="020F0502020204030204" pitchFamily="34" charset="0"/>
              </a:defRPr>
            </a:lvl4pPr>
            <a:lvl5pPr marL="2193523" indent="-243724">
              <a:spcBef>
                <a:spcPct val="30000"/>
              </a:spcBef>
              <a:defRPr sz="1200">
                <a:solidFill>
                  <a:schemeClr val="tx1"/>
                </a:solidFill>
                <a:latin typeface="Calibri" panose="020F0502020204030204" pitchFamily="34" charset="0"/>
              </a:defRPr>
            </a:lvl5pPr>
            <a:lvl6pPr marL="2643477" indent="-243724" eaLnBrk="0" fontAlgn="base" hangingPunct="0">
              <a:spcBef>
                <a:spcPct val="30000"/>
              </a:spcBef>
              <a:spcAft>
                <a:spcPct val="0"/>
              </a:spcAft>
              <a:defRPr sz="1200">
                <a:solidFill>
                  <a:schemeClr val="tx1"/>
                </a:solidFill>
                <a:latin typeface="Calibri" panose="020F0502020204030204" pitchFamily="34" charset="0"/>
              </a:defRPr>
            </a:lvl6pPr>
            <a:lvl7pPr marL="3093430" indent="-243724" eaLnBrk="0" fontAlgn="base" hangingPunct="0">
              <a:spcBef>
                <a:spcPct val="30000"/>
              </a:spcBef>
              <a:spcAft>
                <a:spcPct val="0"/>
              </a:spcAft>
              <a:defRPr sz="1200">
                <a:solidFill>
                  <a:schemeClr val="tx1"/>
                </a:solidFill>
                <a:latin typeface="Calibri" panose="020F0502020204030204" pitchFamily="34" charset="0"/>
              </a:defRPr>
            </a:lvl7pPr>
            <a:lvl8pPr marL="3543384" indent="-243724" eaLnBrk="0" fontAlgn="base" hangingPunct="0">
              <a:spcBef>
                <a:spcPct val="30000"/>
              </a:spcBef>
              <a:spcAft>
                <a:spcPct val="0"/>
              </a:spcAft>
              <a:defRPr sz="1200">
                <a:solidFill>
                  <a:schemeClr val="tx1"/>
                </a:solidFill>
                <a:latin typeface="Calibri" panose="020F0502020204030204" pitchFamily="34" charset="0"/>
              </a:defRPr>
            </a:lvl8pPr>
            <a:lvl9pPr marL="3993337" indent="-243724"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C246D69-2E4E-4368-95AB-C39D813E2797}" type="slidenum">
              <a:rPr lang="ms-MY" altLang="ms-MY" sz="1300">
                <a:ea typeface="MS PGothic" panose="020B0600070205080204" pitchFamily="34" charset="-128"/>
              </a:rPr>
              <a:pPr>
                <a:spcBef>
                  <a:spcPct val="0"/>
                </a:spcBef>
              </a:pPr>
              <a:t>54</a:t>
            </a:fld>
            <a:endParaRPr lang="ms-MY" altLang="ms-MY" sz="1300">
              <a:ea typeface="MS PGothic" panose="020B0600070205080204" pitchFamily="34" charset="-128"/>
            </a:endParaRPr>
          </a:p>
        </p:txBody>
      </p:sp>
    </p:spTree>
    <p:extLst>
      <p:ext uri="{BB962C8B-B14F-4D97-AF65-F5344CB8AC3E}">
        <p14:creationId xmlns:p14="http://schemas.microsoft.com/office/powerpoint/2010/main" val="154373136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
            </a:r>
            <a:endParaRPr lang="en-US" dirty="0"/>
          </a:p>
        </p:txBody>
      </p:sp>
      <p:sp>
        <p:nvSpPr>
          <p:cNvPr id="4" name="Slide Number Placeholder 3"/>
          <p:cNvSpPr>
            <a:spLocks noGrp="1"/>
          </p:cNvSpPr>
          <p:nvPr>
            <p:ph type="sldNum" sz="quarter" idx="10"/>
          </p:nvPr>
        </p:nvSpPr>
        <p:spPr/>
        <p:txBody>
          <a:bodyPr/>
          <a:lstStyle/>
          <a:p>
            <a:fld id="{766D2660-4CFA-498F-B60D-8D7601F9684D}" type="slidenum">
              <a:rPr lang="en-US" smtClean="0"/>
              <a:pPr/>
              <a:t>55</a:t>
            </a:fld>
            <a:endParaRPr lang="en-US"/>
          </a:p>
        </p:txBody>
      </p:sp>
    </p:spTree>
    <p:extLst>
      <p:ext uri="{BB962C8B-B14F-4D97-AF65-F5344CB8AC3E}">
        <p14:creationId xmlns:p14="http://schemas.microsoft.com/office/powerpoint/2010/main" val="361321996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300">
                <a:solidFill>
                  <a:schemeClr val="tx1"/>
                </a:solidFill>
                <a:latin typeface="Calibri" pitchFamily="34" charset="0"/>
                <a:ea typeface="MS PGothic" pitchFamily="34" charset="-128"/>
              </a:defRPr>
            </a:lvl1pPr>
            <a:lvl2pPr marL="786864" indent="-302640" eaLnBrk="0" hangingPunct="0">
              <a:spcBef>
                <a:spcPct val="30000"/>
              </a:spcBef>
              <a:defRPr sz="1300">
                <a:solidFill>
                  <a:schemeClr val="tx1"/>
                </a:solidFill>
                <a:latin typeface="Calibri" pitchFamily="34" charset="0"/>
                <a:ea typeface="MS PGothic" pitchFamily="34" charset="-128"/>
              </a:defRPr>
            </a:lvl2pPr>
            <a:lvl3pPr marL="1210561" indent="-242112" eaLnBrk="0" hangingPunct="0">
              <a:spcBef>
                <a:spcPct val="30000"/>
              </a:spcBef>
              <a:defRPr sz="1300">
                <a:solidFill>
                  <a:schemeClr val="tx1"/>
                </a:solidFill>
                <a:latin typeface="Calibri" pitchFamily="34" charset="0"/>
                <a:ea typeface="MS PGothic" pitchFamily="34" charset="-128"/>
              </a:defRPr>
            </a:lvl3pPr>
            <a:lvl4pPr marL="1694785" indent="-242112" eaLnBrk="0" hangingPunct="0">
              <a:spcBef>
                <a:spcPct val="30000"/>
              </a:spcBef>
              <a:defRPr sz="1300">
                <a:solidFill>
                  <a:schemeClr val="tx1"/>
                </a:solidFill>
                <a:latin typeface="Calibri" pitchFamily="34" charset="0"/>
                <a:ea typeface="MS PGothic" pitchFamily="34" charset="-128"/>
              </a:defRPr>
            </a:lvl4pPr>
            <a:lvl5pPr marL="2179010" indent="-242112" eaLnBrk="0" hangingPunct="0">
              <a:spcBef>
                <a:spcPct val="30000"/>
              </a:spcBef>
              <a:defRPr sz="1300">
                <a:solidFill>
                  <a:schemeClr val="tx1"/>
                </a:solidFill>
                <a:latin typeface="Calibri" pitchFamily="34" charset="0"/>
                <a:ea typeface="MS PGothic" pitchFamily="34" charset="-128"/>
              </a:defRPr>
            </a:lvl5pPr>
            <a:lvl6pPr marL="2663235" indent="-242112" eaLnBrk="0" fontAlgn="base" hangingPunct="0">
              <a:spcBef>
                <a:spcPct val="30000"/>
              </a:spcBef>
              <a:spcAft>
                <a:spcPct val="0"/>
              </a:spcAft>
              <a:defRPr sz="1300">
                <a:solidFill>
                  <a:schemeClr val="tx1"/>
                </a:solidFill>
                <a:latin typeface="Calibri" pitchFamily="34" charset="0"/>
                <a:ea typeface="MS PGothic" pitchFamily="34" charset="-128"/>
              </a:defRPr>
            </a:lvl6pPr>
            <a:lvl7pPr marL="3147459" indent="-242112" eaLnBrk="0" fontAlgn="base" hangingPunct="0">
              <a:spcBef>
                <a:spcPct val="30000"/>
              </a:spcBef>
              <a:spcAft>
                <a:spcPct val="0"/>
              </a:spcAft>
              <a:defRPr sz="1300">
                <a:solidFill>
                  <a:schemeClr val="tx1"/>
                </a:solidFill>
                <a:latin typeface="Calibri" pitchFamily="34" charset="0"/>
                <a:ea typeface="MS PGothic" pitchFamily="34" charset="-128"/>
              </a:defRPr>
            </a:lvl7pPr>
            <a:lvl8pPr marL="3631683" indent="-242112" eaLnBrk="0" fontAlgn="base" hangingPunct="0">
              <a:spcBef>
                <a:spcPct val="30000"/>
              </a:spcBef>
              <a:spcAft>
                <a:spcPct val="0"/>
              </a:spcAft>
              <a:defRPr sz="1300">
                <a:solidFill>
                  <a:schemeClr val="tx1"/>
                </a:solidFill>
                <a:latin typeface="Calibri" pitchFamily="34" charset="0"/>
                <a:ea typeface="MS PGothic" pitchFamily="34" charset="-128"/>
              </a:defRPr>
            </a:lvl8pPr>
            <a:lvl9pPr marL="4115907" indent="-242112" eaLnBrk="0" fontAlgn="base" hangingPunct="0">
              <a:spcBef>
                <a:spcPct val="30000"/>
              </a:spcBef>
              <a:spcAft>
                <a:spcPct val="0"/>
              </a:spcAft>
              <a:defRPr sz="1300">
                <a:solidFill>
                  <a:schemeClr val="tx1"/>
                </a:solidFill>
                <a:latin typeface="Calibri" pitchFamily="34" charset="0"/>
                <a:ea typeface="MS PGothic" pitchFamily="34" charset="-128"/>
              </a:defRPr>
            </a:lvl9pPr>
          </a:lstStyle>
          <a:p>
            <a:pPr eaLnBrk="1" hangingPunct="1">
              <a:spcBef>
                <a:spcPct val="0"/>
              </a:spcBef>
            </a:pPr>
            <a:fld id="{97C4766E-3D98-47BA-90F4-E0B4E38CA563}" type="slidenum">
              <a:rPr lang="ms-MY" altLang="ms-MY" smtClean="0"/>
              <a:pPr eaLnBrk="1" hangingPunct="1">
                <a:spcBef>
                  <a:spcPct val="0"/>
                </a:spcBef>
              </a:pPr>
              <a:t>56</a:t>
            </a:fld>
            <a:endParaRPr lang="ms-MY" altLang="ms-MY" smtClean="0"/>
          </a:p>
        </p:txBody>
      </p:sp>
    </p:spTree>
    <p:extLst>
      <p:ext uri="{BB962C8B-B14F-4D97-AF65-F5344CB8AC3E}">
        <p14:creationId xmlns:p14="http://schemas.microsoft.com/office/powerpoint/2010/main" val="31455432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xfrm>
            <a:off x="26988" y="744538"/>
            <a:ext cx="6615112"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300">
                <a:solidFill>
                  <a:schemeClr val="tx1"/>
                </a:solidFill>
                <a:latin typeface="Calibri" pitchFamily="34" charset="0"/>
                <a:ea typeface="MS PGothic" pitchFamily="34" charset="-128"/>
              </a:defRPr>
            </a:lvl1pPr>
            <a:lvl2pPr marL="777028" indent="-298857" eaLnBrk="0" hangingPunct="0">
              <a:spcBef>
                <a:spcPct val="30000"/>
              </a:spcBef>
              <a:defRPr sz="1300">
                <a:solidFill>
                  <a:schemeClr val="tx1"/>
                </a:solidFill>
                <a:latin typeface="Calibri" pitchFamily="34" charset="0"/>
                <a:ea typeface="MS PGothic" pitchFamily="34" charset="-128"/>
              </a:defRPr>
            </a:lvl2pPr>
            <a:lvl3pPr marL="1195429" indent="-239086" eaLnBrk="0" hangingPunct="0">
              <a:spcBef>
                <a:spcPct val="30000"/>
              </a:spcBef>
              <a:defRPr sz="1300">
                <a:solidFill>
                  <a:schemeClr val="tx1"/>
                </a:solidFill>
                <a:latin typeface="Calibri" pitchFamily="34" charset="0"/>
                <a:ea typeface="MS PGothic" pitchFamily="34" charset="-128"/>
              </a:defRPr>
            </a:lvl3pPr>
            <a:lvl4pPr marL="1673600" indent="-239086" eaLnBrk="0" hangingPunct="0">
              <a:spcBef>
                <a:spcPct val="30000"/>
              </a:spcBef>
              <a:defRPr sz="1300">
                <a:solidFill>
                  <a:schemeClr val="tx1"/>
                </a:solidFill>
                <a:latin typeface="Calibri" pitchFamily="34" charset="0"/>
                <a:ea typeface="MS PGothic" pitchFamily="34" charset="-128"/>
              </a:defRPr>
            </a:lvl4pPr>
            <a:lvl5pPr marL="2151772" indent="-239086" eaLnBrk="0" hangingPunct="0">
              <a:spcBef>
                <a:spcPct val="30000"/>
              </a:spcBef>
              <a:defRPr sz="1300">
                <a:solidFill>
                  <a:schemeClr val="tx1"/>
                </a:solidFill>
                <a:latin typeface="Calibri" pitchFamily="34" charset="0"/>
                <a:ea typeface="MS PGothic" pitchFamily="34" charset="-128"/>
              </a:defRPr>
            </a:lvl5pPr>
            <a:lvl6pPr marL="2629945" indent="-239086" eaLnBrk="0" fontAlgn="base" hangingPunct="0">
              <a:spcBef>
                <a:spcPct val="30000"/>
              </a:spcBef>
              <a:spcAft>
                <a:spcPct val="0"/>
              </a:spcAft>
              <a:defRPr sz="1300">
                <a:solidFill>
                  <a:schemeClr val="tx1"/>
                </a:solidFill>
                <a:latin typeface="Calibri" pitchFamily="34" charset="0"/>
                <a:ea typeface="MS PGothic" pitchFamily="34" charset="-128"/>
              </a:defRPr>
            </a:lvl6pPr>
            <a:lvl7pPr marL="3108116" indent="-239086" eaLnBrk="0" fontAlgn="base" hangingPunct="0">
              <a:spcBef>
                <a:spcPct val="30000"/>
              </a:spcBef>
              <a:spcAft>
                <a:spcPct val="0"/>
              </a:spcAft>
              <a:defRPr sz="1300">
                <a:solidFill>
                  <a:schemeClr val="tx1"/>
                </a:solidFill>
                <a:latin typeface="Calibri" pitchFamily="34" charset="0"/>
                <a:ea typeface="MS PGothic" pitchFamily="34" charset="-128"/>
              </a:defRPr>
            </a:lvl7pPr>
            <a:lvl8pPr marL="3586287" indent="-239086" eaLnBrk="0" fontAlgn="base" hangingPunct="0">
              <a:spcBef>
                <a:spcPct val="30000"/>
              </a:spcBef>
              <a:spcAft>
                <a:spcPct val="0"/>
              </a:spcAft>
              <a:defRPr sz="1300">
                <a:solidFill>
                  <a:schemeClr val="tx1"/>
                </a:solidFill>
                <a:latin typeface="Calibri" pitchFamily="34" charset="0"/>
                <a:ea typeface="MS PGothic" pitchFamily="34" charset="-128"/>
              </a:defRPr>
            </a:lvl8pPr>
            <a:lvl9pPr marL="4064458" indent="-239086" eaLnBrk="0" fontAlgn="base" hangingPunct="0">
              <a:spcBef>
                <a:spcPct val="30000"/>
              </a:spcBef>
              <a:spcAft>
                <a:spcPct val="0"/>
              </a:spcAft>
              <a:defRPr sz="1300">
                <a:solidFill>
                  <a:schemeClr val="tx1"/>
                </a:solidFill>
                <a:latin typeface="Calibri" pitchFamily="34" charset="0"/>
                <a:ea typeface="MS PGothic" pitchFamily="34" charset="-128"/>
              </a:defRPr>
            </a:lvl9pPr>
          </a:lstStyle>
          <a:p>
            <a:pPr eaLnBrk="1" hangingPunct="1">
              <a:spcBef>
                <a:spcPct val="0"/>
              </a:spcBef>
            </a:pPr>
            <a:fld id="{97C4766E-3D98-47BA-90F4-E0B4E38CA563}" type="slidenum">
              <a:rPr lang="ms-MY" altLang="ms-MY" smtClean="0"/>
              <a:pPr eaLnBrk="1" hangingPunct="1">
                <a:spcBef>
                  <a:spcPct val="0"/>
                </a:spcBef>
              </a:pPr>
              <a:t>57</a:t>
            </a:fld>
            <a:endParaRPr lang="ms-MY" altLang="ms-MY" smtClean="0"/>
          </a:p>
        </p:txBody>
      </p:sp>
    </p:spTree>
    <p:extLst>
      <p:ext uri="{BB962C8B-B14F-4D97-AF65-F5344CB8AC3E}">
        <p14:creationId xmlns:p14="http://schemas.microsoft.com/office/powerpoint/2010/main" val="22883126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300">
                <a:solidFill>
                  <a:schemeClr val="tx1"/>
                </a:solidFill>
                <a:latin typeface="Calibri" pitchFamily="34" charset="0"/>
                <a:ea typeface="MS PGothic" pitchFamily="34" charset="-128"/>
              </a:defRPr>
            </a:lvl1pPr>
            <a:lvl2pPr marL="786864" indent="-302640" eaLnBrk="0" hangingPunct="0">
              <a:spcBef>
                <a:spcPct val="30000"/>
              </a:spcBef>
              <a:defRPr sz="1300">
                <a:solidFill>
                  <a:schemeClr val="tx1"/>
                </a:solidFill>
                <a:latin typeface="Calibri" pitchFamily="34" charset="0"/>
                <a:ea typeface="MS PGothic" pitchFamily="34" charset="-128"/>
              </a:defRPr>
            </a:lvl2pPr>
            <a:lvl3pPr marL="1210561" indent="-242112" eaLnBrk="0" hangingPunct="0">
              <a:spcBef>
                <a:spcPct val="30000"/>
              </a:spcBef>
              <a:defRPr sz="1300">
                <a:solidFill>
                  <a:schemeClr val="tx1"/>
                </a:solidFill>
                <a:latin typeface="Calibri" pitchFamily="34" charset="0"/>
                <a:ea typeface="MS PGothic" pitchFamily="34" charset="-128"/>
              </a:defRPr>
            </a:lvl3pPr>
            <a:lvl4pPr marL="1694785" indent="-242112" eaLnBrk="0" hangingPunct="0">
              <a:spcBef>
                <a:spcPct val="30000"/>
              </a:spcBef>
              <a:defRPr sz="1300">
                <a:solidFill>
                  <a:schemeClr val="tx1"/>
                </a:solidFill>
                <a:latin typeface="Calibri" pitchFamily="34" charset="0"/>
                <a:ea typeface="MS PGothic" pitchFamily="34" charset="-128"/>
              </a:defRPr>
            </a:lvl4pPr>
            <a:lvl5pPr marL="2179010" indent="-242112" eaLnBrk="0" hangingPunct="0">
              <a:spcBef>
                <a:spcPct val="30000"/>
              </a:spcBef>
              <a:defRPr sz="1300">
                <a:solidFill>
                  <a:schemeClr val="tx1"/>
                </a:solidFill>
                <a:latin typeface="Calibri" pitchFamily="34" charset="0"/>
                <a:ea typeface="MS PGothic" pitchFamily="34" charset="-128"/>
              </a:defRPr>
            </a:lvl5pPr>
            <a:lvl6pPr marL="2663235" indent="-242112" eaLnBrk="0" fontAlgn="base" hangingPunct="0">
              <a:spcBef>
                <a:spcPct val="30000"/>
              </a:spcBef>
              <a:spcAft>
                <a:spcPct val="0"/>
              </a:spcAft>
              <a:defRPr sz="1300">
                <a:solidFill>
                  <a:schemeClr val="tx1"/>
                </a:solidFill>
                <a:latin typeface="Calibri" pitchFamily="34" charset="0"/>
                <a:ea typeface="MS PGothic" pitchFamily="34" charset="-128"/>
              </a:defRPr>
            </a:lvl6pPr>
            <a:lvl7pPr marL="3147459" indent="-242112" eaLnBrk="0" fontAlgn="base" hangingPunct="0">
              <a:spcBef>
                <a:spcPct val="30000"/>
              </a:spcBef>
              <a:spcAft>
                <a:spcPct val="0"/>
              </a:spcAft>
              <a:defRPr sz="1300">
                <a:solidFill>
                  <a:schemeClr val="tx1"/>
                </a:solidFill>
                <a:latin typeface="Calibri" pitchFamily="34" charset="0"/>
                <a:ea typeface="MS PGothic" pitchFamily="34" charset="-128"/>
              </a:defRPr>
            </a:lvl7pPr>
            <a:lvl8pPr marL="3631683" indent="-242112" eaLnBrk="0" fontAlgn="base" hangingPunct="0">
              <a:spcBef>
                <a:spcPct val="30000"/>
              </a:spcBef>
              <a:spcAft>
                <a:spcPct val="0"/>
              </a:spcAft>
              <a:defRPr sz="1300">
                <a:solidFill>
                  <a:schemeClr val="tx1"/>
                </a:solidFill>
                <a:latin typeface="Calibri" pitchFamily="34" charset="0"/>
                <a:ea typeface="MS PGothic" pitchFamily="34" charset="-128"/>
              </a:defRPr>
            </a:lvl8pPr>
            <a:lvl9pPr marL="4115907" indent="-242112" eaLnBrk="0" fontAlgn="base" hangingPunct="0">
              <a:spcBef>
                <a:spcPct val="30000"/>
              </a:spcBef>
              <a:spcAft>
                <a:spcPct val="0"/>
              </a:spcAft>
              <a:defRPr sz="1300">
                <a:solidFill>
                  <a:schemeClr val="tx1"/>
                </a:solidFill>
                <a:latin typeface="Calibri" pitchFamily="34" charset="0"/>
                <a:ea typeface="MS PGothic" pitchFamily="34" charset="-128"/>
              </a:defRPr>
            </a:lvl9pPr>
          </a:lstStyle>
          <a:p>
            <a:pPr eaLnBrk="1" hangingPunct="1">
              <a:spcBef>
                <a:spcPct val="0"/>
              </a:spcBef>
            </a:pPr>
            <a:fld id="{97C4766E-3D98-47BA-90F4-E0B4E38CA563}" type="slidenum">
              <a:rPr lang="ms-MY" altLang="ms-MY" smtClean="0">
                <a:solidFill>
                  <a:prstClr val="black"/>
                </a:solidFill>
              </a:rPr>
              <a:pPr eaLnBrk="1" hangingPunct="1">
                <a:spcBef>
                  <a:spcPct val="0"/>
                </a:spcBef>
              </a:pPr>
              <a:t>58</a:t>
            </a:fld>
            <a:endParaRPr lang="ms-MY" altLang="ms-MY" smtClean="0">
              <a:solidFill>
                <a:prstClr val="black"/>
              </a:solidFill>
            </a:endParaRPr>
          </a:p>
        </p:txBody>
      </p:sp>
    </p:spTree>
    <p:extLst>
      <p:ext uri="{BB962C8B-B14F-4D97-AF65-F5344CB8AC3E}">
        <p14:creationId xmlns:p14="http://schemas.microsoft.com/office/powerpoint/2010/main" val="177706650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1C73FE2E-8CE6-4B1C-85B8-66A46BF34E3D}" type="slidenum">
              <a:rPr lang="ms-MY" altLang="ms-MY" smtClean="0"/>
              <a:pPr eaLnBrk="1" hangingPunct="1">
                <a:spcBef>
                  <a:spcPct val="0"/>
                </a:spcBef>
              </a:pPr>
              <a:t>59</a:t>
            </a:fld>
            <a:endParaRPr lang="ms-MY" altLang="ms-MY" smtClean="0"/>
          </a:p>
        </p:txBody>
      </p:sp>
    </p:spTree>
    <p:extLst>
      <p:ext uri="{BB962C8B-B14F-4D97-AF65-F5344CB8AC3E}">
        <p14:creationId xmlns:p14="http://schemas.microsoft.com/office/powerpoint/2010/main" val="303678725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xfrm>
            <a:off x="26988" y="744538"/>
            <a:ext cx="6615112"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33663" indent="-282178" eaLnBrk="0" hangingPunct="0">
              <a:spcBef>
                <a:spcPct val="30000"/>
              </a:spcBef>
              <a:defRPr sz="1200">
                <a:solidFill>
                  <a:schemeClr val="tx1"/>
                </a:solidFill>
                <a:latin typeface="Calibri" pitchFamily="34" charset="0"/>
                <a:ea typeface="MS PGothic" pitchFamily="34" charset="-128"/>
              </a:defRPr>
            </a:lvl2pPr>
            <a:lvl3pPr marL="1128713" indent="-225743" eaLnBrk="0" hangingPunct="0">
              <a:spcBef>
                <a:spcPct val="30000"/>
              </a:spcBef>
              <a:defRPr sz="1200">
                <a:solidFill>
                  <a:schemeClr val="tx1"/>
                </a:solidFill>
                <a:latin typeface="Calibri" pitchFamily="34" charset="0"/>
                <a:ea typeface="MS PGothic" pitchFamily="34" charset="-128"/>
              </a:defRPr>
            </a:lvl3pPr>
            <a:lvl4pPr marL="1580198" indent="-225743" eaLnBrk="0" hangingPunct="0">
              <a:spcBef>
                <a:spcPct val="30000"/>
              </a:spcBef>
              <a:defRPr sz="1200">
                <a:solidFill>
                  <a:schemeClr val="tx1"/>
                </a:solidFill>
                <a:latin typeface="Calibri" pitchFamily="34" charset="0"/>
                <a:ea typeface="MS PGothic" pitchFamily="34" charset="-128"/>
              </a:defRPr>
            </a:lvl4pPr>
            <a:lvl5pPr marL="2031683" indent="-225743" eaLnBrk="0" hangingPunct="0">
              <a:spcBef>
                <a:spcPct val="30000"/>
              </a:spcBef>
              <a:defRPr sz="1200">
                <a:solidFill>
                  <a:schemeClr val="tx1"/>
                </a:solidFill>
                <a:latin typeface="Calibri" pitchFamily="34" charset="0"/>
                <a:ea typeface="MS PGothic" pitchFamily="34" charset="-128"/>
              </a:defRPr>
            </a:lvl5pPr>
            <a:lvl6pPr marL="2483168" indent="-225743"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34653" indent="-225743" eaLnBrk="0" fontAlgn="base" hangingPunct="0">
              <a:spcBef>
                <a:spcPct val="30000"/>
              </a:spcBef>
              <a:spcAft>
                <a:spcPct val="0"/>
              </a:spcAft>
              <a:defRPr sz="1200">
                <a:solidFill>
                  <a:schemeClr val="tx1"/>
                </a:solidFill>
                <a:latin typeface="Calibri" pitchFamily="34" charset="0"/>
                <a:ea typeface="MS PGothic" pitchFamily="34" charset="-128"/>
              </a:defRPr>
            </a:lvl7pPr>
            <a:lvl8pPr marL="3386138" indent="-225743"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37623" indent="-225743"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1C73FE2E-8CE6-4B1C-85B8-66A46BF34E3D}" type="slidenum">
              <a:rPr lang="ms-MY" altLang="ms-MY" smtClean="0"/>
              <a:pPr eaLnBrk="1" hangingPunct="1">
                <a:spcBef>
                  <a:spcPct val="0"/>
                </a:spcBef>
              </a:pPr>
              <a:t>60</a:t>
            </a:fld>
            <a:endParaRPr lang="ms-MY" altLang="ms-MY" smtClean="0"/>
          </a:p>
        </p:txBody>
      </p:sp>
    </p:spTree>
    <p:extLst>
      <p:ext uri="{BB962C8B-B14F-4D97-AF65-F5344CB8AC3E}">
        <p14:creationId xmlns:p14="http://schemas.microsoft.com/office/powerpoint/2010/main" val="83277697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97C4766E-3D98-47BA-90F4-E0B4E38CA563}" type="slidenum">
              <a:rPr lang="ms-MY" altLang="ms-MY" smtClean="0"/>
              <a:pPr eaLnBrk="1" hangingPunct="1">
                <a:spcBef>
                  <a:spcPct val="0"/>
                </a:spcBef>
              </a:pPr>
              <a:t>61</a:t>
            </a:fld>
            <a:endParaRPr lang="ms-MY" altLang="ms-MY" smtClean="0"/>
          </a:p>
        </p:txBody>
      </p:sp>
    </p:spTree>
    <p:extLst>
      <p:ext uri="{BB962C8B-B14F-4D97-AF65-F5344CB8AC3E}">
        <p14:creationId xmlns:p14="http://schemas.microsoft.com/office/powerpoint/2010/main" val="26501066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97C4766E-3D98-47BA-90F4-E0B4E38CA563}" type="slidenum">
              <a:rPr lang="ms-MY" altLang="ms-MY" smtClean="0"/>
              <a:pPr eaLnBrk="1" hangingPunct="1">
                <a:spcBef>
                  <a:spcPct val="0"/>
                </a:spcBef>
              </a:pPr>
              <a:t>64</a:t>
            </a:fld>
            <a:endParaRPr lang="ms-MY" altLang="ms-MY" smtClean="0"/>
          </a:p>
        </p:txBody>
      </p:sp>
    </p:spTree>
    <p:extLst>
      <p:ext uri="{BB962C8B-B14F-4D97-AF65-F5344CB8AC3E}">
        <p14:creationId xmlns:p14="http://schemas.microsoft.com/office/powerpoint/2010/main" val="268533766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5757" indent="-286830" eaLnBrk="0" hangingPunct="0">
              <a:spcBef>
                <a:spcPct val="30000"/>
              </a:spcBef>
              <a:defRPr sz="1200">
                <a:solidFill>
                  <a:schemeClr val="tx1"/>
                </a:solidFill>
                <a:latin typeface="Calibri" pitchFamily="34" charset="0"/>
                <a:ea typeface="MS PGothic" pitchFamily="34" charset="-128"/>
              </a:defRPr>
            </a:lvl2pPr>
            <a:lvl3pPr marL="1147318" indent="-229464" eaLnBrk="0" hangingPunct="0">
              <a:spcBef>
                <a:spcPct val="30000"/>
              </a:spcBef>
              <a:defRPr sz="1200">
                <a:solidFill>
                  <a:schemeClr val="tx1"/>
                </a:solidFill>
                <a:latin typeface="Calibri" pitchFamily="34" charset="0"/>
                <a:ea typeface="MS PGothic" pitchFamily="34" charset="-128"/>
              </a:defRPr>
            </a:lvl3pPr>
            <a:lvl4pPr marL="1606247" indent="-229464" eaLnBrk="0" hangingPunct="0">
              <a:spcBef>
                <a:spcPct val="30000"/>
              </a:spcBef>
              <a:defRPr sz="1200">
                <a:solidFill>
                  <a:schemeClr val="tx1"/>
                </a:solidFill>
                <a:latin typeface="Calibri" pitchFamily="34" charset="0"/>
                <a:ea typeface="MS PGothic" pitchFamily="34" charset="-128"/>
              </a:defRPr>
            </a:lvl4pPr>
            <a:lvl5pPr marL="2065174" indent="-229464" eaLnBrk="0" hangingPunct="0">
              <a:spcBef>
                <a:spcPct val="30000"/>
              </a:spcBef>
              <a:defRPr sz="1200">
                <a:solidFill>
                  <a:schemeClr val="tx1"/>
                </a:solidFill>
                <a:latin typeface="Calibri" pitchFamily="34" charset="0"/>
                <a:ea typeface="MS PGothic" pitchFamily="34" charset="-128"/>
              </a:defRPr>
            </a:lvl5pPr>
            <a:lvl6pPr marL="2524102" indent="-229464"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83029" indent="-229464"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41957" indent="-229464" eaLnBrk="0" fontAlgn="base" hangingPunct="0">
              <a:spcBef>
                <a:spcPct val="30000"/>
              </a:spcBef>
              <a:spcAft>
                <a:spcPct val="0"/>
              </a:spcAft>
              <a:defRPr sz="1200">
                <a:solidFill>
                  <a:schemeClr val="tx1"/>
                </a:solidFill>
                <a:latin typeface="Calibri" pitchFamily="34" charset="0"/>
                <a:ea typeface="MS PGothic" pitchFamily="34" charset="-128"/>
              </a:defRPr>
            </a:lvl8pPr>
            <a:lvl9pPr marL="3900884" indent="-229464"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97C4766E-3D98-47BA-90F4-E0B4E38CA563}" type="slidenum">
              <a:rPr lang="ms-MY" altLang="ms-MY" smtClean="0"/>
              <a:pPr eaLnBrk="1" hangingPunct="1">
                <a:spcBef>
                  <a:spcPct val="0"/>
                </a:spcBef>
              </a:pPr>
              <a:t>65</a:t>
            </a:fld>
            <a:endParaRPr lang="ms-MY" altLang="ms-MY" smtClean="0"/>
          </a:p>
        </p:txBody>
      </p:sp>
    </p:spTree>
    <p:extLst>
      <p:ext uri="{BB962C8B-B14F-4D97-AF65-F5344CB8AC3E}">
        <p14:creationId xmlns:p14="http://schemas.microsoft.com/office/powerpoint/2010/main" val="420982436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p:cNvSpPr>
            <a:spLocks noGrp="1" noRot="1" noChangeAspect="1" noTextEdit="1"/>
          </p:cNvSpPr>
          <p:nvPr>
            <p:ph type="sldImg"/>
          </p:nvPr>
        </p:nvSpPr>
        <p:spPr bwMode="auto">
          <a:xfrm>
            <a:off x="406400" y="696913"/>
            <a:ext cx="61976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51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eaLnBrk="1" hangingPunct="1">
              <a:spcBef>
                <a:spcPct val="0"/>
              </a:spcBef>
            </a:pPr>
            <a:r>
              <a:rPr lang="en-US" altLang="ms-MY" dirty="0" err="1" smtClean="0"/>
              <a:t>Ikut</a:t>
            </a:r>
            <a:r>
              <a:rPr lang="en-US" altLang="ms-MY" dirty="0" smtClean="0"/>
              <a:t> </a:t>
            </a:r>
            <a:r>
              <a:rPr lang="en-US" altLang="ms-MY" dirty="0" err="1" smtClean="0"/>
              <a:t>contoh</a:t>
            </a:r>
            <a:r>
              <a:rPr lang="en-US" altLang="ms-MY" dirty="0" smtClean="0"/>
              <a:t> yang </a:t>
            </a:r>
            <a:r>
              <a:rPr lang="en-US" altLang="ms-MY" dirty="0" err="1" smtClean="0"/>
              <a:t>diberikan</a:t>
            </a:r>
            <a:endParaRPr lang="en-US" altLang="ms-MY" dirty="0"/>
          </a:p>
        </p:txBody>
      </p:sp>
      <p:sp>
        <p:nvSpPr>
          <p:cNvPr id="51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911395">
              <a:defRPr>
                <a:solidFill>
                  <a:schemeClr val="tx1"/>
                </a:solidFill>
                <a:latin typeface="Calibri" charset="0"/>
              </a:defRPr>
            </a:lvl1pPr>
            <a:lvl2pPr marL="748136" indent="-286892" defTabSz="911395">
              <a:defRPr>
                <a:solidFill>
                  <a:schemeClr val="tx1"/>
                </a:solidFill>
                <a:latin typeface="Calibri" charset="0"/>
              </a:defRPr>
            </a:lvl2pPr>
            <a:lvl3pPr marL="1150733" indent="-229831" defTabSz="911395">
              <a:defRPr>
                <a:solidFill>
                  <a:schemeClr val="tx1"/>
                </a:solidFill>
                <a:latin typeface="Calibri" charset="0"/>
              </a:defRPr>
            </a:lvl3pPr>
            <a:lvl4pPr marL="1611980" indent="-229831" defTabSz="911395">
              <a:defRPr>
                <a:solidFill>
                  <a:schemeClr val="tx1"/>
                </a:solidFill>
                <a:latin typeface="Calibri" charset="0"/>
              </a:defRPr>
            </a:lvl4pPr>
            <a:lvl5pPr marL="2071639" indent="-229831" defTabSz="911395">
              <a:defRPr>
                <a:solidFill>
                  <a:schemeClr val="tx1"/>
                </a:solidFill>
                <a:latin typeface="Calibri" charset="0"/>
              </a:defRPr>
            </a:lvl5pPr>
            <a:lvl6pPr marL="2528129" indent="-229831" defTabSz="911395" eaLnBrk="0" fontAlgn="base" hangingPunct="0">
              <a:spcBef>
                <a:spcPct val="0"/>
              </a:spcBef>
              <a:spcAft>
                <a:spcPct val="0"/>
              </a:spcAft>
              <a:defRPr>
                <a:solidFill>
                  <a:schemeClr val="tx1"/>
                </a:solidFill>
                <a:latin typeface="Calibri" charset="0"/>
              </a:defRPr>
            </a:lvl6pPr>
            <a:lvl7pPr marL="2984618" indent="-229831" defTabSz="911395" eaLnBrk="0" fontAlgn="base" hangingPunct="0">
              <a:spcBef>
                <a:spcPct val="0"/>
              </a:spcBef>
              <a:spcAft>
                <a:spcPct val="0"/>
              </a:spcAft>
              <a:defRPr>
                <a:solidFill>
                  <a:schemeClr val="tx1"/>
                </a:solidFill>
                <a:latin typeface="Calibri" charset="0"/>
              </a:defRPr>
            </a:lvl7pPr>
            <a:lvl8pPr marL="3441108" indent="-229831" defTabSz="911395" eaLnBrk="0" fontAlgn="base" hangingPunct="0">
              <a:spcBef>
                <a:spcPct val="0"/>
              </a:spcBef>
              <a:spcAft>
                <a:spcPct val="0"/>
              </a:spcAft>
              <a:defRPr>
                <a:solidFill>
                  <a:schemeClr val="tx1"/>
                </a:solidFill>
                <a:latin typeface="Calibri" charset="0"/>
              </a:defRPr>
            </a:lvl8pPr>
            <a:lvl9pPr marL="3897597" indent="-229831" defTabSz="911395" eaLnBrk="0" fontAlgn="base" hangingPunct="0">
              <a:spcBef>
                <a:spcPct val="0"/>
              </a:spcBef>
              <a:spcAft>
                <a:spcPct val="0"/>
              </a:spcAft>
              <a:defRPr>
                <a:solidFill>
                  <a:schemeClr val="tx1"/>
                </a:solidFill>
                <a:latin typeface="Calibri" charset="0"/>
              </a:defRPr>
            </a:lvl9pPr>
          </a:lstStyle>
          <a:p>
            <a:pPr fontAlgn="base">
              <a:spcBef>
                <a:spcPct val="0"/>
              </a:spcBef>
              <a:spcAft>
                <a:spcPct val="0"/>
              </a:spcAft>
            </a:pPr>
            <a:fld id="{749E0F1F-55FC-D940-B637-393D13EC3AFC}" type="slidenum">
              <a:rPr lang="ms-MY" altLang="ms-MY">
                <a:solidFill>
                  <a:srgbClr val="000000"/>
                </a:solidFill>
                <a:ea typeface="MS PGothic" charset="-128"/>
              </a:rPr>
              <a:pPr fontAlgn="base">
                <a:spcBef>
                  <a:spcPct val="0"/>
                </a:spcBef>
                <a:spcAft>
                  <a:spcPct val="0"/>
                </a:spcAft>
              </a:pPr>
              <a:t>66</a:t>
            </a:fld>
            <a:endParaRPr lang="ms-MY" altLang="ms-MY">
              <a:solidFill>
                <a:srgbClr val="000000"/>
              </a:solidFill>
              <a:ea typeface="MS PGothic" charset="-128"/>
            </a:endParaRPr>
          </a:p>
        </p:txBody>
      </p:sp>
    </p:spTree>
    <p:extLst>
      <p:ext uri="{BB962C8B-B14F-4D97-AF65-F5344CB8AC3E}">
        <p14:creationId xmlns:p14="http://schemas.microsoft.com/office/powerpoint/2010/main" val="309307752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p:cNvSpPr>
            <a:spLocks noGrp="1" noRot="1" noChangeAspect="1" noTextEdit="1"/>
          </p:cNvSpPr>
          <p:nvPr>
            <p:ph type="sldImg"/>
          </p:nvPr>
        </p:nvSpPr>
        <p:spPr bwMode="auto">
          <a:xfrm>
            <a:off x="407988" y="696913"/>
            <a:ext cx="6205537" cy="3490912"/>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1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r>
              <a:rPr lang="en-US" altLang="ms-MY" dirty="0" err="1" smtClean="0"/>
              <a:t>Ikut</a:t>
            </a:r>
            <a:r>
              <a:rPr lang="en-US" altLang="ms-MY" dirty="0" smtClean="0"/>
              <a:t> </a:t>
            </a:r>
            <a:r>
              <a:rPr lang="en-US" altLang="ms-MY" dirty="0" err="1" smtClean="0"/>
              <a:t>contoh</a:t>
            </a:r>
            <a:r>
              <a:rPr lang="en-US" altLang="ms-MY" dirty="0" smtClean="0"/>
              <a:t> yang </a:t>
            </a:r>
            <a:r>
              <a:rPr lang="en-US" altLang="ms-MY" dirty="0" err="1" smtClean="0"/>
              <a:t>diberikan</a:t>
            </a:r>
            <a:endParaRPr lang="en-US" altLang="ms-MY" dirty="0"/>
          </a:p>
        </p:txBody>
      </p:sp>
      <p:sp>
        <p:nvSpPr>
          <p:cNvPr id="51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912521">
              <a:defRPr>
                <a:solidFill>
                  <a:schemeClr val="tx1"/>
                </a:solidFill>
                <a:latin typeface="Calibri" charset="0"/>
              </a:defRPr>
            </a:lvl1pPr>
            <a:lvl2pPr marL="749061" indent="-287246" defTabSz="912521">
              <a:defRPr>
                <a:solidFill>
                  <a:schemeClr val="tx1"/>
                </a:solidFill>
                <a:latin typeface="Calibri" charset="0"/>
              </a:defRPr>
            </a:lvl2pPr>
            <a:lvl3pPr marL="1152155" indent="-230115" defTabSz="912521">
              <a:defRPr>
                <a:solidFill>
                  <a:schemeClr val="tx1"/>
                </a:solidFill>
                <a:latin typeface="Calibri" charset="0"/>
              </a:defRPr>
            </a:lvl3pPr>
            <a:lvl4pPr marL="1613971" indent="-230115" defTabSz="912521">
              <a:defRPr>
                <a:solidFill>
                  <a:schemeClr val="tx1"/>
                </a:solidFill>
                <a:latin typeface="Calibri" charset="0"/>
              </a:defRPr>
            </a:lvl4pPr>
            <a:lvl5pPr marL="2074199" indent="-230115" defTabSz="912521">
              <a:defRPr>
                <a:solidFill>
                  <a:schemeClr val="tx1"/>
                </a:solidFill>
                <a:latin typeface="Calibri" charset="0"/>
              </a:defRPr>
            </a:lvl5pPr>
            <a:lvl6pPr marL="2531253" indent="-230115" defTabSz="912521" eaLnBrk="0" fontAlgn="base" hangingPunct="0">
              <a:spcBef>
                <a:spcPct val="0"/>
              </a:spcBef>
              <a:spcAft>
                <a:spcPct val="0"/>
              </a:spcAft>
              <a:defRPr>
                <a:solidFill>
                  <a:schemeClr val="tx1"/>
                </a:solidFill>
                <a:latin typeface="Calibri" charset="0"/>
              </a:defRPr>
            </a:lvl6pPr>
            <a:lvl7pPr marL="2988306" indent="-230115" defTabSz="912521" eaLnBrk="0" fontAlgn="base" hangingPunct="0">
              <a:spcBef>
                <a:spcPct val="0"/>
              </a:spcBef>
              <a:spcAft>
                <a:spcPct val="0"/>
              </a:spcAft>
              <a:defRPr>
                <a:solidFill>
                  <a:schemeClr val="tx1"/>
                </a:solidFill>
                <a:latin typeface="Calibri" charset="0"/>
              </a:defRPr>
            </a:lvl7pPr>
            <a:lvl8pPr marL="3445360" indent="-230115" defTabSz="912521" eaLnBrk="0" fontAlgn="base" hangingPunct="0">
              <a:spcBef>
                <a:spcPct val="0"/>
              </a:spcBef>
              <a:spcAft>
                <a:spcPct val="0"/>
              </a:spcAft>
              <a:defRPr>
                <a:solidFill>
                  <a:schemeClr val="tx1"/>
                </a:solidFill>
                <a:latin typeface="Calibri" charset="0"/>
              </a:defRPr>
            </a:lvl8pPr>
            <a:lvl9pPr marL="3902413" indent="-230115" defTabSz="912521" eaLnBrk="0" fontAlgn="base" hangingPunct="0">
              <a:spcBef>
                <a:spcPct val="0"/>
              </a:spcBef>
              <a:spcAft>
                <a:spcPct val="0"/>
              </a:spcAft>
              <a:defRPr>
                <a:solidFill>
                  <a:schemeClr val="tx1"/>
                </a:solidFill>
                <a:latin typeface="Calibri" charset="0"/>
              </a:defRPr>
            </a:lvl9pPr>
          </a:lstStyle>
          <a:p>
            <a:pPr fontAlgn="base">
              <a:spcBef>
                <a:spcPct val="0"/>
              </a:spcBef>
              <a:spcAft>
                <a:spcPct val="0"/>
              </a:spcAft>
            </a:pPr>
            <a:fld id="{749E0F1F-55FC-D940-B637-393D13EC3AFC}" type="slidenum">
              <a:rPr lang="ms-MY" altLang="ms-MY">
                <a:solidFill>
                  <a:srgbClr val="000000"/>
                </a:solidFill>
                <a:ea typeface="MS PGothic" charset="-128"/>
              </a:rPr>
              <a:pPr fontAlgn="base">
                <a:spcBef>
                  <a:spcPct val="0"/>
                </a:spcBef>
                <a:spcAft>
                  <a:spcPct val="0"/>
                </a:spcAft>
              </a:pPr>
              <a:t>67</a:t>
            </a:fld>
            <a:endParaRPr lang="ms-MY" altLang="ms-MY">
              <a:solidFill>
                <a:srgbClr val="000000"/>
              </a:solidFill>
              <a:ea typeface="MS PGothic" charset="-128"/>
            </a:endParaRPr>
          </a:p>
        </p:txBody>
      </p:sp>
    </p:spTree>
    <p:extLst>
      <p:ext uri="{BB962C8B-B14F-4D97-AF65-F5344CB8AC3E}">
        <p14:creationId xmlns:p14="http://schemas.microsoft.com/office/powerpoint/2010/main" val="38996404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xfrm>
            <a:off x="26988" y="744538"/>
            <a:ext cx="6615112"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33663" indent="-282178" eaLnBrk="0" hangingPunct="0">
              <a:spcBef>
                <a:spcPct val="30000"/>
              </a:spcBef>
              <a:defRPr sz="1200">
                <a:solidFill>
                  <a:schemeClr val="tx1"/>
                </a:solidFill>
                <a:latin typeface="Calibri" pitchFamily="34" charset="0"/>
                <a:ea typeface="MS PGothic" pitchFamily="34" charset="-128"/>
              </a:defRPr>
            </a:lvl2pPr>
            <a:lvl3pPr marL="1128713" indent="-225743" eaLnBrk="0" hangingPunct="0">
              <a:spcBef>
                <a:spcPct val="30000"/>
              </a:spcBef>
              <a:defRPr sz="1200">
                <a:solidFill>
                  <a:schemeClr val="tx1"/>
                </a:solidFill>
                <a:latin typeface="Calibri" pitchFamily="34" charset="0"/>
                <a:ea typeface="MS PGothic" pitchFamily="34" charset="-128"/>
              </a:defRPr>
            </a:lvl3pPr>
            <a:lvl4pPr marL="1580198" indent="-225743" eaLnBrk="0" hangingPunct="0">
              <a:spcBef>
                <a:spcPct val="30000"/>
              </a:spcBef>
              <a:defRPr sz="1200">
                <a:solidFill>
                  <a:schemeClr val="tx1"/>
                </a:solidFill>
                <a:latin typeface="Calibri" pitchFamily="34" charset="0"/>
                <a:ea typeface="MS PGothic" pitchFamily="34" charset="-128"/>
              </a:defRPr>
            </a:lvl4pPr>
            <a:lvl5pPr marL="2031683" indent="-225743" eaLnBrk="0" hangingPunct="0">
              <a:spcBef>
                <a:spcPct val="30000"/>
              </a:spcBef>
              <a:defRPr sz="1200">
                <a:solidFill>
                  <a:schemeClr val="tx1"/>
                </a:solidFill>
                <a:latin typeface="Calibri" pitchFamily="34" charset="0"/>
                <a:ea typeface="MS PGothic" pitchFamily="34" charset="-128"/>
              </a:defRPr>
            </a:lvl5pPr>
            <a:lvl6pPr marL="2483168" indent="-225743"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34653" indent="-225743" eaLnBrk="0" fontAlgn="base" hangingPunct="0">
              <a:spcBef>
                <a:spcPct val="30000"/>
              </a:spcBef>
              <a:spcAft>
                <a:spcPct val="0"/>
              </a:spcAft>
              <a:defRPr sz="1200">
                <a:solidFill>
                  <a:schemeClr val="tx1"/>
                </a:solidFill>
                <a:latin typeface="Calibri" pitchFamily="34" charset="0"/>
                <a:ea typeface="MS PGothic" pitchFamily="34" charset="-128"/>
              </a:defRPr>
            </a:lvl7pPr>
            <a:lvl8pPr marL="3386138" indent="-225743"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37623" indent="-225743"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8500F318-DD58-4684-94ED-C3F55273153B}" type="slidenum">
              <a:rPr lang="ms-MY" altLang="ms-MY" smtClean="0"/>
              <a:pPr eaLnBrk="1" hangingPunct="1">
                <a:spcBef>
                  <a:spcPct val="0"/>
                </a:spcBef>
              </a:pPr>
              <a:t>70</a:t>
            </a:fld>
            <a:endParaRPr lang="ms-MY" altLang="ms-MY" smtClean="0"/>
          </a:p>
        </p:txBody>
      </p:sp>
    </p:spTree>
    <p:extLst>
      <p:ext uri="{BB962C8B-B14F-4D97-AF65-F5344CB8AC3E}">
        <p14:creationId xmlns:p14="http://schemas.microsoft.com/office/powerpoint/2010/main" val="78514538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2DE2E1E5-7C99-461D-8E72-EDCD36DD2623}" type="slidenum">
              <a:rPr lang="ms-MY" altLang="ms-MY" smtClean="0"/>
              <a:pPr eaLnBrk="1" hangingPunct="1">
                <a:spcBef>
                  <a:spcPct val="0"/>
                </a:spcBef>
              </a:pPr>
              <a:t>71</a:t>
            </a:fld>
            <a:endParaRPr lang="ms-MY" altLang="ms-MY" smtClean="0"/>
          </a:p>
        </p:txBody>
      </p:sp>
    </p:spTree>
    <p:extLst>
      <p:ext uri="{BB962C8B-B14F-4D97-AF65-F5344CB8AC3E}">
        <p14:creationId xmlns:p14="http://schemas.microsoft.com/office/powerpoint/2010/main" val="333410061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2DE2E1E5-7C99-461D-8E72-EDCD36DD2623}" type="slidenum">
              <a:rPr lang="ms-MY" altLang="ms-MY" smtClean="0"/>
              <a:pPr eaLnBrk="1" hangingPunct="1">
                <a:spcBef>
                  <a:spcPct val="0"/>
                </a:spcBef>
              </a:pPr>
              <a:t>73</a:t>
            </a:fld>
            <a:endParaRPr lang="ms-MY" altLang="ms-MY" smtClean="0"/>
          </a:p>
        </p:txBody>
      </p:sp>
    </p:spTree>
    <p:extLst>
      <p:ext uri="{BB962C8B-B14F-4D97-AF65-F5344CB8AC3E}">
        <p14:creationId xmlns:p14="http://schemas.microsoft.com/office/powerpoint/2010/main" val="320683127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2DE2E1E5-7C99-461D-8E72-EDCD36DD2623}" type="slidenum">
              <a:rPr lang="ms-MY" altLang="ms-MY" smtClean="0"/>
              <a:pPr eaLnBrk="1" hangingPunct="1">
                <a:spcBef>
                  <a:spcPct val="0"/>
                </a:spcBef>
              </a:pPr>
              <a:t>75</a:t>
            </a:fld>
            <a:endParaRPr lang="ms-MY" altLang="ms-MY" smtClean="0"/>
          </a:p>
        </p:txBody>
      </p:sp>
    </p:spTree>
    <p:extLst>
      <p:ext uri="{BB962C8B-B14F-4D97-AF65-F5344CB8AC3E}">
        <p14:creationId xmlns:p14="http://schemas.microsoft.com/office/powerpoint/2010/main" val="25806297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97C4766E-3D98-47BA-90F4-E0B4E38CA563}" type="slidenum">
              <a:rPr lang="ms-MY" altLang="ms-MY" smtClean="0"/>
              <a:pPr eaLnBrk="1" hangingPunct="1">
                <a:spcBef>
                  <a:spcPct val="0"/>
                </a:spcBef>
              </a:pPr>
              <a:t>78</a:t>
            </a:fld>
            <a:endParaRPr lang="ms-MY" altLang="ms-MY" smtClean="0"/>
          </a:p>
        </p:txBody>
      </p:sp>
    </p:spTree>
    <p:extLst>
      <p:ext uri="{BB962C8B-B14F-4D97-AF65-F5344CB8AC3E}">
        <p14:creationId xmlns:p14="http://schemas.microsoft.com/office/powerpoint/2010/main" val="61332919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6591C7A0-CAE5-4D6B-8CC1-7AFA2076AF4C}" type="slidenum">
              <a:rPr lang="ms-MY" altLang="ms-MY" smtClean="0"/>
              <a:pPr eaLnBrk="1" hangingPunct="1">
                <a:spcBef>
                  <a:spcPct val="0"/>
                </a:spcBef>
              </a:pPr>
              <a:t>79</a:t>
            </a:fld>
            <a:endParaRPr lang="ms-MY" altLang="ms-MY" smtClean="0"/>
          </a:p>
        </p:txBody>
      </p:sp>
    </p:spTree>
    <p:extLst>
      <p:ext uri="{BB962C8B-B14F-4D97-AF65-F5344CB8AC3E}">
        <p14:creationId xmlns:p14="http://schemas.microsoft.com/office/powerpoint/2010/main" val="155540794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6591C7A0-CAE5-4D6B-8CC1-7AFA2076AF4C}" type="slidenum">
              <a:rPr lang="ms-MY" altLang="ms-MY" smtClean="0"/>
              <a:pPr eaLnBrk="1" hangingPunct="1">
                <a:spcBef>
                  <a:spcPct val="0"/>
                </a:spcBef>
              </a:pPr>
              <a:t>80</a:t>
            </a:fld>
            <a:endParaRPr lang="ms-MY" altLang="ms-MY" smtClean="0"/>
          </a:p>
        </p:txBody>
      </p:sp>
    </p:spTree>
    <p:extLst>
      <p:ext uri="{BB962C8B-B14F-4D97-AF65-F5344CB8AC3E}">
        <p14:creationId xmlns:p14="http://schemas.microsoft.com/office/powerpoint/2010/main" val="217825586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smtClean="0"/>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42950" indent="-285750" eaLnBrk="0" hangingPunct="0">
              <a:spcBef>
                <a:spcPct val="30000"/>
              </a:spcBef>
              <a:defRPr sz="1200">
                <a:solidFill>
                  <a:schemeClr val="tx1"/>
                </a:solidFill>
                <a:latin typeface="Calibri" pitchFamily="34" charset="0"/>
                <a:ea typeface="MS PGothic" pitchFamily="34" charset="-128"/>
              </a:defRPr>
            </a:lvl2pPr>
            <a:lvl3pPr marL="1143000" indent="-228600" eaLnBrk="0" hangingPunct="0">
              <a:spcBef>
                <a:spcPct val="30000"/>
              </a:spcBef>
              <a:defRPr sz="1200">
                <a:solidFill>
                  <a:schemeClr val="tx1"/>
                </a:solidFill>
                <a:latin typeface="Calibri" pitchFamily="34" charset="0"/>
                <a:ea typeface="MS PGothic" pitchFamily="34" charset="-128"/>
              </a:defRPr>
            </a:lvl3pPr>
            <a:lvl4pPr marL="1600200" indent="-228600" eaLnBrk="0" hangingPunct="0">
              <a:spcBef>
                <a:spcPct val="30000"/>
              </a:spcBef>
              <a:defRPr sz="1200">
                <a:solidFill>
                  <a:schemeClr val="tx1"/>
                </a:solidFill>
                <a:latin typeface="Calibri" pitchFamily="34" charset="0"/>
                <a:ea typeface="MS PGothic" pitchFamily="34" charset="-128"/>
              </a:defRPr>
            </a:lvl4pPr>
            <a:lvl5pPr marL="2057400" indent="-228600" eaLnBrk="0" hangingPunct="0">
              <a:spcBef>
                <a:spcPct val="30000"/>
              </a:spcBef>
              <a:defRPr sz="1200">
                <a:solidFill>
                  <a:schemeClr val="tx1"/>
                </a:solidFill>
                <a:latin typeface="Calibri" pitchFamily="34"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B328B229-DB28-466D-98DD-0DF0FC4C89DD}" type="slidenum">
              <a:rPr lang="ms-MY" altLang="ms-MY" smtClean="0"/>
              <a:pPr eaLnBrk="1" hangingPunct="1">
                <a:spcBef>
                  <a:spcPct val="0"/>
                </a:spcBef>
              </a:pPr>
              <a:t>81</a:t>
            </a:fld>
            <a:endParaRPr lang="ms-MY" altLang="ms-MY" smtClean="0"/>
          </a:p>
        </p:txBody>
      </p:sp>
    </p:spTree>
    <p:extLst>
      <p:ext uri="{BB962C8B-B14F-4D97-AF65-F5344CB8AC3E}">
        <p14:creationId xmlns:p14="http://schemas.microsoft.com/office/powerpoint/2010/main" val="105801344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xfrm>
            <a:off x="498475" y="1289050"/>
            <a:ext cx="6176963" cy="347503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75084" indent="-298108" eaLnBrk="0" hangingPunct="0">
              <a:spcBef>
                <a:spcPct val="30000"/>
              </a:spcBef>
              <a:defRPr sz="1200">
                <a:solidFill>
                  <a:schemeClr val="tx1"/>
                </a:solidFill>
                <a:latin typeface="Calibri" pitchFamily="34" charset="0"/>
                <a:ea typeface="MS PGothic" pitchFamily="34" charset="-128"/>
              </a:defRPr>
            </a:lvl2pPr>
            <a:lvl3pPr marL="1192437" indent="-238488" eaLnBrk="0" hangingPunct="0">
              <a:spcBef>
                <a:spcPct val="30000"/>
              </a:spcBef>
              <a:defRPr sz="1200">
                <a:solidFill>
                  <a:schemeClr val="tx1"/>
                </a:solidFill>
                <a:latin typeface="Calibri" pitchFamily="34" charset="0"/>
                <a:ea typeface="MS PGothic" pitchFamily="34" charset="-128"/>
              </a:defRPr>
            </a:lvl3pPr>
            <a:lvl4pPr marL="1669411" indent="-238488" eaLnBrk="0" hangingPunct="0">
              <a:spcBef>
                <a:spcPct val="30000"/>
              </a:spcBef>
              <a:defRPr sz="1200">
                <a:solidFill>
                  <a:schemeClr val="tx1"/>
                </a:solidFill>
                <a:latin typeface="Calibri" pitchFamily="34" charset="0"/>
                <a:ea typeface="MS PGothic" pitchFamily="34" charset="-128"/>
              </a:defRPr>
            </a:lvl4pPr>
            <a:lvl5pPr marL="2146385" indent="-238488" eaLnBrk="0" hangingPunct="0">
              <a:spcBef>
                <a:spcPct val="30000"/>
              </a:spcBef>
              <a:defRPr sz="1200">
                <a:solidFill>
                  <a:schemeClr val="tx1"/>
                </a:solidFill>
                <a:latin typeface="Calibri" pitchFamily="34" charset="0"/>
                <a:ea typeface="MS PGothic" pitchFamily="34" charset="-128"/>
              </a:defRPr>
            </a:lvl5pPr>
            <a:lvl6pPr marL="2623361" indent="-238488" eaLnBrk="0" fontAlgn="base" hangingPunct="0">
              <a:spcBef>
                <a:spcPct val="30000"/>
              </a:spcBef>
              <a:spcAft>
                <a:spcPct val="0"/>
              </a:spcAft>
              <a:defRPr sz="1200">
                <a:solidFill>
                  <a:schemeClr val="tx1"/>
                </a:solidFill>
                <a:latin typeface="Calibri" pitchFamily="34" charset="0"/>
                <a:ea typeface="MS PGothic" pitchFamily="34" charset="-128"/>
              </a:defRPr>
            </a:lvl6pPr>
            <a:lvl7pPr marL="3100335" indent="-238488" eaLnBrk="0" fontAlgn="base" hangingPunct="0">
              <a:spcBef>
                <a:spcPct val="30000"/>
              </a:spcBef>
              <a:spcAft>
                <a:spcPct val="0"/>
              </a:spcAft>
              <a:defRPr sz="1200">
                <a:solidFill>
                  <a:schemeClr val="tx1"/>
                </a:solidFill>
                <a:latin typeface="Calibri" pitchFamily="34" charset="0"/>
                <a:ea typeface="MS PGothic" pitchFamily="34" charset="-128"/>
              </a:defRPr>
            </a:lvl7pPr>
            <a:lvl8pPr marL="3577310" indent="-238488" eaLnBrk="0" fontAlgn="base" hangingPunct="0">
              <a:spcBef>
                <a:spcPct val="30000"/>
              </a:spcBef>
              <a:spcAft>
                <a:spcPct val="0"/>
              </a:spcAft>
              <a:defRPr sz="1200">
                <a:solidFill>
                  <a:schemeClr val="tx1"/>
                </a:solidFill>
                <a:latin typeface="Calibri" pitchFamily="34" charset="0"/>
                <a:ea typeface="MS PGothic" pitchFamily="34" charset="-128"/>
              </a:defRPr>
            </a:lvl8pPr>
            <a:lvl9pPr marL="4054285" indent="-238488"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B328B229-DB28-466D-98DD-0DF0FC4C89DD}" type="slidenum">
              <a:rPr lang="ms-MY" altLang="ms-MY" smtClean="0"/>
              <a:pPr eaLnBrk="1" hangingPunct="1">
                <a:spcBef>
                  <a:spcPct val="0"/>
                </a:spcBef>
              </a:pPr>
              <a:t>82</a:t>
            </a:fld>
            <a:endParaRPr lang="ms-MY" altLang="ms-MY"/>
          </a:p>
        </p:txBody>
      </p:sp>
    </p:spTree>
    <p:extLst>
      <p:ext uri="{BB962C8B-B14F-4D97-AF65-F5344CB8AC3E}">
        <p14:creationId xmlns:p14="http://schemas.microsoft.com/office/powerpoint/2010/main" val="127781505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ms-MY"/>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MS PGothic" pitchFamily="34" charset="-128"/>
              </a:defRPr>
            </a:lvl1pPr>
            <a:lvl2pPr marL="771203" indent="-296616" eaLnBrk="0" hangingPunct="0">
              <a:spcBef>
                <a:spcPct val="30000"/>
              </a:spcBef>
              <a:defRPr sz="1200">
                <a:solidFill>
                  <a:schemeClr val="tx1"/>
                </a:solidFill>
                <a:latin typeface="Calibri" pitchFamily="34" charset="0"/>
                <a:ea typeface="MS PGothic" pitchFamily="34" charset="-128"/>
              </a:defRPr>
            </a:lvl2pPr>
            <a:lvl3pPr marL="1186467" indent="-237294" eaLnBrk="0" hangingPunct="0">
              <a:spcBef>
                <a:spcPct val="30000"/>
              </a:spcBef>
              <a:defRPr sz="1200">
                <a:solidFill>
                  <a:schemeClr val="tx1"/>
                </a:solidFill>
                <a:latin typeface="Calibri" pitchFamily="34" charset="0"/>
                <a:ea typeface="MS PGothic" pitchFamily="34" charset="-128"/>
              </a:defRPr>
            </a:lvl3pPr>
            <a:lvl4pPr marL="1661053" indent="-237294" eaLnBrk="0" hangingPunct="0">
              <a:spcBef>
                <a:spcPct val="30000"/>
              </a:spcBef>
              <a:defRPr sz="1200">
                <a:solidFill>
                  <a:schemeClr val="tx1"/>
                </a:solidFill>
                <a:latin typeface="Calibri" pitchFamily="34" charset="0"/>
                <a:ea typeface="MS PGothic" pitchFamily="34" charset="-128"/>
              </a:defRPr>
            </a:lvl4pPr>
            <a:lvl5pPr marL="2135640" indent="-237294" eaLnBrk="0" hangingPunct="0">
              <a:spcBef>
                <a:spcPct val="30000"/>
              </a:spcBef>
              <a:defRPr sz="1200">
                <a:solidFill>
                  <a:schemeClr val="tx1"/>
                </a:solidFill>
                <a:latin typeface="Calibri" pitchFamily="34" charset="0"/>
                <a:ea typeface="MS PGothic" pitchFamily="34" charset="-128"/>
              </a:defRPr>
            </a:lvl5pPr>
            <a:lvl6pPr marL="2610226" indent="-237294" eaLnBrk="0" fontAlgn="base" hangingPunct="0">
              <a:spcBef>
                <a:spcPct val="30000"/>
              </a:spcBef>
              <a:spcAft>
                <a:spcPct val="0"/>
              </a:spcAft>
              <a:defRPr sz="1200">
                <a:solidFill>
                  <a:schemeClr val="tx1"/>
                </a:solidFill>
                <a:latin typeface="Calibri" pitchFamily="34" charset="0"/>
                <a:ea typeface="MS PGothic" pitchFamily="34" charset="-128"/>
              </a:defRPr>
            </a:lvl6pPr>
            <a:lvl7pPr marL="3084813" indent="-237294" eaLnBrk="0" fontAlgn="base" hangingPunct="0">
              <a:spcBef>
                <a:spcPct val="30000"/>
              </a:spcBef>
              <a:spcAft>
                <a:spcPct val="0"/>
              </a:spcAft>
              <a:defRPr sz="1200">
                <a:solidFill>
                  <a:schemeClr val="tx1"/>
                </a:solidFill>
                <a:latin typeface="Calibri" pitchFamily="34" charset="0"/>
                <a:ea typeface="MS PGothic" pitchFamily="34" charset="-128"/>
              </a:defRPr>
            </a:lvl7pPr>
            <a:lvl8pPr marL="3559400" indent="-237294" eaLnBrk="0" fontAlgn="base" hangingPunct="0">
              <a:spcBef>
                <a:spcPct val="30000"/>
              </a:spcBef>
              <a:spcAft>
                <a:spcPct val="0"/>
              </a:spcAft>
              <a:defRPr sz="1200">
                <a:solidFill>
                  <a:schemeClr val="tx1"/>
                </a:solidFill>
                <a:latin typeface="Calibri" pitchFamily="34" charset="0"/>
                <a:ea typeface="MS PGothic" pitchFamily="34" charset="-128"/>
              </a:defRPr>
            </a:lvl8pPr>
            <a:lvl9pPr marL="4033988" indent="-237294" eaLnBrk="0" fontAlgn="base" hangingPunct="0">
              <a:spcBef>
                <a:spcPct val="30000"/>
              </a:spcBef>
              <a:spcAft>
                <a:spcPct val="0"/>
              </a:spcAft>
              <a:defRPr sz="1200">
                <a:solidFill>
                  <a:schemeClr val="tx1"/>
                </a:solidFill>
                <a:latin typeface="Calibri" pitchFamily="34" charset="0"/>
                <a:ea typeface="MS PGothic" pitchFamily="34" charset="-128"/>
              </a:defRPr>
            </a:lvl9pPr>
          </a:lstStyle>
          <a:p>
            <a:pPr eaLnBrk="1" hangingPunct="1">
              <a:spcBef>
                <a:spcPct val="0"/>
              </a:spcBef>
            </a:pPr>
            <a:fld id="{23CD7BD7-DE53-4EE7-A651-060CFE0C156A}" type="slidenum">
              <a:rPr lang="ms-MY" altLang="ms-MY" smtClean="0">
                <a:solidFill>
                  <a:prstClr val="black"/>
                </a:solidFill>
              </a:rPr>
              <a:pPr eaLnBrk="1" hangingPunct="1">
                <a:spcBef>
                  <a:spcPct val="0"/>
                </a:spcBef>
              </a:pPr>
              <a:t>83</a:t>
            </a:fld>
            <a:endParaRPr lang="ms-MY" altLang="ms-MY">
              <a:solidFill>
                <a:prstClr val="black"/>
              </a:solidFill>
            </a:endParaRPr>
          </a:p>
        </p:txBody>
      </p:sp>
    </p:spTree>
    <p:extLst>
      <p:ext uri="{BB962C8B-B14F-4D97-AF65-F5344CB8AC3E}">
        <p14:creationId xmlns:p14="http://schemas.microsoft.com/office/powerpoint/2010/main" val="361541376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ms-MY"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92106" indent="-304657">
              <a:spcBef>
                <a:spcPct val="30000"/>
              </a:spcBef>
              <a:defRPr sz="1200">
                <a:solidFill>
                  <a:schemeClr val="tx1"/>
                </a:solidFill>
                <a:latin typeface="Calibri" panose="020F0502020204030204" pitchFamily="34" charset="0"/>
              </a:defRPr>
            </a:lvl2pPr>
            <a:lvl3pPr marL="1218624" indent="-243724">
              <a:spcBef>
                <a:spcPct val="30000"/>
              </a:spcBef>
              <a:defRPr sz="1200">
                <a:solidFill>
                  <a:schemeClr val="tx1"/>
                </a:solidFill>
                <a:latin typeface="Calibri" panose="020F0502020204030204" pitchFamily="34" charset="0"/>
              </a:defRPr>
            </a:lvl3pPr>
            <a:lvl4pPr marL="1706074" indent="-243724">
              <a:spcBef>
                <a:spcPct val="30000"/>
              </a:spcBef>
              <a:defRPr sz="1200">
                <a:solidFill>
                  <a:schemeClr val="tx1"/>
                </a:solidFill>
                <a:latin typeface="Calibri" panose="020F0502020204030204" pitchFamily="34" charset="0"/>
              </a:defRPr>
            </a:lvl4pPr>
            <a:lvl5pPr marL="2193523" indent="-243724">
              <a:spcBef>
                <a:spcPct val="30000"/>
              </a:spcBef>
              <a:defRPr sz="1200">
                <a:solidFill>
                  <a:schemeClr val="tx1"/>
                </a:solidFill>
                <a:latin typeface="Calibri" panose="020F0502020204030204" pitchFamily="34" charset="0"/>
              </a:defRPr>
            </a:lvl5pPr>
            <a:lvl6pPr marL="2643477" indent="-243724" eaLnBrk="0" fontAlgn="base" hangingPunct="0">
              <a:spcBef>
                <a:spcPct val="30000"/>
              </a:spcBef>
              <a:spcAft>
                <a:spcPct val="0"/>
              </a:spcAft>
              <a:defRPr sz="1200">
                <a:solidFill>
                  <a:schemeClr val="tx1"/>
                </a:solidFill>
                <a:latin typeface="Calibri" panose="020F0502020204030204" pitchFamily="34" charset="0"/>
              </a:defRPr>
            </a:lvl6pPr>
            <a:lvl7pPr marL="3093430" indent="-243724" eaLnBrk="0" fontAlgn="base" hangingPunct="0">
              <a:spcBef>
                <a:spcPct val="30000"/>
              </a:spcBef>
              <a:spcAft>
                <a:spcPct val="0"/>
              </a:spcAft>
              <a:defRPr sz="1200">
                <a:solidFill>
                  <a:schemeClr val="tx1"/>
                </a:solidFill>
                <a:latin typeface="Calibri" panose="020F0502020204030204" pitchFamily="34" charset="0"/>
              </a:defRPr>
            </a:lvl7pPr>
            <a:lvl8pPr marL="3543384" indent="-243724" eaLnBrk="0" fontAlgn="base" hangingPunct="0">
              <a:spcBef>
                <a:spcPct val="30000"/>
              </a:spcBef>
              <a:spcAft>
                <a:spcPct val="0"/>
              </a:spcAft>
              <a:defRPr sz="1200">
                <a:solidFill>
                  <a:schemeClr val="tx1"/>
                </a:solidFill>
                <a:latin typeface="Calibri" panose="020F0502020204030204" pitchFamily="34" charset="0"/>
              </a:defRPr>
            </a:lvl8pPr>
            <a:lvl9pPr marL="3993337" indent="-243724"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C246D69-2E4E-4368-95AB-C39D813E2797}" type="slidenum">
              <a:rPr lang="ms-MY" altLang="ms-MY" sz="1300">
                <a:ea typeface="MS PGothic" panose="020B0600070205080204" pitchFamily="34" charset="-128"/>
              </a:rPr>
              <a:pPr>
                <a:spcBef>
                  <a:spcPct val="0"/>
                </a:spcBef>
              </a:pPr>
              <a:t>86</a:t>
            </a:fld>
            <a:endParaRPr lang="ms-MY" altLang="ms-MY" sz="1300">
              <a:ea typeface="MS PGothic" panose="020B0600070205080204" pitchFamily="34" charset="-128"/>
            </a:endParaRPr>
          </a:p>
        </p:txBody>
      </p:sp>
    </p:spTree>
    <p:extLst>
      <p:ext uri="{BB962C8B-B14F-4D97-AF65-F5344CB8AC3E}">
        <p14:creationId xmlns:p14="http://schemas.microsoft.com/office/powerpoint/2010/main" val="26380361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ms-MY"/>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ms-MY"/>
          </a:p>
        </p:txBody>
      </p:sp>
      <p:sp>
        <p:nvSpPr>
          <p:cNvPr id="4" name="Date Placeholder 3"/>
          <p:cNvSpPr>
            <a:spLocks noGrp="1"/>
          </p:cNvSpPr>
          <p:nvPr>
            <p:ph type="dt" sz="half" idx="10"/>
          </p:nvPr>
        </p:nvSpPr>
        <p:spPr/>
        <p:txBody>
          <a:bodyPr/>
          <a:lstStyle/>
          <a:p>
            <a:endParaRPr lang="ms-MY"/>
          </a:p>
        </p:txBody>
      </p:sp>
      <p:sp>
        <p:nvSpPr>
          <p:cNvPr id="5" name="Footer Placeholder 4"/>
          <p:cNvSpPr>
            <a:spLocks noGrp="1"/>
          </p:cNvSpPr>
          <p:nvPr>
            <p:ph type="ftr" sz="quarter" idx="11"/>
          </p:nvPr>
        </p:nvSpPr>
        <p:spPr/>
        <p:txBody>
          <a:bodyPr/>
          <a:lstStyle/>
          <a:p>
            <a:endParaRPr lang="ms-MY"/>
          </a:p>
        </p:txBody>
      </p:sp>
      <p:sp>
        <p:nvSpPr>
          <p:cNvPr id="6" name="Slide Number Placeholder 5"/>
          <p:cNvSpPr>
            <a:spLocks noGrp="1"/>
          </p:cNvSpPr>
          <p:nvPr>
            <p:ph type="sldNum" sz="quarter" idx="12"/>
          </p:nvPr>
        </p:nvSpPr>
        <p:spPr/>
        <p:txBody>
          <a:bodyPr/>
          <a:lstStyle/>
          <a:p>
            <a:fld id="{BA0703F6-9220-493B-BC25-87A499A6DF38}" type="slidenum">
              <a:rPr lang="ms-MY" smtClean="0"/>
              <a:t>‹#›</a:t>
            </a:fld>
            <a:endParaRPr lang="ms-MY"/>
          </a:p>
        </p:txBody>
      </p:sp>
    </p:spTree>
    <p:extLst>
      <p:ext uri="{BB962C8B-B14F-4D97-AF65-F5344CB8AC3E}">
        <p14:creationId xmlns:p14="http://schemas.microsoft.com/office/powerpoint/2010/main" val="34380230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ms-MY"/>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ms-MY"/>
          </a:p>
        </p:txBody>
      </p:sp>
      <p:sp>
        <p:nvSpPr>
          <p:cNvPr id="4" name="Date Placeholder 3"/>
          <p:cNvSpPr>
            <a:spLocks noGrp="1"/>
          </p:cNvSpPr>
          <p:nvPr>
            <p:ph type="dt" sz="half" idx="10"/>
          </p:nvPr>
        </p:nvSpPr>
        <p:spPr/>
        <p:txBody>
          <a:bodyPr/>
          <a:lstStyle/>
          <a:p>
            <a:endParaRPr lang="ms-MY"/>
          </a:p>
        </p:txBody>
      </p:sp>
      <p:sp>
        <p:nvSpPr>
          <p:cNvPr id="5" name="Footer Placeholder 4"/>
          <p:cNvSpPr>
            <a:spLocks noGrp="1"/>
          </p:cNvSpPr>
          <p:nvPr>
            <p:ph type="ftr" sz="quarter" idx="11"/>
          </p:nvPr>
        </p:nvSpPr>
        <p:spPr/>
        <p:txBody>
          <a:bodyPr/>
          <a:lstStyle/>
          <a:p>
            <a:endParaRPr lang="ms-MY"/>
          </a:p>
        </p:txBody>
      </p:sp>
      <p:sp>
        <p:nvSpPr>
          <p:cNvPr id="6" name="Slide Number Placeholder 5"/>
          <p:cNvSpPr>
            <a:spLocks noGrp="1"/>
          </p:cNvSpPr>
          <p:nvPr>
            <p:ph type="sldNum" sz="quarter" idx="12"/>
          </p:nvPr>
        </p:nvSpPr>
        <p:spPr/>
        <p:txBody>
          <a:bodyPr/>
          <a:lstStyle/>
          <a:p>
            <a:fld id="{BA0703F6-9220-493B-BC25-87A499A6DF38}" type="slidenum">
              <a:rPr lang="ms-MY" smtClean="0"/>
              <a:t>‹#›</a:t>
            </a:fld>
            <a:endParaRPr lang="ms-MY"/>
          </a:p>
        </p:txBody>
      </p:sp>
    </p:spTree>
    <p:extLst>
      <p:ext uri="{BB962C8B-B14F-4D97-AF65-F5344CB8AC3E}">
        <p14:creationId xmlns:p14="http://schemas.microsoft.com/office/powerpoint/2010/main" val="2003347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ms-MY"/>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ms-MY"/>
          </a:p>
        </p:txBody>
      </p:sp>
      <p:sp>
        <p:nvSpPr>
          <p:cNvPr id="5" name="Footer Placeholder 4"/>
          <p:cNvSpPr>
            <a:spLocks noGrp="1"/>
          </p:cNvSpPr>
          <p:nvPr>
            <p:ph type="ftr" sz="quarter" idx="11"/>
          </p:nvPr>
        </p:nvSpPr>
        <p:spPr/>
        <p:txBody>
          <a:bodyPr/>
          <a:lstStyle/>
          <a:p>
            <a:endParaRPr lang="ms-MY"/>
          </a:p>
        </p:txBody>
      </p:sp>
      <p:sp>
        <p:nvSpPr>
          <p:cNvPr id="6" name="Slide Number Placeholder 5"/>
          <p:cNvSpPr>
            <a:spLocks noGrp="1"/>
          </p:cNvSpPr>
          <p:nvPr>
            <p:ph type="sldNum" sz="quarter" idx="12"/>
          </p:nvPr>
        </p:nvSpPr>
        <p:spPr/>
        <p:txBody>
          <a:bodyPr/>
          <a:lstStyle/>
          <a:p>
            <a:fld id="{BA0703F6-9220-493B-BC25-87A499A6DF38}" type="slidenum">
              <a:rPr lang="ms-MY" smtClean="0"/>
              <a:t>‹#›</a:t>
            </a:fld>
            <a:endParaRPr lang="ms-MY"/>
          </a:p>
        </p:txBody>
      </p:sp>
    </p:spTree>
    <p:extLst>
      <p:ext uri="{BB962C8B-B14F-4D97-AF65-F5344CB8AC3E}">
        <p14:creationId xmlns:p14="http://schemas.microsoft.com/office/powerpoint/2010/main" val="24228952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ms-MY"/>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ms-MY"/>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ms-MY"/>
          </a:p>
        </p:txBody>
      </p:sp>
      <p:sp>
        <p:nvSpPr>
          <p:cNvPr id="5" name="Date Placeholder 4"/>
          <p:cNvSpPr>
            <a:spLocks noGrp="1"/>
          </p:cNvSpPr>
          <p:nvPr>
            <p:ph type="dt" sz="half" idx="10"/>
          </p:nvPr>
        </p:nvSpPr>
        <p:spPr/>
        <p:txBody>
          <a:bodyPr/>
          <a:lstStyle/>
          <a:p>
            <a:endParaRPr lang="ms-MY"/>
          </a:p>
        </p:txBody>
      </p:sp>
      <p:sp>
        <p:nvSpPr>
          <p:cNvPr id="6" name="Footer Placeholder 5"/>
          <p:cNvSpPr>
            <a:spLocks noGrp="1"/>
          </p:cNvSpPr>
          <p:nvPr>
            <p:ph type="ftr" sz="quarter" idx="11"/>
          </p:nvPr>
        </p:nvSpPr>
        <p:spPr/>
        <p:txBody>
          <a:bodyPr/>
          <a:lstStyle/>
          <a:p>
            <a:endParaRPr lang="ms-MY"/>
          </a:p>
        </p:txBody>
      </p:sp>
      <p:sp>
        <p:nvSpPr>
          <p:cNvPr id="7" name="Slide Number Placeholder 6"/>
          <p:cNvSpPr>
            <a:spLocks noGrp="1"/>
          </p:cNvSpPr>
          <p:nvPr>
            <p:ph type="sldNum" sz="quarter" idx="12"/>
          </p:nvPr>
        </p:nvSpPr>
        <p:spPr/>
        <p:txBody>
          <a:bodyPr/>
          <a:lstStyle/>
          <a:p>
            <a:fld id="{BA0703F6-9220-493B-BC25-87A499A6DF38}" type="slidenum">
              <a:rPr lang="ms-MY" smtClean="0"/>
              <a:t>‹#›</a:t>
            </a:fld>
            <a:endParaRPr lang="ms-MY"/>
          </a:p>
        </p:txBody>
      </p:sp>
    </p:spTree>
    <p:extLst>
      <p:ext uri="{BB962C8B-B14F-4D97-AF65-F5344CB8AC3E}">
        <p14:creationId xmlns:p14="http://schemas.microsoft.com/office/powerpoint/2010/main" val="14613419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ms-MY"/>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ms-MY"/>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ms-MY"/>
          </a:p>
        </p:txBody>
      </p:sp>
      <p:sp>
        <p:nvSpPr>
          <p:cNvPr id="7" name="Date Placeholder 6"/>
          <p:cNvSpPr>
            <a:spLocks noGrp="1"/>
          </p:cNvSpPr>
          <p:nvPr>
            <p:ph type="dt" sz="half" idx="10"/>
          </p:nvPr>
        </p:nvSpPr>
        <p:spPr/>
        <p:txBody>
          <a:bodyPr/>
          <a:lstStyle/>
          <a:p>
            <a:endParaRPr lang="ms-MY"/>
          </a:p>
        </p:txBody>
      </p:sp>
      <p:sp>
        <p:nvSpPr>
          <p:cNvPr id="8" name="Footer Placeholder 7"/>
          <p:cNvSpPr>
            <a:spLocks noGrp="1"/>
          </p:cNvSpPr>
          <p:nvPr>
            <p:ph type="ftr" sz="quarter" idx="11"/>
          </p:nvPr>
        </p:nvSpPr>
        <p:spPr/>
        <p:txBody>
          <a:bodyPr/>
          <a:lstStyle/>
          <a:p>
            <a:endParaRPr lang="ms-MY"/>
          </a:p>
        </p:txBody>
      </p:sp>
      <p:sp>
        <p:nvSpPr>
          <p:cNvPr id="9" name="Slide Number Placeholder 8"/>
          <p:cNvSpPr>
            <a:spLocks noGrp="1"/>
          </p:cNvSpPr>
          <p:nvPr>
            <p:ph type="sldNum" sz="quarter" idx="12"/>
          </p:nvPr>
        </p:nvSpPr>
        <p:spPr/>
        <p:txBody>
          <a:bodyPr/>
          <a:lstStyle/>
          <a:p>
            <a:fld id="{BA0703F6-9220-493B-BC25-87A499A6DF38}" type="slidenum">
              <a:rPr lang="ms-MY" smtClean="0"/>
              <a:t>‹#›</a:t>
            </a:fld>
            <a:endParaRPr lang="ms-MY"/>
          </a:p>
        </p:txBody>
      </p:sp>
    </p:spTree>
    <p:extLst>
      <p:ext uri="{BB962C8B-B14F-4D97-AF65-F5344CB8AC3E}">
        <p14:creationId xmlns:p14="http://schemas.microsoft.com/office/powerpoint/2010/main" val="1922411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ms-MY"/>
          </a:p>
        </p:txBody>
      </p:sp>
      <p:sp>
        <p:nvSpPr>
          <p:cNvPr id="3" name="Date Placeholder 2"/>
          <p:cNvSpPr>
            <a:spLocks noGrp="1"/>
          </p:cNvSpPr>
          <p:nvPr>
            <p:ph type="dt" sz="half" idx="10"/>
          </p:nvPr>
        </p:nvSpPr>
        <p:spPr/>
        <p:txBody>
          <a:bodyPr/>
          <a:lstStyle/>
          <a:p>
            <a:endParaRPr lang="ms-MY"/>
          </a:p>
        </p:txBody>
      </p:sp>
      <p:sp>
        <p:nvSpPr>
          <p:cNvPr id="4" name="Footer Placeholder 3"/>
          <p:cNvSpPr>
            <a:spLocks noGrp="1"/>
          </p:cNvSpPr>
          <p:nvPr>
            <p:ph type="ftr" sz="quarter" idx="11"/>
          </p:nvPr>
        </p:nvSpPr>
        <p:spPr/>
        <p:txBody>
          <a:bodyPr/>
          <a:lstStyle/>
          <a:p>
            <a:endParaRPr lang="ms-MY"/>
          </a:p>
        </p:txBody>
      </p:sp>
      <p:sp>
        <p:nvSpPr>
          <p:cNvPr id="5" name="Slide Number Placeholder 4"/>
          <p:cNvSpPr>
            <a:spLocks noGrp="1"/>
          </p:cNvSpPr>
          <p:nvPr>
            <p:ph type="sldNum" sz="quarter" idx="12"/>
          </p:nvPr>
        </p:nvSpPr>
        <p:spPr/>
        <p:txBody>
          <a:bodyPr/>
          <a:lstStyle/>
          <a:p>
            <a:fld id="{BA0703F6-9220-493B-BC25-87A499A6DF38}" type="slidenum">
              <a:rPr lang="ms-MY" smtClean="0"/>
              <a:t>‹#›</a:t>
            </a:fld>
            <a:endParaRPr lang="ms-MY"/>
          </a:p>
        </p:txBody>
      </p:sp>
    </p:spTree>
    <p:extLst>
      <p:ext uri="{BB962C8B-B14F-4D97-AF65-F5344CB8AC3E}">
        <p14:creationId xmlns:p14="http://schemas.microsoft.com/office/powerpoint/2010/main" val="2409486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ms-MY"/>
          </a:p>
        </p:txBody>
      </p:sp>
      <p:sp>
        <p:nvSpPr>
          <p:cNvPr id="3" name="Footer Placeholder 2"/>
          <p:cNvSpPr>
            <a:spLocks noGrp="1"/>
          </p:cNvSpPr>
          <p:nvPr>
            <p:ph type="ftr" sz="quarter" idx="11"/>
          </p:nvPr>
        </p:nvSpPr>
        <p:spPr/>
        <p:txBody>
          <a:bodyPr/>
          <a:lstStyle/>
          <a:p>
            <a:endParaRPr lang="ms-MY"/>
          </a:p>
        </p:txBody>
      </p:sp>
      <p:sp>
        <p:nvSpPr>
          <p:cNvPr id="4" name="Slide Number Placeholder 3"/>
          <p:cNvSpPr>
            <a:spLocks noGrp="1"/>
          </p:cNvSpPr>
          <p:nvPr>
            <p:ph type="sldNum" sz="quarter" idx="12"/>
          </p:nvPr>
        </p:nvSpPr>
        <p:spPr/>
        <p:txBody>
          <a:bodyPr/>
          <a:lstStyle/>
          <a:p>
            <a:fld id="{BA0703F6-9220-493B-BC25-87A499A6DF38}" type="slidenum">
              <a:rPr lang="ms-MY" smtClean="0"/>
              <a:t>‹#›</a:t>
            </a:fld>
            <a:endParaRPr lang="ms-MY"/>
          </a:p>
        </p:txBody>
      </p:sp>
    </p:spTree>
    <p:extLst>
      <p:ext uri="{BB962C8B-B14F-4D97-AF65-F5344CB8AC3E}">
        <p14:creationId xmlns:p14="http://schemas.microsoft.com/office/powerpoint/2010/main" val="17006295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ms-MY"/>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ms-MY"/>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ms-MY"/>
          </a:p>
        </p:txBody>
      </p:sp>
      <p:sp>
        <p:nvSpPr>
          <p:cNvPr id="6" name="Footer Placeholder 5"/>
          <p:cNvSpPr>
            <a:spLocks noGrp="1"/>
          </p:cNvSpPr>
          <p:nvPr>
            <p:ph type="ftr" sz="quarter" idx="11"/>
          </p:nvPr>
        </p:nvSpPr>
        <p:spPr/>
        <p:txBody>
          <a:bodyPr/>
          <a:lstStyle/>
          <a:p>
            <a:endParaRPr lang="ms-MY"/>
          </a:p>
        </p:txBody>
      </p:sp>
      <p:sp>
        <p:nvSpPr>
          <p:cNvPr id="7" name="Slide Number Placeholder 6"/>
          <p:cNvSpPr>
            <a:spLocks noGrp="1"/>
          </p:cNvSpPr>
          <p:nvPr>
            <p:ph type="sldNum" sz="quarter" idx="12"/>
          </p:nvPr>
        </p:nvSpPr>
        <p:spPr/>
        <p:txBody>
          <a:bodyPr/>
          <a:lstStyle/>
          <a:p>
            <a:fld id="{BA0703F6-9220-493B-BC25-87A499A6DF38}" type="slidenum">
              <a:rPr lang="ms-MY" smtClean="0"/>
              <a:t>‹#›</a:t>
            </a:fld>
            <a:endParaRPr lang="ms-MY"/>
          </a:p>
        </p:txBody>
      </p:sp>
    </p:spTree>
    <p:extLst>
      <p:ext uri="{BB962C8B-B14F-4D97-AF65-F5344CB8AC3E}">
        <p14:creationId xmlns:p14="http://schemas.microsoft.com/office/powerpoint/2010/main" val="42947613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ms-MY"/>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ms-MY"/>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ms-MY"/>
          </a:p>
        </p:txBody>
      </p:sp>
      <p:sp>
        <p:nvSpPr>
          <p:cNvPr id="6" name="Footer Placeholder 5"/>
          <p:cNvSpPr>
            <a:spLocks noGrp="1"/>
          </p:cNvSpPr>
          <p:nvPr>
            <p:ph type="ftr" sz="quarter" idx="11"/>
          </p:nvPr>
        </p:nvSpPr>
        <p:spPr/>
        <p:txBody>
          <a:bodyPr/>
          <a:lstStyle/>
          <a:p>
            <a:endParaRPr lang="ms-MY"/>
          </a:p>
        </p:txBody>
      </p:sp>
      <p:sp>
        <p:nvSpPr>
          <p:cNvPr id="7" name="Slide Number Placeholder 6"/>
          <p:cNvSpPr>
            <a:spLocks noGrp="1"/>
          </p:cNvSpPr>
          <p:nvPr>
            <p:ph type="sldNum" sz="quarter" idx="12"/>
          </p:nvPr>
        </p:nvSpPr>
        <p:spPr/>
        <p:txBody>
          <a:bodyPr/>
          <a:lstStyle/>
          <a:p>
            <a:fld id="{BA0703F6-9220-493B-BC25-87A499A6DF38}" type="slidenum">
              <a:rPr lang="ms-MY" smtClean="0"/>
              <a:t>‹#›</a:t>
            </a:fld>
            <a:endParaRPr lang="ms-MY"/>
          </a:p>
        </p:txBody>
      </p:sp>
    </p:spTree>
    <p:extLst>
      <p:ext uri="{BB962C8B-B14F-4D97-AF65-F5344CB8AC3E}">
        <p14:creationId xmlns:p14="http://schemas.microsoft.com/office/powerpoint/2010/main" val="1689185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ms-MY"/>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ms-MY"/>
          </a:p>
        </p:txBody>
      </p:sp>
      <p:sp>
        <p:nvSpPr>
          <p:cNvPr id="4" name="Date Placeholder 3"/>
          <p:cNvSpPr>
            <a:spLocks noGrp="1"/>
          </p:cNvSpPr>
          <p:nvPr>
            <p:ph type="dt" sz="half" idx="10"/>
          </p:nvPr>
        </p:nvSpPr>
        <p:spPr/>
        <p:txBody>
          <a:bodyPr/>
          <a:lstStyle/>
          <a:p>
            <a:endParaRPr lang="ms-MY"/>
          </a:p>
        </p:txBody>
      </p:sp>
      <p:sp>
        <p:nvSpPr>
          <p:cNvPr id="5" name="Footer Placeholder 4"/>
          <p:cNvSpPr>
            <a:spLocks noGrp="1"/>
          </p:cNvSpPr>
          <p:nvPr>
            <p:ph type="ftr" sz="quarter" idx="11"/>
          </p:nvPr>
        </p:nvSpPr>
        <p:spPr/>
        <p:txBody>
          <a:bodyPr/>
          <a:lstStyle/>
          <a:p>
            <a:endParaRPr lang="ms-MY"/>
          </a:p>
        </p:txBody>
      </p:sp>
      <p:sp>
        <p:nvSpPr>
          <p:cNvPr id="6" name="Slide Number Placeholder 5"/>
          <p:cNvSpPr>
            <a:spLocks noGrp="1"/>
          </p:cNvSpPr>
          <p:nvPr>
            <p:ph type="sldNum" sz="quarter" idx="12"/>
          </p:nvPr>
        </p:nvSpPr>
        <p:spPr/>
        <p:txBody>
          <a:bodyPr/>
          <a:lstStyle/>
          <a:p>
            <a:fld id="{BA0703F6-9220-493B-BC25-87A499A6DF38}" type="slidenum">
              <a:rPr lang="ms-MY" smtClean="0"/>
              <a:t>‹#›</a:t>
            </a:fld>
            <a:endParaRPr lang="ms-MY"/>
          </a:p>
        </p:txBody>
      </p:sp>
    </p:spTree>
    <p:extLst>
      <p:ext uri="{BB962C8B-B14F-4D97-AF65-F5344CB8AC3E}">
        <p14:creationId xmlns:p14="http://schemas.microsoft.com/office/powerpoint/2010/main" val="40018140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ms-MY"/>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ms-MY"/>
          </a:p>
        </p:txBody>
      </p:sp>
      <p:sp>
        <p:nvSpPr>
          <p:cNvPr id="4" name="Date Placeholder 3"/>
          <p:cNvSpPr>
            <a:spLocks noGrp="1"/>
          </p:cNvSpPr>
          <p:nvPr>
            <p:ph type="dt" sz="half" idx="10"/>
          </p:nvPr>
        </p:nvSpPr>
        <p:spPr/>
        <p:txBody>
          <a:bodyPr/>
          <a:lstStyle/>
          <a:p>
            <a:endParaRPr lang="ms-MY"/>
          </a:p>
        </p:txBody>
      </p:sp>
      <p:sp>
        <p:nvSpPr>
          <p:cNvPr id="5" name="Footer Placeholder 4"/>
          <p:cNvSpPr>
            <a:spLocks noGrp="1"/>
          </p:cNvSpPr>
          <p:nvPr>
            <p:ph type="ftr" sz="quarter" idx="11"/>
          </p:nvPr>
        </p:nvSpPr>
        <p:spPr/>
        <p:txBody>
          <a:bodyPr/>
          <a:lstStyle/>
          <a:p>
            <a:endParaRPr lang="ms-MY"/>
          </a:p>
        </p:txBody>
      </p:sp>
      <p:sp>
        <p:nvSpPr>
          <p:cNvPr id="6" name="Slide Number Placeholder 5"/>
          <p:cNvSpPr>
            <a:spLocks noGrp="1"/>
          </p:cNvSpPr>
          <p:nvPr>
            <p:ph type="sldNum" sz="quarter" idx="12"/>
          </p:nvPr>
        </p:nvSpPr>
        <p:spPr/>
        <p:txBody>
          <a:bodyPr/>
          <a:lstStyle/>
          <a:p>
            <a:fld id="{BA0703F6-9220-493B-BC25-87A499A6DF38}" type="slidenum">
              <a:rPr lang="ms-MY" smtClean="0"/>
              <a:t>‹#›</a:t>
            </a:fld>
            <a:endParaRPr lang="ms-MY"/>
          </a:p>
        </p:txBody>
      </p:sp>
    </p:spTree>
    <p:extLst>
      <p:ext uri="{BB962C8B-B14F-4D97-AF65-F5344CB8AC3E}">
        <p14:creationId xmlns:p14="http://schemas.microsoft.com/office/powerpoint/2010/main" val="38946165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Blank">
    <p:spTree>
      <p:nvGrpSpPr>
        <p:cNvPr id="1" name=""/>
        <p:cNvGrpSpPr/>
        <p:nvPr/>
      </p:nvGrpSpPr>
      <p:grpSpPr>
        <a:xfrm>
          <a:off x="0" y="0"/>
          <a:ext cx="0" cy="0"/>
          <a:chOff x="0" y="0"/>
          <a:chExt cx="0" cy="0"/>
        </a:xfrm>
      </p:grpSpPr>
      <p:sp>
        <p:nvSpPr>
          <p:cNvPr id="3" name="Date Placeholder 1"/>
          <p:cNvSpPr>
            <a:spLocks noGrp="1"/>
          </p:cNvSpPr>
          <p:nvPr>
            <p:ph type="dt" sz="half" idx="10"/>
          </p:nvPr>
        </p:nvSpPr>
        <p:spPr/>
        <p:txBody>
          <a:bodyPr/>
          <a:lstStyle>
            <a:lvl1pPr>
              <a:defRPr/>
            </a:lvl1pPr>
          </a:lstStyle>
          <a:p>
            <a:pPr>
              <a:defRPr/>
            </a:pPr>
            <a:endParaRPr lang="ms-MY"/>
          </a:p>
        </p:txBody>
      </p:sp>
      <p:sp>
        <p:nvSpPr>
          <p:cNvPr id="4" name="Footer Placeholder 2"/>
          <p:cNvSpPr>
            <a:spLocks noGrp="1"/>
          </p:cNvSpPr>
          <p:nvPr>
            <p:ph type="ftr" sz="quarter" idx="11"/>
          </p:nvPr>
        </p:nvSpPr>
        <p:spPr/>
        <p:txBody>
          <a:bodyPr/>
          <a:lstStyle>
            <a:lvl1pPr>
              <a:defRPr/>
            </a:lvl1pPr>
          </a:lstStyle>
          <a:p>
            <a:pPr>
              <a:defRPr/>
            </a:pPr>
            <a:endParaRPr lang="ms-MY"/>
          </a:p>
        </p:txBody>
      </p:sp>
      <p:sp>
        <p:nvSpPr>
          <p:cNvPr id="5" name="Slide Number Placeholder 3"/>
          <p:cNvSpPr>
            <a:spLocks noGrp="1"/>
          </p:cNvSpPr>
          <p:nvPr>
            <p:ph type="sldNum" sz="quarter" idx="12"/>
          </p:nvPr>
        </p:nvSpPr>
        <p:spPr/>
        <p:txBody>
          <a:bodyPr/>
          <a:lstStyle>
            <a:lvl1pPr>
              <a:defRPr/>
            </a:lvl1pPr>
          </a:lstStyle>
          <a:p>
            <a:pPr>
              <a:defRPr/>
            </a:pPr>
            <a:fld id="{1B09AB17-F647-4A22-A4B0-5AFB6B343795}" type="slidenum">
              <a:rPr lang="ms-MY"/>
              <a:pPr>
                <a:defRPr/>
              </a:pPr>
              <a:t>‹#›</a:t>
            </a:fld>
            <a:endParaRPr lang="ms-MY"/>
          </a:p>
        </p:txBody>
      </p:sp>
    </p:spTree>
    <p:extLst>
      <p:ext uri="{BB962C8B-B14F-4D97-AF65-F5344CB8AC3E}">
        <p14:creationId xmlns:p14="http://schemas.microsoft.com/office/powerpoint/2010/main" val="21327601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7B7F44B-FE1C-4A0A-8F75-9ED48F6B82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19833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7B7F44B-FE1C-4A0A-8F75-9ED48F6B82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516370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7B7F44B-FE1C-4A0A-8F75-9ED48F6B82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699301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7B7F44B-FE1C-4A0A-8F75-9ED48F6B82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555656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77B7F44B-FE1C-4A0A-8F75-9ED48F6B82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757368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77B7F44B-FE1C-4A0A-8F75-9ED48F6B82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945383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77B7F44B-FE1C-4A0A-8F75-9ED48F6B82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69880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7B7F44B-FE1C-4A0A-8F75-9ED48F6B82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664630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7B7F44B-FE1C-4A0A-8F75-9ED48F6B82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663851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7B7F44B-FE1C-4A0A-8F75-9ED48F6B82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155191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7B7F44B-FE1C-4A0A-8F75-9ED48F6B82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838101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ms-MY"/>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ms-MY"/>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ms-MY"/>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ms-MY"/>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0703F6-9220-493B-BC25-87A499A6DF38}" type="slidenum">
              <a:rPr lang="ms-MY" smtClean="0"/>
              <a:t>‹#›</a:t>
            </a:fld>
            <a:endParaRPr lang="ms-MY"/>
          </a:p>
        </p:txBody>
      </p:sp>
    </p:spTree>
    <p:extLst>
      <p:ext uri="{BB962C8B-B14F-4D97-AF65-F5344CB8AC3E}">
        <p14:creationId xmlns:p14="http://schemas.microsoft.com/office/powerpoint/2010/main" val="36698455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ms-MY"/>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GB">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B7F44B-FE1C-4A0A-8F75-9ED48F6B82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8543104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ms-MY"/>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slide" Target="slide76.xml"/><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slide" Target="slide78.xml"/><Relationship Id="rId4" Type="http://schemas.openxmlformats.org/officeDocument/2006/relationships/slide" Target="slide77.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slide" Target="slide69.xml"/><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hyperlink" Target="http://pubs.opengroup.org/architecture/archimate3-doc/" TargetMode="Externa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hyperlink" Target="http://pubs.opengroup.org/architecture/archimate3-doc/"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13.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png"/><Relationship Id="rId7" Type="http://schemas.openxmlformats.org/officeDocument/2006/relationships/image" Target="../media/image6.png"/><Relationship Id="rId2" Type="http://schemas.openxmlformats.org/officeDocument/2006/relationships/image" Target="../media/image14.png"/><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hyperlink" Target="http://pubs.opengroup.org/architecture/archimate3-doc/" TargetMode="External"/></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image" Target="../media/image17.emf"/><Relationship Id="rId5" Type="http://schemas.openxmlformats.org/officeDocument/2006/relationships/package" Target="../embeddings/Microsoft_Excel_Worksheet1.xlsx"/><Relationship Id="rId4" Type="http://schemas.openxmlformats.org/officeDocument/2006/relationships/image" Target="../media/image18.emf"/></Relationships>
</file>

<file path=ppt/slides/_rels/slide30.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slideLayout" Target="../slideLayouts/slideLayout6.xml"/><Relationship Id="rId1" Type="http://schemas.openxmlformats.org/officeDocument/2006/relationships/vmlDrawing" Target="../drawings/vmlDrawing2.vml"/><Relationship Id="rId5" Type="http://schemas.openxmlformats.org/officeDocument/2006/relationships/image" Target="../media/image19.emf"/><Relationship Id="rId4" Type="http://schemas.openxmlformats.org/officeDocument/2006/relationships/package" Target="../embeddings/Microsoft_Excel_Worksheet2.xlsx"/></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8.xml"/><Relationship Id="rId1" Type="http://schemas.openxmlformats.org/officeDocument/2006/relationships/slideLayout" Target="../slideLayouts/slideLayout1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9.xml"/><Relationship Id="rId1" Type="http://schemas.openxmlformats.org/officeDocument/2006/relationships/slideLayout" Target="../slideLayouts/slideLayout1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5.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0.xml"/><Relationship Id="rId1" Type="http://schemas.openxmlformats.org/officeDocument/2006/relationships/slideLayout" Target="../slideLayouts/slideLayout1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21.png"/><Relationship Id="rId12"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0.png"/><Relationship Id="rId11" Type="http://schemas.microsoft.com/office/2007/relationships/hdphoto" Target="../media/hdphoto1.wdp"/><Relationship Id="rId5" Type="http://schemas.openxmlformats.org/officeDocument/2006/relationships/image" Target="../media/image6.png"/><Relationship Id="rId10" Type="http://schemas.openxmlformats.org/officeDocument/2006/relationships/image" Target="../media/image22.png"/><Relationship Id="rId4" Type="http://schemas.openxmlformats.org/officeDocument/2006/relationships/image" Target="../media/image12.png"/><Relationship Id="rId9" Type="http://schemas.openxmlformats.org/officeDocument/2006/relationships/image" Target="../media/image8.png"/></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8.png"/></Relationships>
</file>

<file path=ppt/slides/_rels/slide7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25.png"/></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1.xml"/><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57400" y="188641"/>
            <a:ext cx="1329680" cy="1087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txBox="1">
            <a:spLocks/>
          </p:cNvSpPr>
          <p:nvPr/>
        </p:nvSpPr>
        <p:spPr>
          <a:xfrm>
            <a:off x="2133600" y="1987074"/>
            <a:ext cx="7772400" cy="1213326"/>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600" b="1" dirty="0">
                <a:latin typeface="Arial" panose="020B0604020202020204" pitchFamily="34" charset="0"/>
                <a:cs typeface="Arial" panose="020B0604020202020204" pitchFamily="34" charset="0"/>
              </a:rPr>
              <a:t>PERMOHONAN JTISA </a:t>
            </a:r>
          </a:p>
          <a:p>
            <a:pPr algn="l"/>
            <a:r>
              <a:rPr lang="en-US" sz="3600" b="1" dirty="0">
                <a:latin typeface="Arial" panose="020B0604020202020204" pitchFamily="34" charset="0"/>
                <a:cs typeface="Arial" panose="020B0604020202020204" pitchFamily="34" charset="0"/>
              </a:rPr>
              <a:t>BIL. </a:t>
            </a:r>
            <a:r>
              <a:rPr lang="en-US" sz="3600" b="1" dirty="0" smtClean="0">
                <a:latin typeface="Arial" panose="020B0604020202020204" pitchFamily="34" charset="0"/>
                <a:cs typeface="Arial" panose="020B0604020202020204" pitchFamily="34" charset="0"/>
              </a:rPr>
              <a:t>XX/2019 </a:t>
            </a:r>
            <a:r>
              <a:rPr lang="en-US" sz="1400" dirty="0" smtClean="0">
                <a:solidFill>
                  <a:srgbClr val="0070C0"/>
                </a:solidFill>
                <a:latin typeface="Arial" panose="020B0604020202020204" pitchFamily="34" charset="0"/>
                <a:cs typeface="Arial" panose="020B0604020202020204" pitchFamily="34" charset="0"/>
              </a:rPr>
              <a:t>(</a:t>
            </a:r>
            <a:r>
              <a:rPr lang="en-US" sz="1400" dirty="0" err="1">
                <a:solidFill>
                  <a:srgbClr val="0070C0"/>
                </a:solidFill>
                <a:latin typeface="Arial" panose="020B0604020202020204" pitchFamily="34" charset="0"/>
                <a:cs typeface="Arial" panose="020B0604020202020204" pitchFamily="34" charset="0"/>
              </a:rPr>
              <a:t>Dilengkapkan</a:t>
            </a:r>
            <a:r>
              <a:rPr lang="en-US" sz="1400" dirty="0">
                <a:solidFill>
                  <a:srgbClr val="0070C0"/>
                </a:solidFill>
                <a:latin typeface="Arial" panose="020B0604020202020204" pitchFamily="34" charset="0"/>
                <a:cs typeface="Arial" panose="020B0604020202020204" pitchFamily="34" charset="0"/>
              </a:rPr>
              <a:t> </a:t>
            </a:r>
            <a:r>
              <a:rPr lang="en-US" sz="1400" dirty="0" err="1">
                <a:solidFill>
                  <a:srgbClr val="0070C0"/>
                </a:solidFill>
                <a:latin typeface="Arial" panose="020B0604020202020204" pitchFamily="34" charset="0"/>
                <a:cs typeface="Arial" panose="020B0604020202020204" pitchFamily="34" charset="0"/>
              </a:rPr>
              <a:t>oleh</a:t>
            </a:r>
            <a:r>
              <a:rPr lang="en-US" sz="1400" dirty="0">
                <a:solidFill>
                  <a:srgbClr val="0070C0"/>
                </a:solidFill>
                <a:latin typeface="Arial" panose="020B0604020202020204" pitchFamily="34" charset="0"/>
                <a:cs typeface="Arial" panose="020B0604020202020204" pitchFamily="34" charset="0"/>
              </a:rPr>
              <a:t> Urus Setia </a:t>
            </a:r>
            <a:r>
              <a:rPr lang="en-US" sz="1400" dirty="0" smtClean="0">
                <a:solidFill>
                  <a:srgbClr val="0070C0"/>
                </a:solidFill>
                <a:latin typeface="Arial" panose="020B0604020202020204" pitchFamily="34" charset="0"/>
                <a:cs typeface="Arial" panose="020B0604020202020204" pitchFamily="34" charset="0"/>
              </a:rPr>
              <a:t>JTISA)</a:t>
            </a:r>
            <a:endParaRPr lang="en-US" sz="1400" dirty="0">
              <a:solidFill>
                <a:srgbClr val="0070C0"/>
              </a:solidFill>
              <a:latin typeface="Arial" panose="020B0604020202020204" pitchFamily="34" charset="0"/>
              <a:cs typeface="Arial" panose="020B0604020202020204" pitchFamily="34" charset="0"/>
            </a:endParaRPr>
          </a:p>
        </p:txBody>
      </p:sp>
      <p:sp>
        <p:nvSpPr>
          <p:cNvPr id="6" name="Subtitle 2"/>
          <p:cNvSpPr txBox="1">
            <a:spLocks/>
          </p:cNvSpPr>
          <p:nvPr/>
        </p:nvSpPr>
        <p:spPr>
          <a:xfrm>
            <a:off x="2133601" y="3429000"/>
            <a:ext cx="8346505" cy="1828800"/>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2400" b="1" dirty="0">
                <a:latin typeface="Arial" panose="020B0604020202020204" pitchFamily="34" charset="0"/>
                <a:cs typeface="Arial" panose="020B0604020202020204" pitchFamily="34" charset="0"/>
              </a:rPr>
              <a:t>[TAJUK PERMOHONAN]</a:t>
            </a:r>
            <a:endParaRPr lang="en-MY" sz="2400" b="1" dirty="0">
              <a:latin typeface="Arial" panose="020B0604020202020204" pitchFamily="34" charset="0"/>
              <a:cs typeface="Arial" panose="020B0604020202020204" pitchFamily="34" charset="0"/>
            </a:endParaRPr>
          </a:p>
          <a:p>
            <a:pPr>
              <a:buNone/>
            </a:pPr>
            <a:endParaRPr lang="ms-MY" sz="2400" b="1" dirty="0">
              <a:latin typeface="Arial" panose="020B0604020202020204" pitchFamily="34" charset="0"/>
              <a:cs typeface="Arial" panose="020B0604020202020204" pitchFamily="34" charset="0"/>
            </a:endParaRPr>
          </a:p>
          <a:p>
            <a:pPr>
              <a:buNone/>
            </a:pPr>
            <a:r>
              <a:rPr lang="ms-MY" sz="2400" dirty="0">
                <a:latin typeface="Arial" panose="020B0604020202020204" pitchFamily="34" charset="0"/>
                <a:cs typeface="Arial" panose="020B0604020202020204" pitchFamily="34" charset="0"/>
              </a:rPr>
              <a:t>[AGENSI]</a:t>
            </a:r>
          </a:p>
          <a:p>
            <a:pPr>
              <a:buNone/>
            </a:pPr>
            <a:r>
              <a:rPr lang="ms-MY" sz="2400" dirty="0">
                <a:latin typeface="Arial" panose="020B0604020202020204" pitchFamily="34" charset="0"/>
                <a:cs typeface="Arial" panose="020B0604020202020204" pitchFamily="34" charset="0"/>
              </a:rPr>
              <a:t>[KEMENTERIAN]</a:t>
            </a:r>
          </a:p>
        </p:txBody>
      </p:sp>
      <p:sp>
        <p:nvSpPr>
          <p:cNvPr id="8" name="TextBox 7"/>
          <p:cNvSpPr txBox="1"/>
          <p:nvPr/>
        </p:nvSpPr>
        <p:spPr>
          <a:xfrm>
            <a:off x="2133600" y="6096000"/>
            <a:ext cx="6971460" cy="646331"/>
          </a:xfrm>
          <a:prstGeom prst="rect">
            <a:avLst/>
          </a:prstGeom>
          <a:noFill/>
        </p:spPr>
        <p:txBody>
          <a:bodyPr wrap="none" rtlCol="0">
            <a:spAutoFit/>
          </a:bodyPr>
          <a:lstStyle/>
          <a:p>
            <a:r>
              <a:rPr lang="fi-FI" altLang="en-US" dirty="0">
                <a:latin typeface="Arial" panose="020B0604020202020204" pitchFamily="34" charset="0"/>
                <a:cs typeface="Arial" panose="020B0604020202020204" pitchFamily="34" charset="0"/>
              </a:rPr>
              <a:t>JTISA BIL. </a:t>
            </a:r>
            <a:r>
              <a:rPr lang="fi-FI" altLang="en-US" dirty="0" smtClean="0">
                <a:latin typeface="Arial" panose="020B0604020202020204" pitchFamily="34" charset="0"/>
                <a:cs typeface="Arial" panose="020B0604020202020204" pitchFamily="34" charset="0"/>
              </a:rPr>
              <a:t>X/2019  </a:t>
            </a:r>
            <a:r>
              <a:rPr lang="fi-FI" altLang="en-US" dirty="0">
                <a:latin typeface="Arial" panose="020B0604020202020204" pitchFamily="34" charset="0"/>
                <a:cs typeface="Arial" panose="020B0604020202020204" pitchFamily="34" charset="0"/>
              </a:rPr>
              <a:t>|  TARIKH </a:t>
            </a:r>
            <a:r>
              <a:rPr lang="fi-FI" altLang="en-US" dirty="0" smtClean="0">
                <a:latin typeface="Arial" panose="020B0604020202020204" pitchFamily="34" charset="0"/>
                <a:cs typeface="Arial" panose="020B0604020202020204" pitchFamily="34" charset="0"/>
              </a:rPr>
              <a:t>JTISA </a:t>
            </a:r>
            <a:r>
              <a:rPr lang="en-US" sz="1400" dirty="0">
                <a:solidFill>
                  <a:srgbClr val="0070C0"/>
                </a:solidFill>
                <a:latin typeface="Arial" panose="020B0604020202020204" pitchFamily="34" charset="0"/>
                <a:cs typeface="Arial" panose="020B0604020202020204" pitchFamily="34" charset="0"/>
              </a:rPr>
              <a:t>(</a:t>
            </a:r>
            <a:r>
              <a:rPr lang="en-US" sz="1400" dirty="0" err="1">
                <a:solidFill>
                  <a:srgbClr val="0070C0"/>
                </a:solidFill>
                <a:latin typeface="Arial" panose="020B0604020202020204" pitchFamily="34" charset="0"/>
                <a:cs typeface="Arial" panose="020B0604020202020204" pitchFamily="34" charset="0"/>
              </a:rPr>
              <a:t>Dilengkapkan</a:t>
            </a:r>
            <a:r>
              <a:rPr lang="en-US" sz="1400" dirty="0">
                <a:solidFill>
                  <a:srgbClr val="0070C0"/>
                </a:solidFill>
                <a:latin typeface="Arial" panose="020B0604020202020204" pitchFamily="34" charset="0"/>
                <a:cs typeface="Arial" panose="020B0604020202020204" pitchFamily="34" charset="0"/>
              </a:rPr>
              <a:t> </a:t>
            </a:r>
            <a:r>
              <a:rPr lang="en-US" sz="1400" dirty="0" err="1">
                <a:solidFill>
                  <a:srgbClr val="0070C0"/>
                </a:solidFill>
                <a:latin typeface="Arial" panose="020B0604020202020204" pitchFamily="34" charset="0"/>
                <a:cs typeface="Arial" panose="020B0604020202020204" pitchFamily="34" charset="0"/>
              </a:rPr>
              <a:t>oleh</a:t>
            </a:r>
            <a:r>
              <a:rPr lang="en-US" sz="1400" dirty="0">
                <a:solidFill>
                  <a:srgbClr val="0070C0"/>
                </a:solidFill>
                <a:latin typeface="Arial" panose="020B0604020202020204" pitchFamily="34" charset="0"/>
                <a:cs typeface="Arial" panose="020B0604020202020204" pitchFamily="34" charset="0"/>
              </a:rPr>
              <a:t> Urus Setia JTISA)</a:t>
            </a:r>
          </a:p>
          <a:p>
            <a:endParaRPr lang="en-US"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339FC8DB-EE4C-4F16-A35F-0BD022E67403}" type="slidenum">
              <a:rPr lang="en-MY" smtClean="0"/>
              <a:pPr/>
              <a:t>1</a:t>
            </a:fld>
            <a:endParaRPr lang="en-MY"/>
          </a:p>
        </p:txBody>
      </p:sp>
    </p:spTree>
    <p:extLst>
      <p:ext uri="{BB962C8B-B14F-4D97-AF65-F5344CB8AC3E}">
        <p14:creationId xmlns:p14="http://schemas.microsoft.com/office/powerpoint/2010/main" val="27625359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205814"/>
            <a:ext cx="8803010"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RINGKASAN PROJEK</a:t>
            </a:r>
            <a:endParaRPr lang="ms-MY" b="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703512" y="854060"/>
            <a:ext cx="8424936" cy="5616624"/>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just">
              <a:buClr>
                <a:schemeClr val="accent1"/>
              </a:buClr>
              <a:buSzPct val="73000"/>
              <a:buFont typeface="Wingdings" panose="05000000000000000000" pitchFamily="2" charset="2"/>
              <a:buChar char="Ø"/>
            </a:pPr>
            <a:r>
              <a:rPr lang="en-US" sz="1800" dirty="0">
                <a:solidFill>
                  <a:srgbClr val="FF0000"/>
                </a:solidFill>
                <a:latin typeface="Arial" panose="020B0604020202020204" pitchFamily="34" charset="0"/>
                <a:cs typeface="Arial" panose="020B0604020202020204" pitchFamily="34" charset="0"/>
              </a:rPr>
              <a:t>(</a:t>
            </a:r>
            <a:r>
              <a:rPr lang="en-US" sz="1800" dirty="0" err="1">
                <a:solidFill>
                  <a:srgbClr val="FF0000"/>
                </a:solidFill>
                <a:latin typeface="Arial" panose="020B0604020202020204" pitchFamily="34" charset="0"/>
                <a:cs typeface="Arial" panose="020B0604020202020204" pitchFamily="34" charset="0"/>
              </a:rPr>
              <a:t>nama</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agensi</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bercadang</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untuk</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membuat</a:t>
            </a:r>
            <a:r>
              <a:rPr lang="en-US" sz="1800" dirty="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perolehan</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perkhidmatan</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sewaan</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perkhidmatan</a:t>
            </a:r>
            <a:r>
              <a:rPr lang="en-US" sz="1800" dirty="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langganan</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pembangunan</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sistem</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pembangunan</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semula</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sistem</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peningkatan</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sistem</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pembaharuan</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lesen</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nama</a:t>
            </a:r>
            <a:r>
              <a:rPr lang="en-US" sz="1800" dirty="0" smtClean="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projek</a:t>
            </a:r>
            <a:r>
              <a:rPr lang="en-US" sz="1800" dirty="0" smtClean="0">
                <a:solidFill>
                  <a:srgbClr val="FF0000"/>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bagi</a:t>
            </a:r>
            <a:r>
              <a:rPr lang="en-US" sz="1800" dirty="0">
                <a:solidFill>
                  <a:schemeClr val="tx1"/>
                </a:solidFill>
                <a:latin typeface="Arial" panose="020B0604020202020204" pitchFamily="34" charset="0"/>
                <a:cs typeface="Arial" panose="020B0604020202020204" pitchFamily="34" charset="0"/>
              </a:rPr>
              <a:t> </a:t>
            </a:r>
            <a:r>
              <a:rPr lang="en-US" sz="1800" dirty="0">
                <a:solidFill>
                  <a:srgbClr val="FF0000"/>
                </a:solidFill>
                <a:latin typeface="Arial" panose="020B0604020202020204" pitchFamily="34" charset="0"/>
                <a:cs typeface="Arial" panose="020B0604020202020204" pitchFamily="34" charset="0"/>
              </a:rPr>
              <a:t>(</a:t>
            </a:r>
            <a:r>
              <a:rPr lang="en-US" sz="1800" dirty="0" err="1">
                <a:solidFill>
                  <a:srgbClr val="FF0000"/>
                </a:solidFill>
                <a:latin typeface="Arial" panose="020B0604020202020204" pitchFamily="34" charset="0"/>
                <a:cs typeface="Arial" panose="020B0604020202020204" pitchFamily="34" charset="0"/>
              </a:rPr>
              <a:t>tujuan</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dan</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liputan</a:t>
            </a:r>
            <a:r>
              <a:rPr lang="en-US" sz="1800" dirty="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projek</a:t>
            </a:r>
            <a:r>
              <a:rPr lang="en-US" sz="1800" dirty="0" smtClean="0">
                <a:solidFill>
                  <a:srgbClr val="FF0000"/>
                </a:solidFill>
                <a:latin typeface="Arial" panose="020B0604020202020204" pitchFamily="34" charset="0"/>
                <a:cs typeface="Arial" panose="020B0604020202020204" pitchFamily="34" charset="0"/>
              </a:rPr>
              <a:t>).</a:t>
            </a:r>
            <a:endParaRPr lang="en-US" sz="1800" dirty="0">
              <a:solidFill>
                <a:srgbClr val="FF0000"/>
              </a:solidFill>
              <a:latin typeface="Arial" panose="020B0604020202020204" pitchFamily="34" charset="0"/>
              <a:cs typeface="Arial" panose="020B0604020202020204" pitchFamily="34" charset="0"/>
            </a:endParaRPr>
          </a:p>
          <a:p>
            <a:pPr algn="just">
              <a:buClr>
                <a:schemeClr val="accent1"/>
              </a:buClr>
              <a:buSzPct val="73000"/>
            </a:pPr>
            <a:endParaRPr lang="en-US" sz="1800" dirty="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r>
              <a:rPr lang="en-US" sz="1800" dirty="0" err="1">
                <a:solidFill>
                  <a:schemeClr val="tx1"/>
                </a:solidFill>
                <a:latin typeface="Arial" panose="020B0604020202020204" pitchFamily="34" charset="0"/>
                <a:cs typeface="Arial" panose="020B0604020202020204" pitchFamily="34" charset="0"/>
              </a:rPr>
              <a:t>Skop</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projek</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ini</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merangkumi</a:t>
            </a:r>
            <a:r>
              <a:rPr lang="en-US" sz="1800" dirty="0">
                <a:solidFill>
                  <a:schemeClr val="tx1"/>
                </a:solidFill>
                <a:latin typeface="Arial" panose="020B0604020202020204" pitchFamily="34" charset="0"/>
                <a:cs typeface="Arial" panose="020B0604020202020204" pitchFamily="34" charset="0"/>
              </a:rPr>
              <a:t> </a:t>
            </a:r>
            <a:r>
              <a:rPr lang="en-US" sz="1800" dirty="0">
                <a:solidFill>
                  <a:srgbClr val="FF0000"/>
                </a:solidFill>
                <a:latin typeface="Arial" panose="020B0604020202020204" pitchFamily="34" charset="0"/>
                <a:cs typeface="Arial" panose="020B0604020202020204" pitchFamily="34" charset="0"/>
              </a:rPr>
              <a:t>*</a:t>
            </a:r>
            <a:r>
              <a:rPr lang="en-US" sz="1800" dirty="0" err="1">
                <a:solidFill>
                  <a:srgbClr val="FF0000"/>
                </a:solidFill>
                <a:latin typeface="Arial" panose="020B0604020202020204" pitchFamily="34" charset="0"/>
                <a:cs typeface="Arial" panose="020B0604020202020204" pitchFamily="34" charset="0"/>
              </a:rPr>
              <a:t>pembangunan</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sistem</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perolehan</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perkakasan</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perisian</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rangkaian</a:t>
            </a:r>
            <a:r>
              <a:rPr lang="en-US" sz="1800" dirty="0">
                <a:solidFill>
                  <a:srgbClr val="FF0000"/>
                </a:solidFill>
                <a:latin typeface="Arial" panose="020B0604020202020204" pitchFamily="34" charset="0"/>
                <a:cs typeface="Arial" panose="020B0604020202020204" pitchFamily="34" charset="0"/>
              </a:rPr>
              <a:t> dan </a:t>
            </a:r>
            <a:r>
              <a:rPr lang="en-US" sz="1800" dirty="0" err="1">
                <a:solidFill>
                  <a:srgbClr val="FF0000"/>
                </a:solidFill>
                <a:latin typeface="Arial" panose="020B0604020202020204" pitchFamily="34" charset="0"/>
                <a:cs typeface="Arial" panose="020B0604020202020204" pitchFamily="34" charset="0"/>
              </a:rPr>
              <a:t>perkhidmatan</a:t>
            </a:r>
            <a:r>
              <a:rPr lang="en-US" sz="1800" dirty="0">
                <a:solidFill>
                  <a:schemeClr val="tx1"/>
                </a:solidFill>
                <a:latin typeface="Arial" panose="020B0604020202020204" pitchFamily="34" charset="0"/>
                <a:cs typeface="Arial" panose="020B0604020202020204" pitchFamily="34" charset="0"/>
              </a:rPr>
              <a:t>. </a:t>
            </a:r>
            <a:endParaRPr lang="en-US" sz="1800" b="1" dirty="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r>
              <a:rPr lang="en-US" sz="1800" dirty="0" err="1">
                <a:solidFill>
                  <a:schemeClr val="tx1"/>
                </a:solidFill>
                <a:latin typeface="Arial" panose="020B0604020202020204" pitchFamily="34" charset="0"/>
                <a:cs typeface="Arial" panose="020B0604020202020204" pitchFamily="34" charset="0"/>
              </a:rPr>
              <a:t>Anggaran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kos</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keseluruhan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projek</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adalah</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sebanyak</a:t>
            </a:r>
            <a:r>
              <a:rPr lang="en-US" sz="1800" dirty="0">
                <a:solidFill>
                  <a:schemeClr val="tx1"/>
                </a:solidFill>
                <a:latin typeface="Arial" panose="020B0604020202020204" pitchFamily="34" charset="0"/>
                <a:cs typeface="Arial" panose="020B0604020202020204" pitchFamily="34" charset="0"/>
              </a:rPr>
              <a:t> </a:t>
            </a:r>
            <a:r>
              <a:rPr lang="ms-MY" sz="1800" dirty="0">
                <a:solidFill>
                  <a:schemeClr val="tx1"/>
                </a:solidFill>
                <a:latin typeface="Arial" panose="020B0604020202020204" pitchFamily="34" charset="0"/>
                <a:cs typeface="Arial" panose="020B0604020202020204" pitchFamily="34" charset="0"/>
              </a:rPr>
              <a:t>RM </a:t>
            </a:r>
            <a:r>
              <a:rPr lang="ms-MY" sz="1800" dirty="0">
                <a:solidFill>
                  <a:srgbClr val="FF0000"/>
                </a:solidFill>
                <a:latin typeface="Arial" panose="020B0604020202020204" pitchFamily="34" charset="0"/>
                <a:cs typeface="Arial" panose="020B0604020202020204" pitchFamily="34" charset="0"/>
              </a:rPr>
              <a:t>(anggaran </a:t>
            </a:r>
            <a:r>
              <a:rPr lang="ms-MY" sz="1800" dirty="0" smtClean="0">
                <a:solidFill>
                  <a:srgbClr val="FF0000"/>
                </a:solidFill>
                <a:latin typeface="Arial" panose="020B0604020202020204" pitchFamily="34" charset="0"/>
                <a:cs typeface="Arial" panose="020B0604020202020204" pitchFamily="34" charset="0"/>
              </a:rPr>
              <a:t>kos)</a:t>
            </a:r>
            <a:r>
              <a:rPr lang="en-US" sz="1800" dirty="0" smtClean="0">
                <a:solidFill>
                  <a:schemeClr val="tx1"/>
                </a:solidFill>
                <a:latin typeface="Arial" panose="020B0604020202020204" pitchFamily="34" charset="0"/>
                <a:cs typeface="Arial" panose="020B0604020202020204" pitchFamily="34" charset="0"/>
              </a:rPr>
              <a:t> </a:t>
            </a:r>
            <a:r>
              <a:rPr lang="ms-MY" sz="1800" dirty="0">
                <a:solidFill>
                  <a:schemeClr val="tx1"/>
                </a:solidFill>
                <a:latin typeface="Arial" panose="020B0604020202020204" pitchFamily="34" charset="0"/>
                <a:cs typeface="Arial" panose="020B0604020202020204" pitchFamily="34" charset="0"/>
              </a:rPr>
              <a:t>menggunakan </a:t>
            </a:r>
            <a:r>
              <a:rPr lang="ms-MY" sz="1800" dirty="0" smtClean="0">
                <a:solidFill>
                  <a:srgbClr val="FF0000"/>
                </a:solidFill>
                <a:latin typeface="Arial" panose="020B0604020202020204" pitchFamily="34" charset="0"/>
                <a:cs typeface="Arial" panose="020B0604020202020204" pitchFamily="34" charset="0"/>
              </a:rPr>
              <a:t>*peruntukan pembangunan/ belanja mengurus/ wang amanah/ peruntukan khas </a:t>
            </a:r>
            <a:r>
              <a:rPr lang="ms-MY" sz="1800" u="sng" dirty="0">
                <a:solidFill>
                  <a:srgbClr val="FF0000"/>
                </a:solidFill>
                <a:latin typeface="Arial" panose="020B0604020202020204" pitchFamily="34" charset="0"/>
                <a:cs typeface="Arial" panose="020B0604020202020204" pitchFamily="34" charset="0"/>
              </a:rPr>
              <a:t>(sumber peruntukan. Cth: </a:t>
            </a:r>
            <a:r>
              <a:rPr lang="ms-MY" sz="1800" u="sng" dirty="0" smtClean="0">
                <a:solidFill>
                  <a:srgbClr val="FF0000"/>
                </a:solidFill>
                <a:latin typeface="Arial" panose="020B0604020202020204" pitchFamily="34" charset="0"/>
                <a:cs typeface="Arial" panose="020B0604020202020204" pitchFamily="34" charset="0"/>
              </a:rPr>
              <a:t>RMKe-11)</a:t>
            </a:r>
            <a:r>
              <a:rPr lang="ms-MY" sz="1800" dirty="0" smtClean="0">
                <a:solidFill>
                  <a:srgbClr val="FF0000"/>
                </a:solidFill>
                <a:latin typeface="Arial" panose="020B0604020202020204" pitchFamily="34" charset="0"/>
                <a:cs typeface="Arial" panose="020B0604020202020204" pitchFamily="34" charset="0"/>
              </a:rPr>
              <a:t>.</a:t>
            </a:r>
            <a:endParaRPr lang="ms-MY" sz="1800" dirty="0" smtClean="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endParaRPr lang="ms-MY" sz="1800" dirty="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r>
              <a:rPr lang="ms-MY" sz="1800" dirty="0">
                <a:solidFill>
                  <a:schemeClr val="tx1"/>
                </a:solidFill>
                <a:latin typeface="Arial" panose="020B0604020202020204" pitchFamily="34" charset="0"/>
                <a:cs typeface="Arial" panose="020B0604020202020204" pitchFamily="34" charset="0"/>
              </a:rPr>
              <a:t>T</a:t>
            </a:r>
            <a:r>
              <a:rPr lang="ms-MY" sz="1800" dirty="0" smtClean="0">
                <a:solidFill>
                  <a:schemeClr val="tx1"/>
                </a:solidFill>
                <a:latin typeface="Arial" panose="020B0604020202020204" pitchFamily="34" charset="0"/>
                <a:cs typeface="Arial" panose="020B0604020202020204" pitchFamily="34" charset="0"/>
              </a:rPr>
              <a:t>empoh </a:t>
            </a:r>
            <a:r>
              <a:rPr lang="ms-MY" sz="1800" dirty="0">
                <a:solidFill>
                  <a:schemeClr val="tx1"/>
                </a:solidFill>
                <a:latin typeface="Arial" panose="020B0604020202020204" pitchFamily="34" charset="0"/>
                <a:cs typeface="Arial" panose="020B0604020202020204" pitchFamily="34" charset="0"/>
              </a:rPr>
              <a:t>projek </a:t>
            </a:r>
            <a:r>
              <a:rPr lang="ms-MY" sz="1800" dirty="0" smtClean="0">
                <a:solidFill>
                  <a:schemeClr val="tx1"/>
                </a:solidFill>
                <a:latin typeface="Arial" panose="020B0604020202020204" pitchFamily="34" charset="0"/>
                <a:cs typeface="Arial" panose="020B0604020202020204" pitchFamily="34" charset="0"/>
              </a:rPr>
              <a:t>selama </a:t>
            </a:r>
            <a:r>
              <a:rPr lang="ms-MY" sz="1800" dirty="0" smtClean="0">
                <a:solidFill>
                  <a:srgbClr val="FF0000"/>
                </a:solidFill>
                <a:latin typeface="Arial" panose="020B0604020202020204" pitchFamily="34" charset="0"/>
                <a:cs typeface="Arial" panose="020B0604020202020204" pitchFamily="34" charset="0"/>
              </a:rPr>
              <a:t>**XX bulan </a:t>
            </a:r>
            <a:r>
              <a:rPr lang="en-US" sz="1800" u="sng" dirty="0" smtClean="0">
                <a:solidFill>
                  <a:srgbClr val="FF0000"/>
                </a:solidFill>
                <a:latin typeface="Arial" panose="020B0604020202020204" pitchFamily="34" charset="0"/>
                <a:cs typeface="Arial" panose="020B0604020202020204" pitchFamily="34" charset="0"/>
              </a:rPr>
              <a:t>(</a:t>
            </a:r>
            <a:r>
              <a:rPr lang="en-US" sz="1800" u="sng" dirty="0" err="1">
                <a:solidFill>
                  <a:srgbClr val="FF0000"/>
                </a:solidFill>
                <a:latin typeface="Arial" panose="020B0604020202020204" pitchFamily="34" charset="0"/>
                <a:cs typeface="Arial" panose="020B0604020202020204" pitchFamily="34" charset="0"/>
              </a:rPr>
              <a:t>tempoh</a:t>
            </a:r>
            <a:r>
              <a:rPr lang="en-US" sz="1800" u="sng" dirty="0">
                <a:solidFill>
                  <a:srgbClr val="FF0000"/>
                </a:solidFill>
                <a:latin typeface="Arial" panose="020B0604020202020204" pitchFamily="34" charset="0"/>
                <a:cs typeface="Arial" panose="020B0604020202020204" pitchFamily="34" charset="0"/>
              </a:rPr>
              <a:t> </a:t>
            </a:r>
            <a:r>
              <a:rPr lang="en-US" sz="1800" u="sng" dirty="0" err="1">
                <a:solidFill>
                  <a:srgbClr val="FF0000"/>
                </a:solidFill>
                <a:latin typeface="Arial" panose="020B0604020202020204" pitchFamily="34" charset="0"/>
                <a:cs typeface="Arial" panose="020B0604020202020204" pitchFamily="34" charset="0"/>
              </a:rPr>
              <a:t>projek</a:t>
            </a:r>
            <a:r>
              <a:rPr lang="en-US" sz="1800" u="sng" dirty="0">
                <a:solidFill>
                  <a:srgbClr val="FF0000"/>
                </a:solidFill>
                <a:latin typeface="Arial" panose="020B0604020202020204" pitchFamily="34" charset="0"/>
                <a:cs typeface="Arial" panose="020B0604020202020204" pitchFamily="34" charset="0"/>
              </a:rPr>
              <a:t>)</a:t>
            </a:r>
            <a:r>
              <a:rPr lang="en-US" sz="1800" dirty="0">
                <a:solidFill>
                  <a:srgbClr val="FF0000"/>
                </a:solidFill>
                <a:latin typeface="Arial" panose="020B0604020202020204" pitchFamily="34" charset="0"/>
                <a:cs typeface="Arial" panose="020B0604020202020204" pitchFamily="34" charset="0"/>
              </a:rPr>
              <a:t>,</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mulai</a:t>
            </a:r>
            <a:r>
              <a:rPr lang="en-US" sz="1800" dirty="0">
                <a:solidFill>
                  <a:schemeClr val="tx1"/>
                </a:solidFill>
                <a:latin typeface="Arial" panose="020B0604020202020204" pitchFamily="34" charset="0"/>
                <a:cs typeface="Arial" panose="020B0604020202020204" pitchFamily="34" charset="0"/>
              </a:rPr>
              <a:t> </a:t>
            </a:r>
            <a:r>
              <a:rPr lang="en-US" sz="1800" dirty="0" smtClean="0">
                <a:solidFill>
                  <a:schemeClr val="tx1"/>
                </a:solidFill>
                <a:latin typeface="Arial" panose="020B0604020202020204" pitchFamily="34" charset="0"/>
                <a:cs typeface="Arial" panose="020B0604020202020204" pitchFamily="34" charset="0"/>
              </a:rPr>
              <a:t>(</a:t>
            </a:r>
            <a:r>
              <a:rPr lang="en-US" sz="1800" u="sng" dirty="0" smtClean="0">
                <a:solidFill>
                  <a:srgbClr val="FF0000"/>
                </a:solidFill>
                <a:latin typeface="Arial" panose="020B0604020202020204" pitchFamily="34" charset="0"/>
                <a:cs typeface="Arial" panose="020B0604020202020204" pitchFamily="34" charset="0"/>
              </a:rPr>
              <a:t>(MM/YYYY)</a:t>
            </a:r>
            <a:r>
              <a:rPr lang="en-US" sz="1800" dirty="0" smtClean="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sehingga</a:t>
            </a:r>
            <a:r>
              <a:rPr lang="en-US" sz="1800" dirty="0">
                <a:solidFill>
                  <a:schemeClr val="tx1"/>
                </a:solidFill>
                <a:latin typeface="Arial" panose="020B0604020202020204" pitchFamily="34" charset="0"/>
                <a:cs typeface="Arial" panose="020B0604020202020204" pitchFamily="34" charset="0"/>
              </a:rPr>
              <a:t> </a:t>
            </a:r>
            <a:r>
              <a:rPr lang="en-US" sz="1800" u="sng" dirty="0" smtClean="0">
                <a:solidFill>
                  <a:srgbClr val="FF0000"/>
                </a:solidFill>
                <a:latin typeface="Arial" panose="020B0604020202020204" pitchFamily="34" charset="0"/>
                <a:cs typeface="Arial" panose="020B0604020202020204" pitchFamily="34" charset="0"/>
              </a:rPr>
              <a:t>(MM/YYYY)</a:t>
            </a:r>
            <a:r>
              <a:rPr lang="en-US" sz="1800" dirty="0" smtClean="0">
                <a:solidFill>
                  <a:srgbClr val="FF0000"/>
                </a:solidFill>
                <a:latin typeface="Arial" panose="020B0604020202020204" pitchFamily="34" charset="0"/>
                <a:cs typeface="Arial" panose="020B0604020202020204" pitchFamily="34" charset="0"/>
              </a:rPr>
              <a:t>).</a:t>
            </a:r>
            <a:endParaRPr lang="en-US" sz="1800" dirty="0">
              <a:solidFill>
                <a:srgbClr val="FF0000"/>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a:p>
            <a:pPr algn="r">
              <a:buClr>
                <a:schemeClr val="accent1"/>
              </a:buClr>
              <a:buSzPct val="73000"/>
            </a:pPr>
            <a:r>
              <a:rPr lang="en-US" sz="1800" b="1" dirty="0" smtClean="0">
                <a:solidFill>
                  <a:srgbClr val="FF0000"/>
                </a:solidFill>
                <a:latin typeface="Arial" panose="020B0604020202020204" pitchFamily="34" charset="0"/>
                <a:cs typeface="Arial" panose="020B0604020202020204" pitchFamily="34" charset="0"/>
              </a:rPr>
              <a:t>*</a:t>
            </a:r>
            <a:r>
              <a:rPr lang="en-US" sz="1800" b="1" i="1" dirty="0" smtClean="0">
                <a:solidFill>
                  <a:srgbClr val="FF0000"/>
                </a:solidFill>
                <a:latin typeface="Arial" panose="020B0604020202020204" pitchFamily="34" charset="0"/>
                <a:cs typeface="Arial" panose="020B0604020202020204" pitchFamily="34" charset="0"/>
              </a:rPr>
              <a:t>delete</a:t>
            </a:r>
            <a:r>
              <a:rPr lang="en-US" sz="1800" b="1" dirty="0" smtClean="0">
                <a:solidFill>
                  <a:srgbClr val="FF0000"/>
                </a:solidFill>
                <a:latin typeface="Arial" panose="020B0604020202020204" pitchFamily="34" charset="0"/>
                <a:cs typeface="Arial" panose="020B0604020202020204" pitchFamily="34" charset="0"/>
              </a:rPr>
              <a:t> </a:t>
            </a:r>
            <a:r>
              <a:rPr lang="en-US" sz="1800" b="1" dirty="0">
                <a:solidFill>
                  <a:srgbClr val="FF0000"/>
                </a:solidFill>
                <a:latin typeface="Arial" panose="020B0604020202020204" pitchFamily="34" charset="0"/>
                <a:cs typeface="Arial" panose="020B0604020202020204" pitchFamily="34" charset="0"/>
              </a:rPr>
              <a:t>yang </a:t>
            </a:r>
            <a:r>
              <a:rPr lang="en-US" sz="1800" b="1" dirty="0" err="1">
                <a:solidFill>
                  <a:srgbClr val="FF0000"/>
                </a:solidFill>
                <a:latin typeface="Arial" panose="020B0604020202020204" pitchFamily="34" charset="0"/>
                <a:cs typeface="Arial" panose="020B0604020202020204" pitchFamily="34" charset="0"/>
              </a:rPr>
              <a:t>tidak</a:t>
            </a:r>
            <a:r>
              <a:rPr lang="en-US" sz="1800" b="1" dirty="0">
                <a:solidFill>
                  <a:srgbClr val="FF0000"/>
                </a:solidFill>
                <a:latin typeface="Arial" panose="020B0604020202020204" pitchFamily="34" charset="0"/>
                <a:cs typeface="Arial" panose="020B0604020202020204" pitchFamily="34" charset="0"/>
              </a:rPr>
              <a:t> </a:t>
            </a:r>
            <a:r>
              <a:rPr lang="en-US" sz="1800" b="1" dirty="0" err="1" smtClean="0">
                <a:solidFill>
                  <a:srgbClr val="FF0000"/>
                </a:solidFill>
                <a:latin typeface="Arial" panose="020B0604020202020204" pitchFamily="34" charset="0"/>
                <a:cs typeface="Arial" panose="020B0604020202020204" pitchFamily="34" charset="0"/>
              </a:rPr>
              <a:t>berkaitan</a:t>
            </a:r>
            <a:endParaRPr lang="en-US" sz="1800" b="1" dirty="0" smtClean="0">
              <a:solidFill>
                <a:srgbClr val="FF0000"/>
              </a:solidFill>
              <a:latin typeface="Arial" panose="020B0604020202020204" pitchFamily="34" charset="0"/>
              <a:cs typeface="Arial" panose="020B0604020202020204" pitchFamily="34" charset="0"/>
            </a:endParaRPr>
          </a:p>
          <a:p>
            <a:pPr algn="r">
              <a:buClr>
                <a:schemeClr val="accent1"/>
              </a:buClr>
              <a:buSzPct val="73000"/>
            </a:pPr>
            <a:r>
              <a:rPr lang="en-US" sz="1800" b="1" dirty="0" smtClean="0">
                <a:solidFill>
                  <a:srgbClr val="FF0000"/>
                </a:solidFill>
                <a:latin typeface="Arial" panose="020B0604020202020204" pitchFamily="34" charset="0"/>
                <a:cs typeface="Arial" panose="020B0604020202020204" pitchFamily="34" charset="0"/>
              </a:rPr>
              <a:t>**</a:t>
            </a:r>
            <a:r>
              <a:rPr lang="en-US" sz="1800" b="1" dirty="0" err="1" smtClean="0">
                <a:solidFill>
                  <a:srgbClr val="FF0000"/>
                </a:solidFill>
                <a:latin typeface="Arial" panose="020B0604020202020204" pitchFamily="34" charset="0"/>
                <a:cs typeface="Arial" panose="020B0604020202020204" pitchFamily="34" charset="0"/>
              </a:rPr>
              <a:t>tempoh</a:t>
            </a:r>
            <a:r>
              <a:rPr lang="en-US" sz="1800" b="1" dirty="0" smtClean="0">
                <a:solidFill>
                  <a:srgbClr val="FF0000"/>
                </a:solidFill>
                <a:latin typeface="Arial" panose="020B0604020202020204" pitchFamily="34" charset="0"/>
                <a:cs typeface="Arial" panose="020B0604020202020204" pitchFamily="34" charset="0"/>
              </a:rPr>
              <a:t> </a:t>
            </a:r>
            <a:r>
              <a:rPr lang="en-US" sz="1800" b="1" dirty="0" err="1" smtClean="0">
                <a:solidFill>
                  <a:srgbClr val="FF0000"/>
                </a:solidFill>
                <a:latin typeface="Arial" panose="020B0604020202020204" pitchFamily="34" charset="0"/>
                <a:cs typeface="Arial" panose="020B0604020202020204" pitchFamily="34" charset="0"/>
              </a:rPr>
              <a:t>projek</a:t>
            </a:r>
            <a:r>
              <a:rPr lang="en-US" sz="1800" b="1" dirty="0" smtClean="0">
                <a:solidFill>
                  <a:srgbClr val="FF0000"/>
                </a:solidFill>
                <a:latin typeface="Arial" panose="020B0604020202020204" pitchFamily="34" charset="0"/>
                <a:cs typeface="Arial" panose="020B0604020202020204" pitchFamily="34" charset="0"/>
              </a:rPr>
              <a:t> </a:t>
            </a:r>
            <a:r>
              <a:rPr lang="en-US" sz="1800" b="1" dirty="0" err="1" smtClean="0">
                <a:solidFill>
                  <a:srgbClr val="FF0000"/>
                </a:solidFill>
                <a:latin typeface="Arial" panose="020B0604020202020204" pitchFamily="34" charset="0"/>
                <a:cs typeface="Arial" panose="020B0604020202020204" pitchFamily="34" charset="0"/>
              </a:rPr>
              <a:t>bermula</a:t>
            </a:r>
            <a:r>
              <a:rPr lang="en-US" sz="1800" b="1" dirty="0" smtClean="0">
                <a:solidFill>
                  <a:srgbClr val="FF0000"/>
                </a:solidFill>
                <a:latin typeface="Arial" panose="020B0604020202020204" pitchFamily="34" charset="0"/>
                <a:cs typeface="Arial" panose="020B0604020202020204" pitchFamily="34" charset="0"/>
              </a:rPr>
              <a:t> </a:t>
            </a:r>
            <a:r>
              <a:rPr lang="en-US" sz="1800" b="1" dirty="0" err="1" smtClean="0">
                <a:solidFill>
                  <a:srgbClr val="FF0000"/>
                </a:solidFill>
                <a:latin typeface="Arial" panose="020B0604020202020204" pitchFamily="34" charset="0"/>
                <a:cs typeface="Arial" panose="020B0604020202020204" pitchFamily="34" charset="0"/>
              </a:rPr>
              <a:t>daripada</a:t>
            </a:r>
            <a:r>
              <a:rPr lang="en-US" sz="1800" b="1" dirty="0" smtClean="0">
                <a:solidFill>
                  <a:srgbClr val="FF0000"/>
                </a:solidFill>
                <a:latin typeface="Arial" panose="020B0604020202020204" pitchFamily="34" charset="0"/>
                <a:cs typeface="Arial" panose="020B0604020202020204" pitchFamily="34" charset="0"/>
              </a:rPr>
              <a:t> </a:t>
            </a:r>
            <a:r>
              <a:rPr lang="en-US" sz="1800" b="1" i="1" dirty="0" smtClean="0">
                <a:solidFill>
                  <a:srgbClr val="FF0000"/>
                </a:solidFill>
                <a:latin typeface="Arial" panose="020B0604020202020204" pitchFamily="34" charset="0"/>
                <a:cs typeface="Arial" panose="020B0604020202020204" pitchFamily="34" charset="0"/>
              </a:rPr>
              <a:t>Kick-Off</a:t>
            </a:r>
            <a:r>
              <a:rPr lang="en-US" sz="1800" b="1" dirty="0" smtClean="0">
                <a:solidFill>
                  <a:srgbClr val="FF0000"/>
                </a:solidFill>
                <a:latin typeface="Arial" panose="020B0604020202020204" pitchFamily="34" charset="0"/>
                <a:cs typeface="Arial" panose="020B0604020202020204" pitchFamily="34" charset="0"/>
              </a:rPr>
              <a:t>/ SST</a:t>
            </a:r>
            <a:endParaRPr lang="en-US" sz="1800" dirty="0">
              <a:solidFill>
                <a:srgbClr val="FF0000"/>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2</a:t>
            </a:fld>
            <a:endParaRPr lang="ms-MY"/>
          </a:p>
        </p:txBody>
      </p:sp>
    </p:spTree>
    <p:extLst>
      <p:ext uri="{BB962C8B-B14F-4D97-AF65-F5344CB8AC3E}">
        <p14:creationId xmlns:p14="http://schemas.microsoft.com/office/powerpoint/2010/main" val="4540061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44450"/>
            <a:ext cx="8803010"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RINGKASAN PROJEK</a:t>
            </a:r>
            <a:endParaRPr lang="ms-MY" b="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703512" y="1268760"/>
            <a:ext cx="8424936" cy="4536504"/>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just">
              <a:buClr>
                <a:schemeClr val="accent1"/>
              </a:buClr>
              <a:buSzPct val="73000"/>
              <a:buFont typeface="Wingdings" panose="05000000000000000000" pitchFamily="2" charset="2"/>
              <a:buChar char="Ø"/>
            </a:pPr>
            <a:r>
              <a:rPr lang="en-US" sz="1800" b="1" dirty="0" err="1">
                <a:solidFill>
                  <a:schemeClr val="tx1"/>
                </a:solidFill>
                <a:latin typeface="Arial" panose="020B0604020202020204" pitchFamily="34" charset="0"/>
                <a:cs typeface="Arial" panose="020B0604020202020204" pitchFamily="34" charset="0"/>
              </a:rPr>
              <a:t>Jabatan</a:t>
            </a:r>
            <a:r>
              <a:rPr lang="en-US" sz="1800" b="1" dirty="0">
                <a:solidFill>
                  <a:schemeClr val="tx1"/>
                </a:solidFill>
                <a:latin typeface="Arial" panose="020B0604020202020204" pitchFamily="34" charset="0"/>
                <a:cs typeface="Arial" panose="020B0604020202020204" pitchFamily="34" charset="0"/>
              </a:rPr>
              <a:t> </a:t>
            </a:r>
            <a:r>
              <a:rPr lang="en-US" sz="1800" b="1" dirty="0" err="1">
                <a:solidFill>
                  <a:schemeClr val="tx1"/>
                </a:solidFill>
                <a:latin typeface="Arial" panose="020B0604020202020204" pitchFamily="34" charset="0"/>
                <a:cs typeface="Arial" panose="020B0604020202020204" pitchFamily="34" charset="0"/>
              </a:rPr>
              <a:t>Kehakiman</a:t>
            </a:r>
            <a:r>
              <a:rPr lang="en-US" sz="1800" b="1" dirty="0">
                <a:solidFill>
                  <a:schemeClr val="tx1"/>
                </a:solidFill>
                <a:latin typeface="Arial" panose="020B0604020202020204" pitchFamily="34" charset="0"/>
                <a:cs typeface="Arial" panose="020B0604020202020204" pitchFamily="34" charset="0"/>
              </a:rPr>
              <a:t> </a:t>
            </a:r>
            <a:r>
              <a:rPr lang="en-US" sz="1800" b="1" dirty="0" err="1">
                <a:solidFill>
                  <a:schemeClr val="tx1"/>
                </a:solidFill>
                <a:latin typeface="Arial" panose="020B0604020202020204" pitchFamily="34" charset="0"/>
                <a:cs typeface="Arial" panose="020B0604020202020204" pitchFamily="34" charset="0"/>
              </a:rPr>
              <a:t>Syariah</a:t>
            </a:r>
            <a:r>
              <a:rPr lang="en-US" sz="1800" b="1" dirty="0">
                <a:solidFill>
                  <a:schemeClr val="tx1"/>
                </a:solidFill>
                <a:latin typeface="Arial" panose="020B0604020202020204" pitchFamily="34" charset="0"/>
                <a:cs typeface="Arial" panose="020B0604020202020204" pitchFamily="34" charset="0"/>
              </a:rPr>
              <a:t> Malaysia (JKSM)</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bercadang</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untuk</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membangunkan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semula</a:t>
            </a:r>
            <a:r>
              <a:rPr lang="en-US" sz="1800" dirty="0">
                <a:solidFill>
                  <a:schemeClr val="tx1"/>
                </a:solidFill>
                <a:latin typeface="Arial" panose="020B0604020202020204" pitchFamily="34" charset="0"/>
                <a:cs typeface="Arial" panose="020B0604020202020204" pitchFamily="34" charset="0"/>
              </a:rPr>
              <a:t> (revamp) </a:t>
            </a:r>
            <a:r>
              <a:rPr lang="en-US" sz="1800" dirty="0" err="1">
                <a:solidFill>
                  <a:schemeClr val="tx1"/>
                </a:solidFill>
                <a:latin typeface="Arial" panose="020B0604020202020204" pitchFamily="34" charset="0"/>
                <a:cs typeface="Arial" panose="020B0604020202020204" pitchFamily="34" charset="0"/>
              </a:rPr>
              <a:t>Sistem</a:t>
            </a:r>
            <a:r>
              <a:rPr lang="en-US" sz="1800" dirty="0">
                <a:solidFill>
                  <a:schemeClr val="tx1"/>
                </a:solidFill>
                <a:latin typeface="Arial" panose="020B0604020202020204" pitchFamily="34" charset="0"/>
                <a:cs typeface="Arial" panose="020B0604020202020204" pitchFamily="34" charset="0"/>
              </a:rPr>
              <a:t> e-</a:t>
            </a:r>
            <a:r>
              <a:rPr lang="en-US" sz="1800" dirty="0" err="1">
                <a:solidFill>
                  <a:schemeClr val="tx1"/>
                </a:solidFill>
                <a:latin typeface="Arial" panose="020B0604020202020204" pitchFamily="34" charset="0"/>
                <a:cs typeface="Arial" panose="020B0604020202020204" pitchFamily="34" charset="0"/>
              </a:rPr>
              <a:t>Syariah</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ke</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arah</a:t>
            </a:r>
            <a:r>
              <a:rPr lang="en-US" sz="1800" dirty="0">
                <a:solidFill>
                  <a:schemeClr val="tx1"/>
                </a:solidFill>
                <a:latin typeface="Arial" panose="020B0604020202020204" pitchFamily="34" charset="0"/>
                <a:cs typeface="Arial" panose="020B0604020202020204" pitchFamily="34" charset="0"/>
              </a:rPr>
              <a:t> </a:t>
            </a:r>
            <a:r>
              <a:rPr lang="en-US" sz="1800" b="1"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transformasi</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pengurusan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kes</a:t>
            </a:r>
            <a:r>
              <a:rPr lang="en-US" sz="1800" dirty="0">
                <a:solidFill>
                  <a:schemeClr val="tx1"/>
                </a:solidFill>
                <a:latin typeface="Arial" panose="020B0604020202020204" pitchFamily="34" charset="0"/>
                <a:cs typeface="Arial" panose="020B0604020202020204" pitchFamily="34" charset="0"/>
              </a:rPr>
              <a:t> di </a:t>
            </a:r>
            <a:r>
              <a:rPr lang="en-US" sz="1800" dirty="0" err="1">
                <a:solidFill>
                  <a:schemeClr val="tx1"/>
                </a:solidFill>
                <a:latin typeface="Arial" panose="020B0604020202020204" pitchFamily="34" charset="0"/>
                <a:cs typeface="Arial" panose="020B0604020202020204" pitchFamily="34" charset="0"/>
              </a:rPr>
              <a:t>Mahkamah</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Syariah</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seluruh</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negara</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secara</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elektronik</a:t>
            </a:r>
            <a:r>
              <a:rPr lang="en-US" sz="1800" dirty="0">
                <a:solidFill>
                  <a:schemeClr val="tx1"/>
                </a:solidFill>
                <a:latin typeface="Arial" panose="020B0604020202020204" pitchFamily="34" charset="0"/>
                <a:cs typeface="Arial" panose="020B0604020202020204" pitchFamily="34" charset="0"/>
              </a:rPr>
              <a:t>.</a:t>
            </a:r>
          </a:p>
          <a:p>
            <a:pPr algn="just">
              <a:buClr>
                <a:schemeClr val="accent1"/>
              </a:buClr>
              <a:buSzPct val="73000"/>
            </a:pPr>
            <a:endParaRPr lang="en-US" sz="1800" dirty="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r>
              <a:rPr lang="en-US" sz="1800" dirty="0" err="1">
                <a:solidFill>
                  <a:schemeClr val="tx1"/>
                </a:solidFill>
                <a:latin typeface="Arial" panose="020B0604020202020204" pitchFamily="34" charset="0"/>
                <a:cs typeface="Arial" panose="020B0604020202020204" pitchFamily="34" charset="0"/>
              </a:rPr>
              <a:t>Skop</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projek</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ini</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merangkumi</a:t>
            </a:r>
            <a:r>
              <a:rPr lang="en-US" sz="1800" dirty="0">
                <a:solidFill>
                  <a:schemeClr val="tx1"/>
                </a:solidFill>
                <a:latin typeface="Arial" panose="020B0604020202020204" pitchFamily="34" charset="0"/>
                <a:cs typeface="Arial" panose="020B0604020202020204" pitchFamily="34" charset="0"/>
              </a:rPr>
              <a:t> </a:t>
            </a:r>
            <a:r>
              <a:rPr lang="en-US" sz="1800" b="1" dirty="0" err="1">
                <a:solidFill>
                  <a:schemeClr val="tx1"/>
                </a:solidFill>
                <a:latin typeface="Arial" panose="020B0604020202020204" pitchFamily="34" charset="0"/>
                <a:cs typeface="Arial" panose="020B0604020202020204" pitchFamily="34" charset="0"/>
              </a:rPr>
              <a:t>pembangunan</a:t>
            </a:r>
            <a:r>
              <a:rPr lang="en-US" sz="1800" b="1" dirty="0">
                <a:solidFill>
                  <a:schemeClr val="tx1"/>
                </a:solidFill>
                <a:latin typeface="Arial" panose="020B0604020202020204" pitchFamily="34" charset="0"/>
                <a:cs typeface="Arial" panose="020B0604020202020204" pitchFamily="34" charset="0"/>
              </a:rPr>
              <a:t> </a:t>
            </a:r>
            <a:r>
              <a:rPr lang="en-US" sz="1800" b="1" dirty="0" err="1">
                <a:solidFill>
                  <a:schemeClr val="tx1"/>
                </a:solidFill>
                <a:latin typeface="Arial" panose="020B0604020202020204" pitchFamily="34" charset="0"/>
                <a:cs typeface="Arial" panose="020B0604020202020204" pitchFamily="34" charset="0"/>
              </a:rPr>
              <a:t>sistem</a:t>
            </a:r>
            <a:r>
              <a:rPr lang="en-US" sz="1800" b="1" dirty="0">
                <a:solidFill>
                  <a:schemeClr val="tx1"/>
                </a:solidFill>
                <a:latin typeface="Arial" panose="020B0604020202020204" pitchFamily="34" charset="0"/>
                <a:cs typeface="Arial" panose="020B0604020202020204" pitchFamily="34" charset="0"/>
              </a:rPr>
              <a:t>, </a:t>
            </a:r>
            <a:r>
              <a:rPr lang="en-US" sz="1800" b="1" dirty="0" err="1">
                <a:solidFill>
                  <a:schemeClr val="tx1"/>
                </a:solidFill>
                <a:latin typeface="Arial" panose="020B0604020202020204" pitchFamily="34" charset="0"/>
                <a:cs typeface="Arial" panose="020B0604020202020204" pitchFamily="34" charset="0"/>
              </a:rPr>
              <a:t>perolehan</a:t>
            </a:r>
            <a:r>
              <a:rPr lang="en-US" sz="1800" b="1" dirty="0">
                <a:solidFill>
                  <a:schemeClr val="tx1"/>
                </a:solidFill>
                <a:latin typeface="Arial" panose="020B0604020202020204" pitchFamily="34" charset="0"/>
                <a:cs typeface="Arial" panose="020B0604020202020204" pitchFamily="34" charset="0"/>
              </a:rPr>
              <a:t> </a:t>
            </a:r>
            <a:r>
              <a:rPr lang="en-US" sz="1800" b="1" dirty="0" err="1">
                <a:solidFill>
                  <a:schemeClr val="tx1"/>
                </a:solidFill>
                <a:latin typeface="Arial" panose="020B0604020202020204" pitchFamily="34" charset="0"/>
                <a:cs typeface="Arial" panose="020B0604020202020204" pitchFamily="34" charset="0"/>
              </a:rPr>
              <a:t>perkakasan</a:t>
            </a:r>
            <a:r>
              <a:rPr lang="en-US" sz="1800" b="1" dirty="0">
                <a:solidFill>
                  <a:schemeClr val="tx1"/>
                </a:solidFill>
                <a:latin typeface="Arial" panose="020B0604020202020204" pitchFamily="34" charset="0"/>
                <a:cs typeface="Arial" panose="020B0604020202020204" pitchFamily="34" charset="0"/>
              </a:rPr>
              <a:t>, </a:t>
            </a:r>
            <a:r>
              <a:rPr lang="en-US" sz="1800" b="1" dirty="0" err="1">
                <a:solidFill>
                  <a:schemeClr val="tx1"/>
                </a:solidFill>
                <a:latin typeface="Arial" panose="020B0604020202020204" pitchFamily="34" charset="0"/>
                <a:cs typeface="Arial" panose="020B0604020202020204" pitchFamily="34" charset="0"/>
              </a:rPr>
              <a:t>perisian</a:t>
            </a:r>
            <a:r>
              <a:rPr lang="en-US" sz="1800" b="1" dirty="0">
                <a:solidFill>
                  <a:schemeClr val="tx1"/>
                </a:solidFill>
                <a:latin typeface="Arial" panose="020B0604020202020204" pitchFamily="34" charset="0"/>
                <a:cs typeface="Arial" panose="020B0604020202020204" pitchFamily="34" charset="0"/>
              </a:rPr>
              <a:t>, </a:t>
            </a:r>
            <a:r>
              <a:rPr lang="en-US" sz="1800" b="1" dirty="0" err="1">
                <a:solidFill>
                  <a:schemeClr val="tx1"/>
                </a:solidFill>
                <a:latin typeface="Arial" panose="020B0604020202020204" pitchFamily="34" charset="0"/>
                <a:cs typeface="Arial" panose="020B0604020202020204" pitchFamily="34" charset="0"/>
              </a:rPr>
              <a:t>rangkaian</a:t>
            </a:r>
            <a:r>
              <a:rPr lang="en-US" sz="1800" b="1" dirty="0">
                <a:solidFill>
                  <a:schemeClr val="tx1"/>
                </a:solidFill>
                <a:latin typeface="Arial" panose="020B0604020202020204" pitchFamily="34" charset="0"/>
                <a:cs typeface="Arial" panose="020B0604020202020204" pitchFamily="34" charset="0"/>
              </a:rPr>
              <a:t> dan </a:t>
            </a:r>
            <a:r>
              <a:rPr lang="en-US" sz="1800" b="1" dirty="0" err="1">
                <a:solidFill>
                  <a:schemeClr val="tx1"/>
                </a:solidFill>
                <a:latin typeface="Arial" panose="020B0604020202020204" pitchFamily="34" charset="0"/>
                <a:cs typeface="Arial" panose="020B0604020202020204" pitchFamily="34" charset="0"/>
              </a:rPr>
              <a:t>perkhidmatan</a:t>
            </a:r>
            <a:r>
              <a:rPr lang="en-US" sz="1800" dirty="0">
                <a:solidFill>
                  <a:schemeClr val="tx1"/>
                </a:solidFill>
                <a:latin typeface="Arial" panose="020B0604020202020204" pitchFamily="34" charset="0"/>
                <a:cs typeface="Arial" panose="020B0604020202020204" pitchFamily="34" charset="0"/>
              </a:rPr>
              <a:t>. </a:t>
            </a:r>
            <a:endParaRPr lang="en-US" sz="1800" b="1" dirty="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r>
              <a:rPr lang="en-US" sz="1800" dirty="0" err="1">
                <a:solidFill>
                  <a:schemeClr val="tx1"/>
                </a:solidFill>
                <a:latin typeface="Arial" panose="020B0604020202020204" pitchFamily="34" charset="0"/>
                <a:cs typeface="Arial" panose="020B0604020202020204" pitchFamily="34" charset="0"/>
              </a:rPr>
              <a:t>Anggaran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kos</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keseluruhan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projek</a:t>
            </a:r>
            <a:r>
              <a:rPr lang="en-US" sz="1800" dirty="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adalah</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sebanyak</a:t>
            </a:r>
            <a:r>
              <a:rPr lang="en-US" sz="1800" dirty="0" smtClean="0">
                <a:solidFill>
                  <a:schemeClr val="tx1"/>
                </a:solidFill>
                <a:latin typeface="Arial" panose="020B0604020202020204" pitchFamily="34" charset="0"/>
                <a:cs typeface="Arial" panose="020B0604020202020204" pitchFamily="34" charset="0"/>
              </a:rPr>
              <a:t> </a:t>
            </a:r>
            <a:r>
              <a:rPr lang="ms-MY" sz="1800" b="1" dirty="0" smtClean="0">
                <a:solidFill>
                  <a:schemeClr val="tx1"/>
                </a:solidFill>
                <a:latin typeface="Arial" panose="020B0604020202020204" pitchFamily="34" charset="0"/>
                <a:cs typeface="Arial" panose="020B0604020202020204" pitchFamily="34" charset="0"/>
              </a:rPr>
              <a:t>RMX,XXX,XXX.00</a:t>
            </a:r>
            <a:r>
              <a:rPr lang="ms-MY" sz="1800" dirty="0" smtClean="0">
                <a:solidFill>
                  <a:srgbClr val="FF0000"/>
                </a:solidFill>
                <a:latin typeface="Arial" panose="020B0604020202020204" pitchFamily="34" charset="0"/>
                <a:cs typeface="Arial" panose="020B0604020202020204" pitchFamily="34" charset="0"/>
              </a:rPr>
              <a:t> </a:t>
            </a:r>
            <a:r>
              <a:rPr lang="ms-MY" sz="1800" dirty="0">
                <a:solidFill>
                  <a:schemeClr val="tx1"/>
                </a:solidFill>
                <a:latin typeface="Arial" panose="020B0604020202020204" pitchFamily="34" charset="0"/>
                <a:cs typeface="Arial" panose="020B0604020202020204" pitchFamily="34" charset="0"/>
              </a:rPr>
              <a:t>menggunakan peruntukan </a:t>
            </a:r>
            <a:r>
              <a:rPr lang="ms-MY" sz="1800" dirty="0" smtClean="0">
                <a:solidFill>
                  <a:schemeClr val="tx1"/>
                </a:solidFill>
                <a:latin typeface="Arial" panose="020B0604020202020204" pitchFamily="34" charset="0"/>
                <a:cs typeface="Arial" panose="020B0604020202020204" pitchFamily="34" charset="0"/>
              </a:rPr>
              <a:t>pembangunan </a:t>
            </a:r>
            <a:r>
              <a:rPr lang="ms-MY" sz="1800" b="1" dirty="0" smtClean="0">
                <a:solidFill>
                  <a:schemeClr val="tx1"/>
                </a:solidFill>
                <a:latin typeface="Arial" panose="020B0604020202020204" pitchFamily="34" charset="0"/>
                <a:cs typeface="Arial" panose="020B0604020202020204" pitchFamily="34" charset="0"/>
              </a:rPr>
              <a:t>RMKe-11 RP2.</a:t>
            </a:r>
            <a:endParaRPr lang="ms-MY" sz="1800" dirty="0" smtClean="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endParaRPr lang="ms-MY" sz="1800" dirty="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r>
              <a:rPr lang="ms-MY" sz="1800" dirty="0">
                <a:solidFill>
                  <a:schemeClr val="tx1"/>
                </a:solidFill>
                <a:latin typeface="Arial" panose="020B0604020202020204" pitchFamily="34" charset="0"/>
                <a:cs typeface="Arial" panose="020B0604020202020204" pitchFamily="34" charset="0"/>
              </a:rPr>
              <a:t>T</a:t>
            </a:r>
            <a:r>
              <a:rPr lang="ms-MY" sz="1800" dirty="0" smtClean="0">
                <a:solidFill>
                  <a:schemeClr val="tx1"/>
                </a:solidFill>
                <a:latin typeface="Arial" panose="020B0604020202020204" pitchFamily="34" charset="0"/>
                <a:cs typeface="Arial" panose="020B0604020202020204" pitchFamily="34" charset="0"/>
              </a:rPr>
              <a:t>empoh </a:t>
            </a:r>
            <a:r>
              <a:rPr lang="ms-MY" sz="1800" dirty="0">
                <a:solidFill>
                  <a:schemeClr val="tx1"/>
                </a:solidFill>
                <a:latin typeface="Arial" panose="020B0604020202020204" pitchFamily="34" charset="0"/>
                <a:cs typeface="Arial" panose="020B0604020202020204" pitchFamily="34" charset="0"/>
              </a:rPr>
              <a:t>projek selama </a:t>
            </a:r>
            <a:r>
              <a:rPr lang="en-US" sz="1800" b="1" dirty="0" smtClean="0">
                <a:solidFill>
                  <a:schemeClr val="tx1"/>
                </a:solidFill>
                <a:latin typeface="Arial" panose="020B0604020202020204" pitchFamily="34" charset="0"/>
                <a:cs typeface="Arial" panose="020B0604020202020204" pitchFamily="34" charset="0"/>
              </a:rPr>
              <a:t>36 </a:t>
            </a:r>
            <a:r>
              <a:rPr lang="en-US" sz="1800" b="1" dirty="0" err="1" smtClean="0">
                <a:solidFill>
                  <a:schemeClr val="tx1"/>
                </a:solidFill>
                <a:latin typeface="Arial" panose="020B0604020202020204" pitchFamily="34" charset="0"/>
                <a:cs typeface="Arial" panose="020B0604020202020204" pitchFamily="34" charset="0"/>
              </a:rPr>
              <a:t>bulan</a:t>
            </a:r>
            <a:r>
              <a:rPr lang="en-US" sz="1800" b="1" dirty="0" smtClean="0">
                <a:solidFill>
                  <a:schemeClr val="tx1"/>
                </a:solidFill>
                <a:latin typeface="Arial" panose="020B0604020202020204" pitchFamily="34" charset="0"/>
                <a:cs typeface="Arial" panose="020B0604020202020204" pitchFamily="34" charset="0"/>
              </a:rPr>
              <a:t> </a:t>
            </a:r>
            <a:r>
              <a:rPr lang="en-US" sz="1800" dirty="0" smtClean="0">
                <a:solidFill>
                  <a:schemeClr val="tx1"/>
                </a:solidFill>
                <a:latin typeface="Arial" panose="020B0604020202020204" pitchFamily="34" charset="0"/>
                <a:cs typeface="Arial" panose="020B0604020202020204" pitchFamily="34" charset="0"/>
              </a:rPr>
              <a:t>(</a:t>
            </a:r>
            <a:r>
              <a:rPr lang="en-US" sz="1800" b="1" dirty="0" smtClean="0">
                <a:solidFill>
                  <a:schemeClr val="tx1"/>
                </a:solidFill>
                <a:latin typeface="Arial" panose="020B0604020202020204" pitchFamily="34" charset="0"/>
                <a:cs typeface="Arial" panose="020B0604020202020204" pitchFamily="34" charset="0"/>
              </a:rPr>
              <a:t>April </a:t>
            </a:r>
            <a:r>
              <a:rPr lang="en-US" sz="1800" b="1" dirty="0">
                <a:solidFill>
                  <a:schemeClr val="tx1"/>
                </a:solidFill>
                <a:latin typeface="Arial" panose="020B0604020202020204" pitchFamily="34" charset="0"/>
                <a:cs typeface="Arial" panose="020B0604020202020204" pitchFamily="34" charset="0"/>
              </a:rPr>
              <a:t>2017 </a:t>
            </a:r>
            <a:r>
              <a:rPr lang="en-US" sz="1800" dirty="0" err="1">
                <a:solidFill>
                  <a:schemeClr val="tx1"/>
                </a:solidFill>
                <a:latin typeface="Arial" panose="020B0604020202020204" pitchFamily="34" charset="0"/>
                <a:cs typeface="Arial" panose="020B0604020202020204" pitchFamily="34" charset="0"/>
              </a:rPr>
              <a:t>hingga</a:t>
            </a:r>
            <a:r>
              <a:rPr lang="en-US" sz="1800" dirty="0">
                <a:solidFill>
                  <a:schemeClr val="tx1"/>
                </a:solidFill>
                <a:latin typeface="Arial" panose="020B0604020202020204" pitchFamily="34" charset="0"/>
                <a:cs typeface="Arial" panose="020B0604020202020204" pitchFamily="34" charset="0"/>
              </a:rPr>
              <a:t> </a:t>
            </a:r>
            <a:r>
              <a:rPr lang="en-US" sz="1800" b="1" dirty="0">
                <a:solidFill>
                  <a:schemeClr val="tx1"/>
                </a:solidFill>
                <a:latin typeface="Arial" panose="020B0604020202020204" pitchFamily="34" charset="0"/>
                <a:cs typeface="Arial" panose="020B0604020202020204" pitchFamily="34" charset="0"/>
              </a:rPr>
              <a:t>Mac 2020</a:t>
            </a:r>
            <a:r>
              <a:rPr lang="en-US" sz="1800" dirty="0">
                <a:solidFill>
                  <a:schemeClr val="tx1"/>
                </a:solidFill>
                <a:latin typeface="Arial" panose="020B0604020202020204" pitchFamily="34" charset="0"/>
                <a:cs typeface="Arial" panose="020B0604020202020204" pitchFamily="34" charset="0"/>
              </a:rPr>
              <a:t>).</a:t>
            </a:r>
          </a:p>
          <a:p>
            <a:pPr marL="342900" indent="-342900" algn="just">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3</a:t>
            </a:fld>
            <a:endParaRPr lang="ms-MY"/>
          </a:p>
        </p:txBody>
      </p:sp>
      <p:sp>
        <p:nvSpPr>
          <p:cNvPr id="8" name="Rectangle 7"/>
          <p:cNvSpPr/>
          <p:nvPr/>
        </p:nvSpPr>
        <p:spPr>
          <a:xfrm rot="1788809">
            <a:off x="9303723" y="2250494"/>
            <a:ext cx="2847160" cy="923330"/>
          </a:xfrm>
          <a:prstGeom prst="rect">
            <a:avLst/>
          </a:prstGeom>
          <a:noFill/>
        </p:spPr>
        <p:txBody>
          <a:bodyPr wrap="square" lIns="91440" tIns="45720" rIns="91440" bIns="45720">
            <a:spAutoFit/>
          </a:bodyPr>
          <a:lstStyle/>
          <a:p>
            <a:pPr algn="ctr"/>
            <a:r>
              <a:rPr lang="en-US" sz="5400" b="1" dirty="0">
                <a:ln w="12700">
                  <a:solidFill>
                    <a:schemeClr val="accent1"/>
                  </a:solidFill>
                  <a:prstDash val="solid"/>
                </a:ln>
                <a:solidFill>
                  <a:srgbClr val="FF0000"/>
                </a:solidFill>
                <a:effectLst>
                  <a:outerShdw dist="38100" dir="2640000" algn="bl" rotWithShape="0">
                    <a:schemeClr val="accent1"/>
                  </a:outerShdw>
                </a:effectLst>
              </a:rPr>
              <a:t>CONTOH</a:t>
            </a:r>
          </a:p>
        </p:txBody>
      </p:sp>
    </p:spTree>
    <p:extLst>
      <p:ext uri="{BB962C8B-B14F-4D97-AF65-F5344CB8AC3E}">
        <p14:creationId xmlns:p14="http://schemas.microsoft.com/office/powerpoint/2010/main" val="34059824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3"/>
          <p:cNvGraphicFramePr>
            <a:graphicFrameLocks/>
          </p:cNvGraphicFramePr>
          <p:nvPr>
            <p:extLst>
              <p:ext uri="{D42A27DB-BD31-4B8C-83A1-F6EECF244321}">
                <p14:modId xmlns:p14="http://schemas.microsoft.com/office/powerpoint/2010/main" val="2797572833"/>
              </p:ext>
            </p:extLst>
          </p:nvPr>
        </p:nvGraphicFramePr>
        <p:xfrm>
          <a:off x="1577788" y="598654"/>
          <a:ext cx="9000000" cy="5913014"/>
        </p:xfrm>
        <a:graphic>
          <a:graphicData uri="http://schemas.openxmlformats.org/drawingml/2006/table">
            <a:tbl>
              <a:tblPr firstCol="1" bandRow="1">
                <a:tableStyleId>{7DF18680-E054-41AD-8BC1-D1AEF772440D}</a:tableStyleId>
              </a:tblPr>
              <a:tblGrid>
                <a:gridCol w="2069940"/>
                <a:gridCol w="6930060"/>
              </a:tblGrid>
              <a:tr h="28803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smtClean="0">
                          <a:solidFill>
                            <a:schemeClr val="bg1"/>
                          </a:solidFill>
                          <a:latin typeface="Arial" panose="020B0604020202020204" pitchFamily="34" charset="0"/>
                          <a:cs typeface="Arial" panose="020B0604020202020204" pitchFamily="34" charset="0"/>
                        </a:rPr>
                        <a:t>Kementerian/ Agensi</a:t>
                      </a:r>
                      <a:endParaRPr kumimoji="0" lang="ms-MY" sz="1400" kern="1200" dirty="0" smtClean="0">
                        <a:solidFill>
                          <a:schemeClr val="bg1"/>
                        </a:solidFill>
                        <a:latin typeface="Arial" panose="020B0604020202020204" pitchFamily="34" charset="0"/>
                        <a:ea typeface="+mn-ea"/>
                        <a:cs typeface="Arial" panose="020B0604020202020204" pitchFamily="34" charset="0"/>
                      </a:endParaRPr>
                    </a:p>
                  </a:txBody>
                  <a:tcPr marT="45713" marB="45713"/>
                </a:tc>
                <a:tc>
                  <a:txBody>
                    <a:bodyPr/>
                    <a:lstStyle/>
                    <a:p>
                      <a:pPr marL="0" indent="0" algn="l" eaLnBrk="1" fontAlgn="auto" hangingPunct="1">
                        <a:spcBef>
                          <a:spcPts val="0"/>
                        </a:spcBef>
                        <a:spcAft>
                          <a:spcPts val="0"/>
                        </a:spcAft>
                        <a:defRPr/>
                      </a:pPr>
                      <a:r>
                        <a:rPr lang="es-ES" sz="1400" dirty="0" err="1" smtClean="0">
                          <a:solidFill>
                            <a:schemeClr val="tx1"/>
                          </a:solidFill>
                          <a:latin typeface="Arial" panose="020B0604020202020204" pitchFamily="34" charset="0"/>
                          <a:ea typeface="+mn-ea"/>
                          <a:cs typeface="Arial" panose="020B0604020202020204" pitchFamily="34" charset="0"/>
                        </a:rPr>
                        <a:t>Nama</a:t>
                      </a:r>
                      <a:r>
                        <a:rPr lang="es-ES" sz="1400" dirty="0" smtClean="0">
                          <a:solidFill>
                            <a:schemeClr val="tx1"/>
                          </a:solidFill>
                          <a:latin typeface="Arial" panose="020B0604020202020204" pitchFamily="34" charset="0"/>
                          <a:ea typeface="+mn-ea"/>
                          <a:cs typeface="Arial" panose="020B0604020202020204" pitchFamily="34" charset="0"/>
                        </a:rPr>
                        <a:t> </a:t>
                      </a:r>
                      <a:r>
                        <a:rPr lang="es-ES" sz="1400" dirty="0" err="1" smtClean="0">
                          <a:solidFill>
                            <a:schemeClr val="tx1"/>
                          </a:solidFill>
                          <a:latin typeface="Arial" panose="020B0604020202020204" pitchFamily="34" charset="0"/>
                          <a:ea typeface="+mn-ea"/>
                          <a:cs typeface="Arial" panose="020B0604020202020204" pitchFamily="34" charset="0"/>
                        </a:rPr>
                        <a:t>Kementerian</a:t>
                      </a:r>
                      <a:r>
                        <a:rPr lang="es-ES" sz="1400" dirty="0" smtClean="0">
                          <a:solidFill>
                            <a:schemeClr val="tx1"/>
                          </a:solidFill>
                          <a:latin typeface="Arial" panose="020B0604020202020204" pitchFamily="34" charset="0"/>
                          <a:ea typeface="+mn-ea"/>
                          <a:cs typeface="Arial" panose="020B0604020202020204" pitchFamily="34" charset="0"/>
                        </a:rPr>
                        <a:t>/</a:t>
                      </a:r>
                      <a:r>
                        <a:rPr lang="es-ES" sz="1400" dirty="0" err="1" smtClean="0">
                          <a:solidFill>
                            <a:schemeClr val="tx1"/>
                          </a:solidFill>
                          <a:latin typeface="Arial" panose="020B0604020202020204" pitchFamily="34" charset="0"/>
                          <a:ea typeface="+mn-ea"/>
                          <a:cs typeface="Arial" panose="020B0604020202020204" pitchFamily="34" charset="0"/>
                        </a:rPr>
                        <a:t>Nama</a:t>
                      </a:r>
                      <a:r>
                        <a:rPr lang="es-ES" sz="1400" dirty="0" smtClean="0">
                          <a:solidFill>
                            <a:schemeClr val="tx1"/>
                          </a:solidFill>
                          <a:latin typeface="Arial" panose="020B0604020202020204" pitchFamily="34" charset="0"/>
                          <a:ea typeface="+mn-ea"/>
                          <a:cs typeface="Arial" panose="020B0604020202020204" pitchFamily="34" charset="0"/>
                        </a:rPr>
                        <a:t> </a:t>
                      </a:r>
                      <a:r>
                        <a:rPr lang="es-ES" sz="1400" dirty="0" err="1" smtClean="0">
                          <a:solidFill>
                            <a:schemeClr val="tx1"/>
                          </a:solidFill>
                          <a:latin typeface="Arial" panose="020B0604020202020204" pitchFamily="34" charset="0"/>
                          <a:ea typeface="+mn-ea"/>
                          <a:cs typeface="Arial" panose="020B0604020202020204" pitchFamily="34" charset="0"/>
                        </a:rPr>
                        <a:t>Agensi</a:t>
                      </a:r>
                      <a:endParaRPr lang="es-ES" sz="1400" dirty="0" smtClean="0">
                        <a:solidFill>
                          <a:schemeClr val="tx1"/>
                        </a:solidFill>
                        <a:latin typeface="Arial" panose="020B0604020202020204" pitchFamily="34" charset="0"/>
                        <a:ea typeface="+mn-ea"/>
                        <a:cs typeface="Arial" panose="020B0604020202020204" pitchFamily="34" charset="0"/>
                      </a:endParaRPr>
                    </a:p>
                  </a:txBody>
                  <a:tcPr marT="45713" marB="45713"/>
                </a:tc>
              </a:tr>
              <a:tr h="27127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smtClean="0">
                          <a:solidFill>
                            <a:schemeClr val="bg1"/>
                          </a:solidFill>
                          <a:latin typeface="Arial" panose="020B0604020202020204" pitchFamily="34" charset="0"/>
                          <a:cs typeface="Arial" panose="020B0604020202020204" pitchFamily="34" charset="0"/>
                        </a:rPr>
                        <a:t>Tajuk Projek </a:t>
                      </a:r>
                    </a:p>
                  </a:txBody>
                  <a:tcPr marT="45713" marB="45713"/>
                </a:tc>
                <a:tc>
                  <a:txBody>
                    <a:bodyPr/>
                    <a:lstStyle/>
                    <a:p>
                      <a:pPr marL="0" indent="0" algn="l" eaLnBrk="1" fontAlgn="auto" hangingPunct="1">
                        <a:spcBef>
                          <a:spcPts val="0"/>
                        </a:spcBef>
                        <a:spcAft>
                          <a:spcPts val="0"/>
                        </a:spcAft>
                        <a:defRPr/>
                      </a:pPr>
                      <a:r>
                        <a:rPr lang="sv-SE" sz="1400" dirty="0" smtClean="0">
                          <a:solidFill>
                            <a:schemeClr val="tx1"/>
                          </a:solidFill>
                          <a:latin typeface="Arial" panose="020B0604020202020204" pitchFamily="34" charset="0"/>
                          <a:ea typeface="+mn-ea"/>
                          <a:cs typeface="Arial" panose="020B0604020202020204" pitchFamily="34" charset="0"/>
                        </a:rPr>
                        <a:t>Nama permohonan projek (Contoh</a:t>
                      </a:r>
                      <a:r>
                        <a:rPr lang="sv-SE" sz="1400" baseline="0" dirty="0" smtClean="0">
                          <a:solidFill>
                            <a:schemeClr val="tx1"/>
                          </a:solidFill>
                          <a:latin typeface="Arial" panose="020B0604020202020204" pitchFamily="34" charset="0"/>
                          <a:ea typeface="+mn-ea"/>
                          <a:cs typeface="Arial" panose="020B0604020202020204" pitchFamily="34" charset="0"/>
                        </a:rPr>
                        <a:t>: Seperti nama yang telah dimasukkan ke dalam SPPII)</a:t>
                      </a:r>
                      <a:endParaRPr lang="sv-SE" sz="1400" dirty="0" smtClean="0">
                        <a:solidFill>
                          <a:schemeClr val="tx1"/>
                        </a:solidFill>
                        <a:latin typeface="Arial" panose="020B0604020202020204" pitchFamily="34" charset="0"/>
                        <a:ea typeface="+mn-ea"/>
                        <a:cs typeface="Arial" panose="020B0604020202020204" pitchFamily="34" charset="0"/>
                      </a:endParaRPr>
                    </a:p>
                  </a:txBody>
                  <a:tcPr marT="45713" marB="45713"/>
                </a:tc>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smtClean="0">
                          <a:solidFill>
                            <a:schemeClr val="bg1"/>
                          </a:solidFill>
                          <a:latin typeface="Arial" panose="020B0604020202020204" pitchFamily="34" charset="0"/>
                          <a:cs typeface="Arial" panose="020B0604020202020204" pitchFamily="34" charset="0"/>
                        </a:rPr>
                        <a:t>Kelulusan JPICT </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r>
                        <a:rPr lang="en-US" sz="1400" dirty="0" err="1" smtClean="0">
                          <a:latin typeface="Arial" panose="020B0604020202020204" pitchFamily="34" charset="0"/>
                          <a:cs typeface="Arial" panose="020B0604020202020204" pitchFamily="34" charset="0"/>
                        </a:rPr>
                        <a:t>Tarikh</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kelulusan</a:t>
                      </a:r>
                      <a:r>
                        <a:rPr lang="en-US" sz="1400" dirty="0" smtClean="0">
                          <a:latin typeface="Arial" panose="020B0604020202020204" pitchFamily="34" charset="0"/>
                          <a:cs typeface="Arial" panose="020B0604020202020204" pitchFamily="34" charset="0"/>
                        </a:rPr>
                        <a:t> JPICT</a:t>
                      </a:r>
                      <a:r>
                        <a:rPr lang="en-US" sz="1400" baseline="0" dirty="0" smtClean="0">
                          <a:latin typeface="Arial" panose="020B0604020202020204" pitchFamily="34" charset="0"/>
                          <a:cs typeface="Arial" panose="020B0604020202020204" pitchFamily="34" charset="0"/>
                        </a:rPr>
                        <a:t> </a:t>
                      </a:r>
                      <a:r>
                        <a:rPr lang="en-US" sz="1400" baseline="0" dirty="0" err="1" smtClean="0">
                          <a:latin typeface="Arial" panose="020B0604020202020204" pitchFamily="34" charset="0"/>
                          <a:cs typeface="Arial" panose="020B0604020202020204" pitchFamily="34" charset="0"/>
                        </a:rPr>
                        <a:t>Agensi</a:t>
                      </a:r>
                      <a:r>
                        <a:rPr lang="en-US" sz="1400" baseline="0" dirty="0" smtClean="0">
                          <a:latin typeface="Arial" panose="020B0604020202020204" pitchFamily="34" charset="0"/>
                          <a:cs typeface="Arial" panose="020B0604020202020204" pitchFamily="34" charset="0"/>
                        </a:rPr>
                        <a:t> (</a:t>
                      </a:r>
                      <a:r>
                        <a:rPr lang="en-US" sz="1400" baseline="0" dirty="0" err="1" smtClean="0">
                          <a:latin typeface="Arial" panose="020B0604020202020204" pitchFamily="34" charset="0"/>
                          <a:cs typeface="Arial" panose="020B0604020202020204" pitchFamily="34" charset="0"/>
                        </a:rPr>
                        <a:t>Jika</a:t>
                      </a:r>
                      <a:r>
                        <a:rPr lang="en-US" sz="1400" baseline="0" dirty="0" smtClean="0">
                          <a:latin typeface="Arial" panose="020B0604020202020204" pitchFamily="34" charset="0"/>
                          <a:cs typeface="Arial" panose="020B0604020202020204" pitchFamily="34" charset="0"/>
                        </a:rPr>
                        <a:t> </a:t>
                      </a:r>
                      <a:r>
                        <a:rPr lang="en-US" sz="1400" baseline="0" dirty="0" err="1" smtClean="0">
                          <a:latin typeface="Arial" panose="020B0604020202020204" pitchFamily="34" charset="0"/>
                          <a:cs typeface="Arial" panose="020B0604020202020204" pitchFamily="34" charset="0"/>
                        </a:rPr>
                        <a:t>ada</a:t>
                      </a:r>
                      <a:r>
                        <a:rPr lang="en-US" sz="1400" baseline="0" dirty="0" smtClean="0">
                          <a:latin typeface="Arial" panose="020B0604020202020204" pitchFamily="34" charset="0"/>
                          <a:cs typeface="Arial" panose="020B0604020202020204" pitchFamily="34" charset="0"/>
                        </a:rPr>
                        <a:t>) </a:t>
                      </a:r>
                      <a:r>
                        <a:rPr lang="en-US" sz="1400" baseline="0" dirty="0" err="1" smtClean="0">
                          <a:latin typeface="Arial" panose="020B0604020202020204" pitchFamily="34" charset="0"/>
                          <a:cs typeface="Arial" panose="020B0604020202020204" pitchFamily="34" charset="0"/>
                        </a:rPr>
                        <a:t>dan</a:t>
                      </a:r>
                      <a:r>
                        <a:rPr lang="en-US" sz="1400" baseline="0" dirty="0" smtClean="0">
                          <a:latin typeface="Arial" panose="020B0604020202020204" pitchFamily="34" charset="0"/>
                          <a:cs typeface="Arial" panose="020B0604020202020204" pitchFamily="34" charset="0"/>
                        </a:rPr>
                        <a:t> JPICT </a:t>
                      </a:r>
                      <a:r>
                        <a:rPr lang="en-US" sz="1400" baseline="0" dirty="0" err="1" smtClean="0">
                          <a:latin typeface="Arial" panose="020B0604020202020204" pitchFamily="34" charset="0"/>
                          <a:cs typeface="Arial" panose="020B0604020202020204" pitchFamily="34" charset="0"/>
                        </a:rPr>
                        <a:t>Kementerian</a:t>
                      </a:r>
                      <a:endParaRPr lang="ms-MY" sz="1400" dirty="0">
                        <a:latin typeface="Arial" panose="020B0604020202020204" pitchFamily="34" charset="0"/>
                        <a:cs typeface="Arial" panose="020B0604020202020204" pitchFamily="34" charset="0"/>
                      </a:endParaRPr>
                    </a:p>
                  </a:txBody>
                  <a:tcPr marT="45713" marB="45713"/>
                </a:tc>
              </a:tr>
              <a:tr h="3124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i-FI" sz="1400" dirty="0" smtClean="0">
                          <a:solidFill>
                            <a:schemeClr val="bg1"/>
                          </a:solidFill>
                          <a:latin typeface="Arial" panose="020B0604020202020204" pitchFamily="34" charset="0"/>
                          <a:cs typeface="Arial" panose="020B0604020202020204" pitchFamily="34" charset="0"/>
                        </a:rPr>
                        <a:t>Tarikh Permohonan Melalui</a:t>
                      </a:r>
                      <a:r>
                        <a:rPr lang="fi-FI" sz="1400" baseline="0" dirty="0" smtClean="0">
                          <a:solidFill>
                            <a:schemeClr val="bg1"/>
                          </a:solidFill>
                          <a:latin typeface="Arial" panose="020B0604020202020204" pitchFamily="34" charset="0"/>
                          <a:cs typeface="Arial" panose="020B0604020202020204" pitchFamily="34" charset="0"/>
                        </a:rPr>
                        <a:t> </a:t>
                      </a:r>
                      <a:r>
                        <a:rPr lang="fi-FI" sz="1400" dirty="0" smtClean="0">
                          <a:solidFill>
                            <a:schemeClr val="bg1"/>
                          </a:solidFill>
                          <a:latin typeface="Arial" panose="020B0604020202020204" pitchFamily="34" charset="0"/>
                          <a:cs typeface="Arial" panose="020B0604020202020204" pitchFamily="34" charset="0"/>
                        </a:rPr>
                        <a:t>PROFIT 2.0</a:t>
                      </a:r>
                    </a:p>
                  </a:txBody>
                  <a:tcPr marT="45713" marB="45713"/>
                </a:tc>
                <a:tc>
                  <a:txBody>
                    <a:bodyPr/>
                    <a:lstStyle/>
                    <a:p>
                      <a:r>
                        <a:rPr lang="en-US" sz="1400" dirty="0" err="1" smtClean="0">
                          <a:latin typeface="Arial" panose="020B0604020202020204" pitchFamily="34" charset="0"/>
                          <a:cs typeface="Arial" panose="020B0604020202020204" pitchFamily="34" charset="0"/>
                        </a:rPr>
                        <a:t>Tarikh</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permohonan</a:t>
                      </a:r>
                      <a:r>
                        <a:rPr lang="en-US" sz="1400" dirty="0" smtClean="0">
                          <a:latin typeface="Arial" panose="020B0604020202020204" pitchFamily="34" charset="0"/>
                          <a:cs typeface="Arial" panose="020B0604020202020204" pitchFamily="34" charset="0"/>
                        </a:rPr>
                        <a:t> yang </a:t>
                      </a:r>
                      <a:r>
                        <a:rPr lang="en-US" sz="1400" dirty="0" err="1" smtClean="0">
                          <a:latin typeface="Arial" panose="020B0604020202020204" pitchFamily="34" charset="0"/>
                          <a:cs typeface="Arial" panose="020B0604020202020204" pitchFamily="34" charset="0"/>
                        </a:rPr>
                        <a:t>dikemukakan</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oleh</a:t>
                      </a:r>
                      <a:r>
                        <a:rPr lang="en-US" sz="1400" dirty="0" smtClean="0">
                          <a:latin typeface="Arial" panose="020B0604020202020204" pitchFamily="34" charset="0"/>
                          <a:cs typeface="Arial" panose="020B0604020202020204" pitchFamily="34" charset="0"/>
                        </a:rPr>
                        <a:t> JPICT </a:t>
                      </a:r>
                      <a:r>
                        <a:rPr lang="en-US" sz="1400" dirty="0" err="1" smtClean="0">
                          <a:latin typeface="Arial" panose="020B0604020202020204" pitchFamily="34" charset="0"/>
                          <a:cs typeface="Arial" panose="020B0604020202020204" pitchFamily="34" charset="0"/>
                        </a:rPr>
                        <a:t>Kementerian</a:t>
                      </a:r>
                      <a:r>
                        <a:rPr lang="en-US" sz="1400" baseline="0" dirty="0" smtClean="0">
                          <a:latin typeface="Arial" panose="020B0604020202020204" pitchFamily="34" charset="0"/>
                          <a:cs typeface="Arial" panose="020B0604020202020204" pitchFamily="34" charset="0"/>
                        </a:rPr>
                        <a:t> </a:t>
                      </a:r>
                      <a:r>
                        <a:rPr lang="en-US" sz="1400" baseline="0" dirty="0" err="1" smtClean="0">
                          <a:latin typeface="Arial" panose="020B0604020202020204" pitchFamily="34" charset="0"/>
                          <a:cs typeface="Arial" panose="020B0604020202020204" pitchFamily="34" charset="0"/>
                        </a:rPr>
                        <a:t>kepada</a:t>
                      </a:r>
                      <a:r>
                        <a:rPr lang="en-US" sz="1400" baseline="0" dirty="0" smtClean="0">
                          <a:latin typeface="Arial" panose="020B0604020202020204" pitchFamily="34" charset="0"/>
                          <a:cs typeface="Arial" panose="020B0604020202020204" pitchFamily="34" charset="0"/>
                        </a:rPr>
                        <a:t> JTISA</a:t>
                      </a:r>
                      <a:endParaRPr lang="ms-MY" sz="1400" dirty="0">
                        <a:latin typeface="Arial" panose="020B0604020202020204" pitchFamily="34" charset="0"/>
                        <a:cs typeface="Arial" panose="020B0604020202020204" pitchFamily="34" charset="0"/>
                      </a:endParaRPr>
                    </a:p>
                  </a:txBody>
                  <a:tcPr marT="45713" marB="45713"/>
                </a:tc>
              </a:tr>
              <a:tr h="29835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err="1" smtClean="0">
                          <a:solidFill>
                            <a:schemeClr val="bg1"/>
                          </a:solidFill>
                          <a:latin typeface="Arial" panose="020B0604020202020204" pitchFamily="34" charset="0"/>
                          <a:cs typeface="Arial" panose="020B0604020202020204" pitchFamily="34" charset="0"/>
                        </a:rPr>
                        <a:t>Tarikh</a:t>
                      </a:r>
                      <a:r>
                        <a:rPr lang="en-US" sz="1400" dirty="0" smtClean="0">
                          <a:solidFill>
                            <a:schemeClr val="bg1"/>
                          </a:solidFill>
                          <a:latin typeface="Arial" panose="020B0604020202020204" pitchFamily="34" charset="0"/>
                          <a:cs typeface="Arial" panose="020B0604020202020204" pitchFamily="34" charset="0"/>
                        </a:rPr>
                        <a:t> </a:t>
                      </a:r>
                      <a:r>
                        <a:rPr lang="en-US" sz="1400" dirty="0" err="1" smtClean="0">
                          <a:solidFill>
                            <a:schemeClr val="bg1"/>
                          </a:solidFill>
                          <a:latin typeface="Arial" panose="020B0604020202020204" pitchFamily="34" charset="0"/>
                          <a:cs typeface="Arial" panose="020B0604020202020204" pitchFamily="34" charset="0"/>
                        </a:rPr>
                        <a:t>Lengkap</a:t>
                      </a:r>
                      <a:r>
                        <a:rPr lang="en-US" sz="1400" dirty="0" smtClean="0">
                          <a:solidFill>
                            <a:schemeClr val="bg1"/>
                          </a:solidFill>
                          <a:latin typeface="Arial" panose="020B0604020202020204" pitchFamily="34" charset="0"/>
                          <a:cs typeface="Arial" panose="020B0604020202020204" pitchFamily="34" charset="0"/>
                        </a:rPr>
                        <a:t> </a:t>
                      </a:r>
                      <a:r>
                        <a:rPr lang="en-US" sz="1400" dirty="0" err="1" smtClean="0">
                          <a:solidFill>
                            <a:schemeClr val="bg1"/>
                          </a:solidFill>
                          <a:latin typeface="Arial" panose="020B0604020202020204" pitchFamily="34" charset="0"/>
                          <a:cs typeface="Arial" panose="020B0604020202020204" pitchFamily="34" charset="0"/>
                        </a:rPr>
                        <a:t>Permohonan</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r>
                        <a:rPr lang="en-US" sz="1400" dirty="0" err="1" smtClean="0">
                          <a:latin typeface="Arial" panose="020B0604020202020204" pitchFamily="34" charset="0"/>
                          <a:cs typeface="Arial" panose="020B0604020202020204" pitchFamily="34" charset="0"/>
                        </a:rPr>
                        <a:t>Dilengkapkan</a:t>
                      </a:r>
                      <a:r>
                        <a:rPr lang="en-US" sz="1400" baseline="0" dirty="0" smtClean="0">
                          <a:latin typeface="Arial" panose="020B0604020202020204" pitchFamily="34" charset="0"/>
                          <a:cs typeface="Arial" panose="020B0604020202020204" pitchFamily="34" charset="0"/>
                        </a:rPr>
                        <a:t> </a:t>
                      </a:r>
                      <a:r>
                        <a:rPr lang="en-US" sz="1400" baseline="0" dirty="0" err="1" smtClean="0">
                          <a:latin typeface="Arial" panose="020B0604020202020204" pitchFamily="34" charset="0"/>
                          <a:cs typeface="Arial" panose="020B0604020202020204" pitchFamily="34" charset="0"/>
                        </a:rPr>
                        <a:t>oleh</a:t>
                      </a:r>
                      <a:r>
                        <a:rPr lang="en-US" sz="1400" baseline="0" dirty="0" smtClean="0">
                          <a:latin typeface="Arial" panose="020B0604020202020204" pitchFamily="34" charset="0"/>
                          <a:cs typeface="Arial" panose="020B0604020202020204" pitchFamily="34" charset="0"/>
                        </a:rPr>
                        <a:t> Urus Setia JTISA</a:t>
                      </a:r>
                      <a:endParaRPr lang="ms-MY" sz="1400" dirty="0">
                        <a:latin typeface="Arial" panose="020B0604020202020204" pitchFamily="34" charset="0"/>
                        <a:cs typeface="Arial" panose="020B0604020202020204" pitchFamily="34" charset="0"/>
                      </a:endParaRPr>
                    </a:p>
                  </a:txBody>
                  <a:tcPr marT="45713" marB="45713"/>
                </a:tc>
              </a:tr>
              <a:tr h="5002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smtClean="0">
                          <a:solidFill>
                            <a:schemeClr val="bg1"/>
                          </a:solidFill>
                          <a:latin typeface="Arial" panose="020B0604020202020204" pitchFamily="34" charset="0"/>
                          <a:cs typeface="Arial" panose="020B0604020202020204" pitchFamily="34" charset="0"/>
                        </a:rPr>
                        <a:t>Projek terkandung dalam Pelan Strategik ICT</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pPr algn="just"/>
                      <a:r>
                        <a:rPr lang="ms-MY" sz="1400" dirty="0" smtClean="0">
                          <a:solidFill>
                            <a:schemeClr val="tx1"/>
                          </a:solidFill>
                          <a:latin typeface="Arial" panose="020B0604020202020204" pitchFamily="34" charset="0"/>
                          <a:cs typeface="Arial" panose="020B0604020202020204" pitchFamily="34" charset="0"/>
                        </a:rPr>
                        <a:t>Ada/Tiada.</a:t>
                      </a:r>
                      <a:r>
                        <a:rPr lang="ms-MY" sz="1400" baseline="0" dirty="0" smtClean="0">
                          <a:solidFill>
                            <a:schemeClr val="tx1"/>
                          </a:solidFill>
                          <a:latin typeface="Arial" panose="020B0604020202020204" pitchFamily="34" charset="0"/>
                          <a:cs typeface="Arial" panose="020B0604020202020204" pitchFamily="34" charset="0"/>
                        </a:rPr>
                        <a:t> Jika ‘Ada’ nyatakan nama Pelan Strategik,tempoh Pelan Strategik dan cabutan Pelan Strategik yang berkaitan. Jika ‘Tiada’, nyatakan pelan yang berkaitan, contoh : Pelan Transformasi dll</a:t>
                      </a:r>
                      <a:endParaRPr lang="ms-MY" sz="1400" dirty="0" smtClean="0">
                        <a:solidFill>
                          <a:schemeClr val="tx1"/>
                        </a:solidFill>
                        <a:latin typeface="Arial" panose="020B0604020202020204" pitchFamily="34" charset="0"/>
                        <a:cs typeface="Arial" panose="020B0604020202020204" pitchFamily="34" charset="0"/>
                      </a:endParaRPr>
                    </a:p>
                  </a:txBody>
                  <a:tcPr marT="45713" marB="45713"/>
                </a:tc>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400" kern="1200" dirty="0" err="1" smtClean="0">
                          <a:solidFill>
                            <a:schemeClr val="bg1"/>
                          </a:solidFill>
                          <a:latin typeface="Arial" panose="020B0604020202020204" pitchFamily="34" charset="0"/>
                          <a:cs typeface="Arial" panose="020B0604020202020204" pitchFamily="34" charset="0"/>
                        </a:rPr>
                        <a:t>Tempoh</a:t>
                      </a:r>
                      <a:r>
                        <a:rPr kumimoji="0" lang="en-US" sz="1400" kern="1200" dirty="0" smtClean="0">
                          <a:solidFill>
                            <a:schemeClr val="bg1"/>
                          </a:solidFill>
                          <a:latin typeface="Arial" panose="020B0604020202020204" pitchFamily="34" charset="0"/>
                          <a:cs typeface="Arial" panose="020B0604020202020204" pitchFamily="34" charset="0"/>
                        </a:rPr>
                        <a:t> </a:t>
                      </a:r>
                      <a:r>
                        <a:rPr kumimoji="0" lang="en-US" sz="1400" kern="1200" dirty="0" err="1" smtClean="0">
                          <a:solidFill>
                            <a:schemeClr val="bg1"/>
                          </a:solidFill>
                          <a:latin typeface="Arial" panose="020B0604020202020204" pitchFamily="34" charset="0"/>
                          <a:cs typeface="Arial" panose="020B0604020202020204" pitchFamily="34" charset="0"/>
                        </a:rPr>
                        <a:t>Projek</a:t>
                      </a:r>
                      <a:endParaRPr kumimoji="0" lang="ms-MY" sz="1400" kern="1200" dirty="0" smtClean="0">
                        <a:solidFill>
                          <a:schemeClr val="bg1"/>
                        </a:solidFill>
                        <a:latin typeface="Arial" panose="020B0604020202020204" pitchFamily="34" charset="0"/>
                        <a:cs typeface="Arial" panose="020B0604020202020204" pitchFamily="34" charset="0"/>
                      </a:endParaRPr>
                    </a:p>
                  </a:txBody>
                  <a:tcPr marT="45737" marB="45737"/>
                </a:tc>
                <a:tc>
                  <a:txBody>
                    <a:bodyPr/>
                    <a:lstStyle/>
                    <a:p>
                      <a:r>
                        <a:rPr lang="en-US" sz="1400" dirty="0" err="1" smtClean="0">
                          <a:latin typeface="Arial" panose="020B0604020202020204" pitchFamily="34" charset="0"/>
                          <a:cs typeface="Arial" panose="020B0604020202020204" pitchFamily="34" charset="0"/>
                        </a:rPr>
                        <a:t>Tempoh</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projek</a:t>
                      </a:r>
                      <a:endParaRPr lang="en-US" sz="1400" dirty="0" smtClean="0">
                        <a:latin typeface="Arial" panose="020B0604020202020204" pitchFamily="34" charset="0"/>
                        <a:cs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err="1" smtClean="0">
                          <a:latin typeface="Arial" panose="020B0604020202020204" pitchFamily="34" charset="0"/>
                          <a:cs typeface="Arial" panose="020B0604020202020204" pitchFamily="34" charset="0"/>
                        </a:rPr>
                        <a:t>Jangka</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mula</a:t>
                      </a:r>
                      <a:r>
                        <a:rPr lang="en-US" sz="1400" dirty="0" smtClean="0">
                          <a:latin typeface="Arial" panose="020B0604020202020204" pitchFamily="34" charset="0"/>
                          <a:cs typeface="Arial" panose="020B0604020202020204" pitchFamily="34" charset="0"/>
                        </a:rPr>
                        <a:t>: MM/YYYY</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err="1" smtClean="0">
                          <a:latin typeface="Arial" panose="020B0604020202020204" pitchFamily="34" charset="0"/>
                          <a:cs typeface="Arial" panose="020B0604020202020204" pitchFamily="34" charset="0"/>
                        </a:rPr>
                        <a:t>Jangka</a:t>
                      </a:r>
                      <a:r>
                        <a:rPr lang="en-US" sz="1400" baseline="0" dirty="0" smtClean="0">
                          <a:latin typeface="Arial" panose="020B0604020202020204" pitchFamily="34" charset="0"/>
                          <a:cs typeface="Arial" panose="020B0604020202020204" pitchFamily="34" charset="0"/>
                        </a:rPr>
                        <a:t> </a:t>
                      </a:r>
                      <a:r>
                        <a:rPr lang="en-US" sz="1400" baseline="0" dirty="0" err="1" smtClean="0">
                          <a:latin typeface="Arial" panose="020B0604020202020204" pitchFamily="34" charset="0"/>
                          <a:cs typeface="Arial" panose="020B0604020202020204" pitchFamily="34" charset="0"/>
                        </a:rPr>
                        <a:t>akhir</a:t>
                      </a:r>
                      <a:r>
                        <a:rPr lang="en-US" sz="1400" baseline="0" dirty="0" smtClean="0">
                          <a:latin typeface="Arial" panose="020B0604020202020204" pitchFamily="34" charset="0"/>
                          <a:cs typeface="Arial" panose="020B0604020202020204" pitchFamily="34" charset="0"/>
                        </a:rPr>
                        <a:t>: MM/YYYY</a:t>
                      </a:r>
                      <a:endParaRPr lang="ms-MY" sz="1400" dirty="0" smtClean="0">
                        <a:latin typeface="Arial" panose="020B0604020202020204" pitchFamily="34" charset="0"/>
                        <a:cs typeface="Arial" panose="020B0604020202020204" pitchFamily="34" charset="0"/>
                      </a:endParaRPr>
                    </a:p>
                  </a:txBody>
                  <a:tcPr marT="45737" marB="45737"/>
                </a:tc>
              </a:tr>
              <a:tr h="3364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1400" dirty="0" smtClean="0">
                          <a:solidFill>
                            <a:schemeClr val="bg1"/>
                          </a:solidFill>
                          <a:latin typeface="Arial" panose="020B0604020202020204" pitchFamily="34" charset="0"/>
                          <a:cs typeface="Arial" panose="020B0604020202020204" pitchFamily="34" charset="0"/>
                        </a:rPr>
                        <a:t>Anggaran Kos</a:t>
                      </a:r>
                      <a:r>
                        <a:rPr lang="ms-MY" sz="1400" baseline="0" dirty="0" smtClean="0">
                          <a:solidFill>
                            <a:schemeClr val="bg1"/>
                          </a:solidFill>
                          <a:latin typeface="Arial" panose="020B0604020202020204" pitchFamily="34" charset="0"/>
                          <a:cs typeface="Arial" panose="020B0604020202020204" pitchFamily="34" charset="0"/>
                        </a:rPr>
                        <a:t> Keseluruhan</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ms-MY" sz="1400" dirty="0" smtClean="0">
                          <a:solidFill>
                            <a:schemeClr val="tx1"/>
                          </a:solidFill>
                          <a:latin typeface="Arial" panose="020B0604020202020204" pitchFamily="34" charset="0"/>
                          <a:cs typeface="Arial" panose="020B0604020202020204" pitchFamily="34" charset="0"/>
                        </a:rPr>
                        <a:t>Anggaran kos : RMXX </a:t>
                      </a:r>
                    </a:p>
                    <a:p>
                      <a:pPr marL="0" marR="0" indent="0" algn="just" defTabSz="914400" rtl="0" eaLnBrk="1" fontAlgn="auto" latinLnBrk="0" hangingPunct="1">
                        <a:lnSpc>
                          <a:spcPct val="100000"/>
                        </a:lnSpc>
                        <a:spcBef>
                          <a:spcPts val="0"/>
                        </a:spcBef>
                        <a:spcAft>
                          <a:spcPts val="0"/>
                        </a:spcAft>
                        <a:buClrTx/>
                        <a:buSzTx/>
                        <a:buFontTx/>
                        <a:buNone/>
                        <a:tabLst/>
                        <a:defRPr/>
                      </a:pPr>
                      <a:r>
                        <a:rPr lang="ms-MY" sz="1400" dirty="0" smtClean="0">
                          <a:solidFill>
                            <a:schemeClr val="tx1"/>
                          </a:solidFill>
                          <a:latin typeface="Arial" panose="020B0604020202020204" pitchFamily="34" charset="0"/>
                          <a:cs typeface="Arial" panose="020B0604020202020204" pitchFamily="34" charset="0"/>
                        </a:rPr>
                        <a:t>Jumlah : RMXX , tarikh kelulusan peruntukan dan </a:t>
                      </a:r>
                      <a:r>
                        <a:rPr lang="ms-MY" sz="1400" baseline="0" dirty="0" smtClean="0">
                          <a:solidFill>
                            <a:schemeClr val="tx1"/>
                          </a:solidFill>
                          <a:latin typeface="Arial" panose="020B0604020202020204" pitchFamily="34" charset="0"/>
                          <a:cs typeface="Arial" panose="020B0604020202020204" pitchFamily="34" charset="0"/>
                        </a:rPr>
                        <a:t>salinan surat kelulusan</a:t>
                      </a:r>
                      <a:endParaRPr lang="ms-MY" sz="1400" dirty="0" smtClean="0">
                        <a:solidFill>
                          <a:schemeClr val="tx1"/>
                        </a:solidFill>
                        <a:latin typeface="Arial" panose="020B0604020202020204" pitchFamily="34" charset="0"/>
                        <a:cs typeface="Arial" panose="020B0604020202020204" pitchFamily="34" charset="0"/>
                      </a:endParaRPr>
                    </a:p>
                  </a:txBody>
                  <a:tcPr marT="45713" marB="45713"/>
                </a:tc>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1400" dirty="0" smtClean="0">
                          <a:solidFill>
                            <a:schemeClr val="bg1"/>
                          </a:solidFill>
                          <a:latin typeface="Arial" panose="020B0604020202020204" pitchFamily="34" charset="0"/>
                          <a:cs typeface="Arial" panose="020B0604020202020204" pitchFamily="34" charset="0"/>
                        </a:rPr>
                        <a:t>Kaedah Perolehan</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pPr algn="just"/>
                      <a:r>
                        <a:rPr lang="ms-MY" sz="1400" dirty="0" smtClean="0">
                          <a:solidFill>
                            <a:schemeClr val="tx1"/>
                          </a:solidFill>
                          <a:latin typeface="Arial" panose="020B0604020202020204" pitchFamily="34" charset="0"/>
                          <a:cs typeface="Arial" panose="020B0604020202020204" pitchFamily="34" charset="0"/>
                        </a:rPr>
                        <a:t>Tender</a:t>
                      </a:r>
                      <a:r>
                        <a:rPr lang="ms-MY" sz="1400" baseline="0" dirty="0" smtClean="0">
                          <a:solidFill>
                            <a:schemeClr val="tx1"/>
                          </a:solidFill>
                          <a:latin typeface="Arial" panose="020B0604020202020204" pitchFamily="34" charset="0"/>
                          <a:cs typeface="Arial" panose="020B0604020202020204" pitchFamily="34" charset="0"/>
                        </a:rPr>
                        <a:t> Terbuka/Tender Terhad/Rundingan Terus dengan Syarikat ABC dll</a:t>
                      </a:r>
                      <a:endParaRPr lang="ms-MY" sz="1400" dirty="0" smtClean="0">
                        <a:solidFill>
                          <a:schemeClr val="tx1"/>
                        </a:solidFill>
                        <a:latin typeface="Arial" panose="020B0604020202020204" pitchFamily="34" charset="0"/>
                        <a:cs typeface="Arial" panose="020B0604020202020204" pitchFamily="34" charset="0"/>
                      </a:endParaRPr>
                    </a:p>
                  </a:txBody>
                  <a:tcPr marT="45713" marB="45713"/>
                </a:tc>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1400" dirty="0" smtClean="0">
                          <a:solidFill>
                            <a:schemeClr val="bg1"/>
                          </a:solidFill>
                          <a:latin typeface="Arial" panose="020B0604020202020204" pitchFamily="34" charset="0"/>
                          <a:cs typeface="Arial" panose="020B0604020202020204" pitchFamily="34" charset="0"/>
                        </a:rPr>
                        <a:t>Sumber Peruntukan</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pPr algn="just"/>
                      <a:r>
                        <a:rPr lang="en-US" sz="1400" dirty="0" err="1" smtClean="0">
                          <a:solidFill>
                            <a:schemeClr val="tx1"/>
                          </a:solidFill>
                          <a:latin typeface="Arial" panose="020B0604020202020204" pitchFamily="34" charset="0"/>
                          <a:cs typeface="Arial" panose="020B0604020202020204" pitchFamily="34" charset="0"/>
                        </a:rPr>
                        <a:t>Contoh</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Belanja</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Mengurus</a:t>
                      </a:r>
                      <a:r>
                        <a:rPr lang="en-US" sz="1400" baseline="0" dirty="0" smtClean="0">
                          <a:solidFill>
                            <a:schemeClr val="tx1"/>
                          </a:solidFill>
                          <a:latin typeface="Arial" panose="020B0604020202020204" pitchFamily="34" charset="0"/>
                          <a:cs typeface="Arial" panose="020B0604020202020204" pitchFamily="34" charset="0"/>
                        </a:rPr>
                        <a:t>/</a:t>
                      </a:r>
                      <a:r>
                        <a:rPr lang="en-US" sz="1400" baseline="0" dirty="0" err="1" smtClean="0">
                          <a:solidFill>
                            <a:schemeClr val="tx1"/>
                          </a:solidFill>
                          <a:latin typeface="Arial" panose="020B0604020202020204" pitchFamily="34" charset="0"/>
                          <a:cs typeface="Arial" panose="020B0604020202020204" pitchFamily="34" charset="0"/>
                        </a:rPr>
                        <a:t>RMKe</a:t>
                      </a:r>
                      <a:r>
                        <a:rPr lang="en-US" sz="1400" baseline="0" dirty="0" smtClean="0">
                          <a:solidFill>
                            <a:schemeClr val="tx1"/>
                          </a:solidFill>
                          <a:latin typeface="Arial" panose="020B0604020202020204" pitchFamily="34" charset="0"/>
                          <a:cs typeface="Arial" panose="020B0604020202020204" pitchFamily="34" charset="0"/>
                        </a:rPr>
                        <a:t>-XX, Rolling Plan (RP)/</a:t>
                      </a:r>
                      <a:r>
                        <a:rPr lang="en-US" sz="1400" i="1" baseline="0" dirty="0" smtClean="0">
                          <a:solidFill>
                            <a:schemeClr val="tx1"/>
                          </a:solidFill>
                          <a:latin typeface="Arial" panose="020B0604020202020204" pitchFamily="34" charset="0"/>
                          <a:cs typeface="Arial" panose="020B0604020202020204" pitchFamily="34" charset="0"/>
                        </a:rPr>
                        <a:t>Public Private Partnership </a:t>
                      </a:r>
                      <a:r>
                        <a:rPr lang="en-US" sz="1400" baseline="0" dirty="0" smtClean="0">
                          <a:solidFill>
                            <a:schemeClr val="tx1"/>
                          </a:solidFill>
                          <a:latin typeface="Arial" panose="020B0604020202020204" pitchFamily="34" charset="0"/>
                          <a:cs typeface="Arial" panose="020B0604020202020204" pitchFamily="34" charset="0"/>
                        </a:rPr>
                        <a:t>(PPP)</a:t>
                      </a:r>
                      <a:endParaRPr lang="ms-MY" sz="1400" dirty="0" smtClean="0">
                        <a:solidFill>
                          <a:schemeClr val="tx1"/>
                        </a:solidFill>
                        <a:latin typeface="Arial" panose="020B0604020202020204" pitchFamily="34" charset="0"/>
                        <a:cs typeface="Arial" panose="020B0604020202020204" pitchFamily="34" charset="0"/>
                      </a:endParaRPr>
                    </a:p>
                  </a:txBody>
                  <a:tcPr marT="45713" marB="45713"/>
                </a:tc>
              </a:tr>
              <a:tr h="8698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err="1" smtClean="0">
                          <a:solidFill>
                            <a:schemeClr val="bg1"/>
                          </a:solidFill>
                          <a:latin typeface="Arial" panose="020B0604020202020204" pitchFamily="34" charset="0"/>
                          <a:cs typeface="Arial" panose="020B0604020202020204" pitchFamily="34" charset="0"/>
                        </a:rPr>
                        <a:t>Dokumen</a:t>
                      </a:r>
                      <a:r>
                        <a:rPr lang="en-US" sz="1400" dirty="0" smtClean="0">
                          <a:solidFill>
                            <a:schemeClr val="bg1"/>
                          </a:solidFill>
                          <a:latin typeface="Arial" panose="020B0604020202020204" pitchFamily="34" charset="0"/>
                          <a:cs typeface="Arial" panose="020B0604020202020204" pitchFamily="34" charset="0"/>
                        </a:rPr>
                        <a:t> yang </a:t>
                      </a:r>
                      <a:r>
                        <a:rPr lang="en-US" sz="1400" dirty="0" err="1" smtClean="0">
                          <a:solidFill>
                            <a:schemeClr val="bg1"/>
                          </a:solidFill>
                          <a:latin typeface="Arial" panose="020B0604020202020204" pitchFamily="34" charset="0"/>
                          <a:cs typeface="Arial" panose="020B0604020202020204" pitchFamily="34" charset="0"/>
                        </a:rPr>
                        <a:t>Menyokong</a:t>
                      </a:r>
                      <a:r>
                        <a:rPr lang="en-US" sz="1400" baseline="0" dirty="0" smtClean="0">
                          <a:solidFill>
                            <a:schemeClr val="bg1"/>
                          </a:solidFill>
                          <a:latin typeface="Arial" panose="020B0604020202020204" pitchFamily="34" charset="0"/>
                          <a:cs typeface="Arial" panose="020B0604020202020204" pitchFamily="34" charset="0"/>
                        </a:rPr>
                        <a:t> </a:t>
                      </a:r>
                      <a:r>
                        <a:rPr lang="en-US" sz="1400" baseline="0" dirty="0" err="1" smtClean="0">
                          <a:solidFill>
                            <a:schemeClr val="bg1"/>
                          </a:solidFill>
                          <a:latin typeface="Arial" panose="020B0604020202020204" pitchFamily="34" charset="0"/>
                          <a:cs typeface="Arial" panose="020B0604020202020204" pitchFamily="34" charset="0"/>
                        </a:rPr>
                        <a:t>Permohonan</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pPr algn="just"/>
                      <a:r>
                        <a:rPr lang="en-US" sz="1400" baseline="0" dirty="0" err="1" smtClean="0">
                          <a:solidFill>
                            <a:schemeClr val="tx1"/>
                          </a:solidFill>
                          <a:latin typeface="Arial" panose="020B0604020202020204" pitchFamily="34" charset="0"/>
                          <a:cs typeface="Arial" panose="020B0604020202020204" pitchFamily="34" charset="0"/>
                        </a:rPr>
                        <a:t>Contoh</a:t>
                      </a:r>
                      <a:r>
                        <a:rPr lang="en-US" sz="1400" baseline="0" dirty="0" smtClean="0">
                          <a:solidFill>
                            <a:schemeClr val="tx1"/>
                          </a:solidFill>
                          <a:latin typeface="Arial" panose="020B0604020202020204" pitchFamily="34" charset="0"/>
                          <a:cs typeface="Arial" panose="020B0604020202020204" pitchFamily="34" charset="0"/>
                        </a:rPr>
                        <a:t>: </a:t>
                      </a:r>
                      <a:r>
                        <a:rPr lang="fi-FI" sz="1400" dirty="0" smtClean="0">
                          <a:solidFill>
                            <a:schemeClr val="tx1"/>
                          </a:solidFill>
                          <a:latin typeface="Arial" panose="020B0604020202020204" pitchFamily="34" charset="0"/>
                          <a:cs typeface="Arial" panose="020B0604020202020204" pitchFamily="34" charset="0"/>
                        </a:rPr>
                        <a:t>Kajian ketersauran, </a:t>
                      </a:r>
                      <a:r>
                        <a:rPr lang="en-US" sz="1400" baseline="0" dirty="0" err="1" smtClean="0">
                          <a:solidFill>
                            <a:schemeClr val="tx1"/>
                          </a:solidFill>
                          <a:latin typeface="Arial" panose="020B0604020202020204" pitchFamily="34" charset="0"/>
                          <a:cs typeface="Arial" panose="020B0604020202020204" pitchFamily="34" charset="0"/>
                        </a:rPr>
                        <a:t>Kajian</a:t>
                      </a:r>
                      <a:r>
                        <a:rPr lang="en-US" sz="1400" baseline="0" dirty="0" smtClean="0">
                          <a:solidFill>
                            <a:schemeClr val="tx1"/>
                          </a:solidFill>
                          <a:latin typeface="Arial" panose="020B0604020202020204" pitchFamily="34" charset="0"/>
                          <a:cs typeface="Arial" panose="020B0604020202020204" pitchFamily="34" charset="0"/>
                        </a:rPr>
                        <a:t> </a:t>
                      </a:r>
                      <a:r>
                        <a:rPr lang="en-US" sz="1400" baseline="0" dirty="0" err="1" smtClean="0">
                          <a:solidFill>
                            <a:schemeClr val="tx1"/>
                          </a:solidFill>
                          <a:latin typeface="Arial" panose="020B0604020202020204" pitchFamily="34" charset="0"/>
                          <a:cs typeface="Arial" panose="020B0604020202020204" pitchFamily="34" charset="0"/>
                        </a:rPr>
                        <a:t>pasaran</a:t>
                      </a:r>
                      <a:r>
                        <a:rPr lang="en-US" sz="1400" baseline="0" dirty="0" smtClean="0">
                          <a:solidFill>
                            <a:schemeClr val="tx1"/>
                          </a:solidFill>
                          <a:latin typeface="Arial" panose="020B0604020202020204" pitchFamily="34" charset="0"/>
                          <a:cs typeface="Arial" panose="020B0604020202020204" pitchFamily="34" charset="0"/>
                        </a:rPr>
                        <a:t>, </a:t>
                      </a:r>
                      <a:r>
                        <a:rPr lang="fi-FI" sz="1400" dirty="0" smtClean="0">
                          <a:solidFill>
                            <a:schemeClr val="tx1"/>
                          </a:solidFill>
                          <a:latin typeface="Arial" panose="020B0604020202020204" pitchFamily="34" charset="0"/>
                          <a:cs typeface="Arial" panose="020B0604020202020204" pitchFamily="34" charset="0"/>
                        </a:rPr>
                        <a:t>Analisis Faedah Kos, </a:t>
                      </a:r>
                      <a:r>
                        <a:rPr lang="en-US" sz="1400" baseline="0" dirty="0" err="1" smtClean="0">
                          <a:solidFill>
                            <a:schemeClr val="tx1"/>
                          </a:solidFill>
                          <a:latin typeface="Arial" panose="020B0604020202020204" pitchFamily="34" charset="0"/>
                          <a:cs typeface="Arial" panose="020B0604020202020204" pitchFamily="34" charset="0"/>
                        </a:rPr>
                        <a:t>Laporan</a:t>
                      </a:r>
                      <a:r>
                        <a:rPr lang="en-US" sz="1400" baseline="0" dirty="0" smtClean="0">
                          <a:solidFill>
                            <a:schemeClr val="tx1"/>
                          </a:solidFill>
                          <a:latin typeface="Arial" panose="020B0604020202020204" pitchFamily="34" charset="0"/>
                          <a:cs typeface="Arial" panose="020B0604020202020204" pitchFamily="34" charset="0"/>
                        </a:rPr>
                        <a:t> </a:t>
                      </a:r>
                      <a:r>
                        <a:rPr lang="en-US" sz="1400" baseline="0" dirty="0" err="1" smtClean="0">
                          <a:solidFill>
                            <a:schemeClr val="tx1"/>
                          </a:solidFill>
                          <a:latin typeface="Arial" panose="020B0604020202020204" pitchFamily="34" charset="0"/>
                          <a:cs typeface="Arial" panose="020B0604020202020204" pitchFamily="34" charset="0"/>
                        </a:rPr>
                        <a:t>Pengurusan</a:t>
                      </a:r>
                      <a:r>
                        <a:rPr lang="en-US" sz="1400" baseline="0" dirty="0" smtClean="0">
                          <a:solidFill>
                            <a:schemeClr val="tx1"/>
                          </a:solidFill>
                          <a:latin typeface="Arial" panose="020B0604020202020204" pitchFamily="34" charset="0"/>
                          <a:cs typeface="Arial" panose="020B0604020202020204" pitchFamily="34" charset="0"/>
                        </a:rPr>
                        <a:t> </a:t>
                      </a:r>
                      <a:r>
                        <a:rPr lang="en-US" sz="1400" baseline="0" dirty="0" err="1" smtClean="0">
                          <a:solidFill>
                            <a:schemeClr val="tx1"/>
                          </a:solidFill>
                          <a:latin typeface="Arial" panose="020B0604020202020204" pitchFamily="34" charset="0"/>
                          <a:cs typeface="Arial" panose="020B0604020202020204" pitchFamily="34" charset="0"/>
                        </a:rPr>
                        <a:t>Nilai</a:t>
                      </a:r>
                      <a:r>
                        <a:rPr lang="en-US" sz="1400" baseline="0" dirty="0" smtClean="0">
                          <a:solidFill>
                            <a:schemeClr val="tx1"/>
                          </a:solidFill>
                          <a:latin typeface="Arial" panose="020B0604020202020204" pitchFamily="34" charset="0"/>
                          <a:cs typeface="Arial" panose="020B0604020202020204" pitchFamily="34" charset="0"/>
                        </a:rPr>
                        <a:t> (VM), </a:t>
                      </a:r>
                      <a:r>
                        <a:rPr lang="en-US" sz="1400" baseline="0" dirty="0" err="1" smtClean="0">
                          <a:solidFill>
                            <a:schemeClr val="tx1"/>
                          </a:solidFill>
                          <a:latin typeface="Arial" panose="020B0604020202020204" pitchFamily="34" charset="0"/>
                          <a:cs typeface="Arial" panose="020B0604020202020204" pitchFamily="34" charset="0"/>
                        </a:rPr>
                        <a:t>Laporan</a:t>
                      </a:r>
                      <a:r>
                        <a:rPr lang="en-US" sz="1400" baseline="0" dirty="0" smtClean="0">
                          <a:solidFill>
                            <a:schemeClr val="tx1"/>
                          </a:solidFill>
                          <a:latin typeface="Arial" panose="020B0604020202020204" pitchFamily="34" charset="0"/>
                          <a:cs typeface="Arial" panose="020B0604020202020204" pitchFamily="34" charset="0"/>
                        </a:rPr>
                        <a:t> </a:t>
                      </a:r>
                      <a:r>
                        <a:rPr lang="en-US" sz="1400" i="1" baseline="0" dirty="0" smtClean="0">
                          <a:solidFill>
                            <a:schemeClr val="tx1"/>
                          </a:solidFill>
                          <a:latin typeface="Arial" panose="020B0604020202020204" pitchFamily="34" charset="0"/>
                          <a:cs typeface="Arial" panose="020B0604020202020204" pitchFamily="34" charset="0"/>
                        </a:rPr>
                        <a:t>Proof-Of-Concept</a:t>
                      </a:r>
                      <a:r>
                        <a:rPr lang="en-US" sz="1400" baseline="0" dirty="0" smtClean="0">
                          <a:solidFill>
                            <a:schemeClr val="tx1"/>
                          </a:solidFill>
                          <a:latin typeface="Arial" panose="020B0604020202020204" pitchFamily="34" charset="0"/>
                          <a:cs typeface="Arial" panose="020B0604020202020204" pitchFamily="34" charset="0"/>
                        </a:rPr>
                        <a:t> (POC), </a:t>
                      </a:r>
                      <a:r>
                        <a:rPr lang="en-US" sz="1400" baseline="0" dirty="0" err="1" smtClean="0">
                          <a:solidFill>
                            <a:schemeClr val="tx1"/>
                          </a:solidFill>
                          <a:latin typeface="Arial" panose="020B0604020202020204" pitchFamily="34" charset="0"/>
                          <a:cs typeface="Arial" panose="020B0604020202020204" pitchFamily="34" charset="0"/>
                        </a:rPr>
                        <a:t>Laporan</a:t>
                      </a:r>
                      <a:r>
                        <a:rPr lang="en-US" sz="1400" baseline="0" dirty="0" smtClean="0">
                          <a:solidFill>
                            <a:schemeClr val="tx1"/>
                          </a:solidFill>
                          <a:latin typeface="Arial" panose="020B0604020202020204" pitchFamily="34" charset="0"/>
                          <a:cs typeface="Arial" panose="020B0604020202020204" pitchFamily="34" charset="0"/>
                        </a:rPr>
                        <a:t> </a:t>
                      </a:r>
                      <a:r>
                        <a:rPr lang="en-US" sz="1400" i="1" baseline="0" dirty="0" smtClean="0">
                          <a:solidFill>
                            <a:schemeClr val="tx1"/>
                          </a:solidFill>
                          <a:latin typeface="Arial" panose="020B0604020202020204" pitchFamily="34" charset="0"/>
                          <a:cs typeface="Arial" panose="020B0604020202020204" pitchFamily="34" charset="0"/>
                        </a:rPr>
                        <a:t>Network Utilization, Capacity Planning Report , Post Implementation Review </a:t>
                      </a:r>
                      <a:r>
                        <a:rPr lang="en-US" sz="1400" i="0" baseline="0" dirty="0" smtClean="0">
                          <a:solidFill>
                            <a:schemeClr val="tx1"/>
                          </a:solidFill>
                          <a:latin typeface="Arial" panose="020B0604020202020204" pitchFamily="34" charset="0"/>
                          <a:cs typeface="Arial" panose="020B0604020202020204" pitchFamily="34" charset="0"/>
                        </a:rPr>
                        <a:t>(PIR), </a:t>
                      </a:r>
                      <a:r>
                        <a:rPr lang="en-US" sz="1400" i="0" baseline="0" dirty="0" err="1" smtClean="0">
                          <a:solidFill>
                            <a:schemeClr val="tx1"/>
                          </a:solidFill>
                          <a:latin typeface="Arial" panose="020B0604020202020204" pitchFamily="34" charset="0"/>
                          <a:cs typeface="Arial" panose="020B0604020202020204" pitchFamily="34" charset="0"/>
                        </a:rPr>
                        <a:t>dan</a:t>
                      </a:r>
                      <a:r>
                        <a:rPr lang="en-US" sz="1400" i="0" baseline="0" dirty="0" smtClean="0">
                          <a:solidFill>
                            <a:schemeClr val="tx1"/>
                          </a:solidFill>
                          <a:latin typeface="Arial" panose="020B0604020202020204" pitchFamily="34" charset="0"/>
                          <a:cs typeface="Arial" panose="020B0604020202020204" pitchFamily="34" charset="0"/>
                        </a:rPr>
                        <a:t> k</a:t>
                      </a:r>
                      <a:r>
                        <a:rPr lang="ms-MY" sz="1400" dirty="0" smtClean="0">
                          <a:solidFill>
                            <a:schemeClr val="tx1"/>
                          </a:solidFill>
                          <a:latin typeface="Arial" panose="020B0604020202020204" pitchFamily="34" charset="0"/>
                          <a:cs typeface="Arial" panose="020B0604020202020204" pitchFamily="34" charset="0"/>
                        </a:rPr>
                        <a:t>ajian impak bagi permohonan peluasan.</a:t>
                      </a:r>
                    </a:p>
                  </a:txBody>
                  <a:tcPr marT="45713" marB="45713"/>
                </a:tc>
              </a:tr>
            </a:tbl>
          </a:graphicData>
        </a:graphic>
      </p:graphicFrame>
      <p:sp>
        <p:nvSpPr>
          <p:cNvPr id="7" name="Text Placeholder 10"/>
          <p:cNvSpPr txBox="1">
            <a:spLocks/>
          </p:cNvSpPr>
          <p:nvPr/>
        </p:nvSpPr>
        <p:spPr>
          <a:xfrm>
            <a:off x="1864990" y="44450"/>
            <a:ext cx="5455146"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PENGENALAN PROJEK</a:t>
            </a:r>
            <a:endParaRPr lang="ms-MY" b="1" dirty="0">
              <a:latin typeface="Arial" pitchFamily="34" charset="0"/>
              <a:ea typeface="ＭＳ Ｐゴシック" pitchFamily="34" charset="-128"/>
              <a:cs typeface="Arial"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4</a:t>
            </a:fld>
            <a:endParaRPr lang="ms-MY"/>
          </a:p>
        </p:txBody>
      </p:sp>
    </p:spTree>
    <p:extLst>
      <p:ext uri="{BB962C8B-B14F-4D97-AF65-F5344CB8AC3E}">
        <p14:creationId xmlns:p14="http://schemas.microsoft.com/office/powerpoint/2010/main" val="2701122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3"/>
          <p:cNvGraphicFramePr>
            <a:graphicFrameLocks/>
          </p:cNvGraphicFramePr>
          <p:nvPr>
            <p:extLst>
              <p:ext uri="{D42A27DB-BD31-4B8C-83A1-F6EECF244321}">
                <p14:modId xmlns:p14="http://schemas.microsoft.com/office/powerpoint/2010/main" val="1077447313"/>
              </p:ext>
            </p:extLst>
          </p:nvPr>
        </p:nvGraphicFramePr>
        <p:xfrm>
          <a:off x="1524000" y="548681"/>
          <a:ext cx="9825318" cy="6008410"/>
        </p:xfrm>
        <a:graphic>
          <a:graphicData uri="http://schemas.openxmlformats.org/drawingml/2006/table">
            <a:tbl>
              <a:tblPr firstCol="1" bandRow="1">
                <a:tableStyleId>{7DF18680-E054-41AD-8BC1-D1AEF772440D}</a:tableStyleId>
              </a:tblPr>
              <a:tblGrid>
                <a:gridCol w="2658035">
                  <a:extLst>
                    <a:ext uri="{9D8B030D-6E8A-4147-A177-3AD203B41FA5}">
                      <a16:colId xmlns="" xmlns:a16="http://schemas.microsoft.com/office/drawing/2014/main" val="20000"/>
                    </a:ext>
                  </a:extLst>
                </a:gridCol>
                <a:gridCol w="3434294">
                  <a:extLst>
                    <a:ext uri="{9D8B030D-6E8A-4147-A177-3AD203B41FA5}">
                      <a16:colId xmlns="" xmlns:a16="http://schemas.microsoft.com/office/drawing/2014/main" val="20001"/>
                    </a:ext>
                  </a:extLst>
                </a:gridCol>
                <a:gridCol w="3732989"/>
              </a:tblGrid>
              <a:tr h="28503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a:solidFill>
                            <a:schemeClr val="bg1"/>
                          </a:solidFill>
                          <a:latin typeface="Arial" panose="020B0604020202020204" pitchFamily="34" charset="0"/>
                          <a:cs typeface="Arial" panose="020B0604020202020204" pitchFamily="34" charset="0"/>
                        </a:rPr>
                        <a:t>Kementerian/ Agensi</a:t>
                      </a:r>
                      <a:endParaRPr kumimoji="0" lang="ms-MY" sz="1400" kern="1200" dirty="0">
                        <a:solidFill>
                          <a:schemeClr val="bg1"/>
                        </a:solidFill>
                        <a:latin typeface="Arial" panose="020B0604020202020204" pitchFamily="34" charset="0"/>
                        <a:ea typeface="+mn-ea"/>
                        <a:cs typeface="Arial" panose="020B0604020202020204" pitchFamily="34" charset="0"/>
                      </a:endParaRPr>
                    </a:p>
                  </a:txBody>
                  <a:tcPr marT="45713" marB="45713"/>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MY" sz="1400" b="0" i="0" u="none" strike="noStrike" kern="1200" baseline="0" dirty="0" err="1">
                          <a:solidFill>
                            <a:schemeClr val="dk1"/>
                          </a:solidFill>
                          <a:latin typeface="Arial" pitchFamily="34" charset="0"/>
                          <a:ea typeface="+mn-ea"/>
                          <a:cs typeface="Arial" pitchFamily="34" charset="0"/>
                        </a:rPr>
                        <a:t>Kementerian</a:t>
                      </a:r>
                      <a:r>
                        <a:rPr lang="en-MY" sz="1400" b="0" i="0" u="none" strike="noStrike" kern="1200" baseline="0" dirty="0">
                          <a:solidFill>
                            <a:schemeClr val="dk1"/>
                          </a:solidFill>
                          <a:latin typeface="Arial" pitchFamily="34" charset="0"/>
                          <a:ea typeface="+mn-ea"/>
                          <a:cs typeface="Arial" pitchFamily="34" charset="0"/>
                        </a:rPr>
                        <a:t> </a:t>
                      </a:r>
                      <a:r>
                        <a:rPr lang="en-MY" sz="1400" b="0" i="0" u="none" strike="noStrike" kern="1200" baseline="0" dirty="0" err="1">
                          <a:solidFill>
                            <a:schemeClr val="dk1"/>
                          </a:solidFill>
                          <a:latin typeface="Arial" pitchFamily="34" charset="0"/>
                          <a:ea typeface="+mn-ea"/>
                          <a:cs typeface="Arial" pitchFamily="34" charset="0"/>
                        </a:rPr>
                        <a:t>Industri</a:t>
                      </a:r>
                      <a:r>
                        <a:rPr lang="en-MY" sz="1400" b="0" i="0" u="none" strike="noStrike" kern="1200" baseline="0" dirty="0">
                          <a:solidFill>
                            <a:schemeClr val="dk1"/>
                          </a:solidFill>
                          <a:latin typeface="Arial" pitchFamily="34" charset="0"/>
                          <a:ea typeface="+mn-ea"/>
                          <a:cs typeface="Arial" pitchFamily="34" charset="0"/>
                        </a:rPr>
                        <a:t> </a:t>
                      </a:r>
                      <a:r>
                        <a:rPr lang="en-MY" sz="1400" b="0" i="0" u="none" strike="noStrike" kern="1200" baseline="0" dirty="0" err="1">
                          <a:solidFill>
                            <a:schemeClr val="dk1"/>
                          </a:solidFill>
                          <a:latin typeface="Arial" pitchFamily="34" charset="0"/>
                          <a:ea typeface="+mn-ea"/>
                          <a:cs typeface="Arial" pitchFamily="34" charset="0"/>
                        </a:rPr>
                        <a:t>Utama</a:t>
                      </a:r>
                      <a:endParaRPr lang="es-ES" sz="1400" dirty="0">
                        <a:solidFill>
                          <a:schemeClr val="tx1"/>
                        </a:solidFill>
                        <a:latin typeface="Arial" panose="020B0604020202020204" pitchFamily="34" charset="0"/>
                        <a:ea typeface="+mn-ea"/>
                        <a:cs typeface="Arial" panose="020B0604020202020204" pitchFamily="34" charset="0"/>
                      </a:endParaRPr>
                    </a:p>
                  </a:txBody>
                  <a:tcPr marT="45713" marB="45713"/>
                </a:tc>
                <a:tc hMerge="1">
                  <a:txBody>
                    <a:bodyPr/>
                    <a:lstStyle/>
                    <a:p>
                      <a:endParaRPr lang="en-US"/>
                    </a:p>
                  </a:txBody>
                  <a:tcPr/>
                </a:tc>
                <a:extLst>
                  <a:ext uri="{0D108BD9-81ED-4DB2-BD59-A6C34878D82A}">
                    <a16:rowId xmlns="" xmlns:a16="http://schemas.microsoft.com/office/drawing/2014/main" val="10000"/>
                  </a:ext>
                </a:extLst>
              </a:tr>
              <a:tr h="34263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a:solidFill>
                            <a:schemeClr val="bg1"/>
                          </a:solidFill>
                          <a:latin typeface="Arial" panose="020B0604020202020204" pitchFamily="34" charset="0"/>
                          <a:cs typeface="Arial" panose="020B0604020202020204" pitchFamily="34" charset="0"/>
                        </a:rPr>
                        <a:t>Tajuk Projek </a:t>
                      </a:r>
                    </a:p>
                  </a:txBody>
                  <a:tcPr marT="45713" marB="45713"/>
                </a:tc>
                <a:tc gridSpan="2">
                  <a:txBody>
                    <a:bodyPr/>
                    <a:lstStyle/>
                    <a:p>
                      <a:pPr marL="0" indent="0" algn="just" eaLnBrk="1" fontAlgn="auto" hangingPunct="1">
                        <a:spcBef>
                          <a:spcPts val="0"/>
                        </a:spcBef>
                        <a:spcAft>
                          <a:spcPts val="0"/>
                        </a:spcAft>
                        <a:defRPr/>
                      </a:pPr>
                      <a:r>
                        <a:rPr lang="sv-SE" sz="1400" b="0" dirty="0">
                          <a:solidFill>
                            <a:schemeClr val="tx1"/>
                          </a:solidFill>
                          <a:latin typeface="Arial" panose="020B0604020202020204" pitchFamily="34" charset="0"/>
                          <a:ea typeface="+mn-ea"/>
                          <a:cs typeface="Arial" panose="020B0604020202020204" pitchFamily="34" charset="0"/>
                        </a:rPr>
                        <a:t>Pembangunan </a:t>
                      </a:r>
                      <a:r>
                        <a:rPr lang="sv-SE" sz="1400" b="0" i="1" dirty="0">
                          <a:solidFill>
                            <a:schemeClr val="tx1"/>
                          </a:solidFill>
                          <a:latin typeface="Arial" panose="020B0604020202020204" pitchFamily="34" charset="0"/>
                          <a:ea typeface="+mn-ea"/>
                          <a:cs typeface="Arial" panose="020B0604020202020204" pitchFamily="34" charset="0"/>
                        </a:rPr>
                        <a:t>Electronic Traceability System </a:t>
                      </a:r>
                      <a:r>
                        <a:rPr lang="sv-SE" sz="1400" b="0" dirty="0">
                          <a:solidFill>
                            <a:schemeClr val="tx1"/>
                          </a:solidFill>
                          <a:latin typeface="Arial" panose="020B0604020202020204" pitchFamily="34" charset="0"/>
                          <a:ea typeface="+mn-ea"/>
                          <a:cs typeface="Arial" panose="020B0604020202020204" pitchFamily="34" charset="0"/>
                        </a:rPr>
                        <a:t>(e-Trace) Fasa 1</a:t>
                      </a:r>
                    </a:p>
                  </a:txBody>
                  <a:tcPr marT="45713" marB="45713"/>
                </a:tc>
                <a:tc hMerge="1">
                  <a:txBody>
                    <a:bodyPr/>
                    <a:lstStyle/>
                    <a:p>
                      <a:endParaRPr lang="en-US"/>
                    </a:p>
                  </a:txBody>
                  <a:tcPr/>
                </a:tc>
                <a:extLst>
                  <a:ext uri="{0D108BD9-81ED-4DB2-BD59-A6C34878D82A}">
                    <a16:rowId xmlns="" xmlns:a16="http://schemas.microsoft.com/office/drawing/2014/main" val="10001"/>
                  </a:ext>
                </a:extLst>
              </a:tr>
              <a:tr h="59728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a:solidFill>
                            <a:schemeClr val="bg1"/>
                          </a:solidFill>
                          <a:latin typeface="Arial" panose="020B0604020202020204" pitchFamily="34" charset="0"/>
                          <a:cs typeface="Arial" panose="020B0604020202020204" pitchFamily="34" charset="0"/>
                        </a:rPr>
                        <a:t>Kelulusan JPICT </a:t>
                      </a:r>
                      <a:endParaRPr lang="ms-MY" sz="1400" dirty="0">
                        <a:solidFill>
                          <a:schemeClr val="bg1"/>
                        </a:solidFill>
                        <a:latin typeface="Arial" panose="020B0604020202020204" pitchFamily="34" charset="0"/>
                        <a:cs typeface="Arial" panose="020B0604020202020204" pitchFamily="34" charset="0"/>
                      </a:endParaRPr>
                    </a:p>
                  </a:txBody>
                  <a:tcPr marT="45713" marB="45713"/>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Arial" panose="020B0604020202020204" pitchFamily="34" charset="0"/>
                          <a:cs typeface="Arial" panose="020B0604020202020204" pitchFamily="34" charset="0"/>
                        </a:rPr>
                        <a:t>MPOB: </a:t>
                      </a:r>
                      <a:r>
                        <a:rPr lang="en-US" sz="1400" dirty="0" smtClean="0">
                          <a:solidFill>
                            <a:schemeClr val="tx1"/>
                          </a:solidFill>
                          <a:latin typeface="Arial" panose="020B0604020202020204" pitchFamily="34" charset="0"/>
                          <a:cs typeface="Arial" panose="020B0604020202020204" pitchFamily="34" charset="0"/>
                        </a:rPr>
                        <a:t>15</a:t>
                      </a:r>
                      <a:r>
                        <a:rPr lang="en-US" sz="1400" baseline="0" dirty="0" smtClean="0">
                          <a:solidFill>
                            <a:schemeClr val="tx1"/>
                          </a:solidFill>
                          <a:latin typeface="Arial" panose="020B0604020202020204" pitchFamily="34" charset="0"/>
                          <a:cs typeface="Arial" panose="020B0604020202020204" pitchFamily="34" charset="0"/>
                        </a:rPr>
                        <a:t> </a:t>
                      </a:r>
                      <a:r>
                        <a:rPr lang="en-US" sz="1400" baseline="0" dirty="0" err="1" smtClean="0">
                          <a:solidFill>
                            <a:schemeClr val="tx1"/>
                          </a:solidFill>
                          <a:latin typeface="Arial" panose="020B0604020202020204" pitchFamily="34" charset="0"/>
                          <a:cs typeface="Arial" panose="020B0604020202020204" pitchFamily="34" charset="0"/>
                        </a:rPr>
                        <a:t>Disember</a:t>
                      </a:r>
                      <a:r>
                        <a:rPr lang="en-US" sz="1400" baseline="0" dirty="0" smtClean="0">
                          <a:solidFill>
                            <a:schemeClr val="tx1"/>
                          </a:solidFill>
                          <a:latin typeface="Arial" panose="020B0604020202020204" pitchFamily="34" charset="0"/>
                          <a:cs typeface="Arial" panose="020B0604020202020204" pitchFamily="34" charset="0"/>
                        </a:rPr>
                        <a:t> 2017</a:t>
                      </a:r>
                      <a:endParaRPr lang="ms-MY" sz="1400" dirty="0">
                        <a:solidFill>
                          <a:schemeClr val="tx1"/>
                        </a:solidFill>
                        <a:latin typeface="Arial" panose="020B0604020202020204" pitchFamily="34" charset="0"/>
                        <a:cs typeface="Arial" panose="020B0604020202020204" pitchFamily="34" charset="0"/>
                      </a:endParaRPr>
                    </a:p>
                    <a:p>
                      <a:r>
                        <a:rPr lang="en-US" sz="1400" dirty="0" err="1">
                          <a:solidFill>
                            <a:schemeClr val="tx1"/>
                          </a:solidFill>
                          <a:latin typeface="Arial" panose="020B0604020202020204" pitchFamily="34" charset="0"/>
                          <a:cs typeface="Arial" panose="020B0604020202020204" pitchFamily="34" charset="0"/>
                        </a:rPr>
                        <a:t>Kementerian</a:t>
                      </a:r>
                      <a:r>
                        <a:rPr lang="en-US" sz="1400" dirty="0">
                          <a:solidFill>
                            <a:schemeClr val="tx1"/>
                          </a:solidFill>
                          <a:latin typeface="Arial" panose="020B0604020202020204" pitchFamily="34" charset="0"/>
                          <a:cs typeface="Arial" panose="020B0604020202020204" pitchFamily="34" charset="0"/>
                        </a:rPr>
                        <a:t>: </a:t>
                      </a:r>
                      <a:r>
                        <a:rPr lang="en-US" sz="1400" dirty="0" smtClean="0">
                          <a:solidFill>
                            <a:schemeClr val="tx1"/>
                          </a:solidFill>
                          <a:latin typeface="Arial" panose="020B0604020202020204" pitchFamily="34" charset="0"/>
                          <a:cs typeface="Arial" panose="020B0604020202020204" pitchFamily="34" charset="0"/>
                        </a:rPr>
                        <a:t>30</a:t>
                      </a:r>
                      <a:r>
                        <a:rPr lang="en-US" sz="1400" baseline="0" dirty="0" smtClean="0">
                          <a:solidFill>
                            <a:schemeClr val="tx1"/>
                          </a:solidFill>
                          <a:latin typeface="Arial" panose="020B0604020202020204" pitchFamily="34" charset="0"/>
                          <a:cs typeface="Arial" panose="020B0604020202020204" pitchFamily="34" charset="0"/>
                        </a:rPr>
                        <a:t> </a:t>
                      </a:r>
                      <a:r>
                        <a:rPr lang="en-US" sz="1400" baseline="0" dirty="0" err="1" smtClean="0">
                          <a:solidFill>
                            <a:schemeClr val="tx1"/>
                          </a:solidFill>
                          <a:latin typeface="Arial" panose="020B0604020202020204" pitchFamily="34" charset="0"/>
                          <a:cs typeface="Arial" panose="020B0604020202020204" pitchFamily="34" charset="0"/>
                        </a:rPr>
                        <a:t>Januari</a:t>
                      </a:r>
                      <a:r>
                        <a:rPr lang="en-US" sz="1400" baseline="0" dirty="0" smtClean="0">
                          <a:solidFill>
                            <a:schemeClr val="tx1"/>
                          </a:solidFill>
                          <a:latin typeface="Arial" panose="020B0604020202020204" pitchFamily="34" charset="0"/>
                          <a:cs typeface="Arial" panose="020B0604020202020204" pitchFamily="34" charset="0"/>
                        </a:rPr>
                        <a:t> 2018</a:t>
                      </a:r>
                      <a:endParaRPr lang="en-US" sz="1400" dirty="0">
                        <a:solidFill>
                          <a:schemeClr val="tx1"/>
                        </a:solidFill>
                        <a:latin typeface="Arial" panose="020B0604020202020204" pitchFamily="34" charset="0"/>
                        <a:cs typeface="Arial" panose="020B0604020202020204" pitchFamily="34" charset="0"/>
                      </a:endParaRPr>
                    </a:p>
                  </a:txBody>
                  <a:tcPr marT="45713" marB="45713"/>
                </a:tc>
                <a:tc hMerge="1">
                  <a:txBody>
                    <a:bodyPr/>
                    <a:lstStyle/>
                    <a:p>
                      <a:endParaRPr lang="en-US"/>
                    </a:p>
                  </a:txBody>
                  <a:tcPr/>
                </a:tc>
                <a:extLst>
                  <a:ext uri="{0D108BD9-81ED-4DB2-BD59-A6C34878D82A}">
                    <a16:rowId xmlns="" xmlns:a16="http://schemas.microsoft.com/office/drawing/2014/main" val="10002"/>
                  </a:ext>
                </a:extLst>
              </a:tr>
              <a:tr h="35133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fi-FI" sz="1400" b="1" kern="1200" dirty="0" smtClean="0">
                          <a:solidFill>
                            <a:schemeClr val="bg1"/>
                          </a:solidFill>
                          <a:latin typeface="Arial" panose="020B0604020202020204" pitchFamily="34" charset="0"/>
                          <a:ea typeface="+mn-ea"/>
                          <a:cs typeface="Arial" panose="020B0604020202020204" pitchFamily="34" charset="0"/>
                        </a:rPr>
                        <a:t>Tarikh Permohonan Melalui PROFIT 2.0</a:t>
                      </a:r>
                    </a:p>
                  </a:txBody>
                  <a:tcPr marT="45713" marB="45713"/>
                </a:tc>
                <a:tc gridSpan="2">
                  <a:txBody>
                    <a:bodyPr/>
                    <a:lstStyle/>
                    <a:p>
                      <a:r>
                        <a:rPr lang="en-US" sz="1400" smtClean="0">
                          <a:solidFill>
                            <a:schemeClr val="tx1"/>
                          </a:solidFill>
                          <a:latin typeface="Arial" panose="020B0604020202020204" pitchFamily="34" charset="0"/>
                          <a:cs typeface="Arial" panose="020B0604020202020204" pitchFamily="34" charset="0"/>
                        </a:rPr>
                        <a:t>2 Ogos 2018</a:t>
                      </a:r>
                      <a:endParaRPr lang="ms-MY" sz="1400" dirty="0">
                        <a:solidFill>
                          <a:schemeClr val="tx1"/>
                        </a:solidFill>
                        <a:latin typeface="Arial" panose="020B0604020202020204" pitchFamily="34" charset="0"/>
                        <a:cs typeface="Arial" panose="020B0604020202020204" pitchFamily="34" charset="0"/>
                      </a:endParaRPr>
                    </a:p>
                  </a:txBody>
                  <a:tcPr marT="45713" marB="45713"/>
                </a:tc>
                <a:tc hMerge="1">
                  <a:txBody>
                    <a:bodyPr/>
                    <a:lstStyle/>
                    <a:p>
                      <a:endParaRPr lang="ms-MY"/>
                    </a:p>
                  </a:txBody>
                  <a:tcPr/>
                </a:tc>
              </a:tr>
              <a:tr h="35133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400" b="1" kern="1200" dirty="0" err="1" smtClean="0">
                          <a:solidFill>
                            <a:schemeClr val="bg1"/>
                          </a:solidFill>
                          <a:latin typeface="Arial" panose="020B0604020202020204" pitchFamily="34" charset="0"/>
                          <a:ea typeface="+mn-ea"/>
                          <a:cs typeface="Arial" panose="020B0604020202020204" pitchFamily="34" charset="0"/>
                        </a:rPr>
                        <a:t>Tarikh</a:t>
                      </a:r>
                      <a:r>
                        <a:rPr kumimoji="0" lang="en-US" sz="1400" b="1" kern="1200" dirty="0" smtClean="0">
                          <a:solidFill>
                            <a:schemeClr val="bg1"/>
                          </a:solidFill>
                          <a:latin typeface="Arial" panose="020B0604020202020204" pitchFamily="34" charset="0"/>
                          <a:ea typeface="+mn-ea"/>
                          <a:cs typeface="Arial" panose="020B0604020202020204" pitchFamily="34" charset="0"/>
                        </a:rPr>
                        <a:t> </a:t>
                      </a:r>
                      <a:r>
                        <a:rPr kumimoji="0" lang="en-US" sz="1400" b="1" kern="1200" dirty="0" err="1" smtClean="0">
                          <a:solidFill>
                            <a:schemeClr val="bg1"/>
                          </a:solidFill>
                          <a:latin typeface="Arial" panose="020B0604020202020204" pitchFamily="34" charset="0"/>
                          <a:ea typeface="+mn-ea"/>
                          <a:cs typeface="Arial" panose="020B0604020202020204" pitchFamily="34" charset="0"/>
                        </a:rPr>
                        <a:t>Lengkap</a:t>
                      </a:r>
                      <a:r>
                        <a:rPr kumimoji="0" lang="en-US" sz="1400" b="1" kern="1200" dirty="0" smtClean="0">
                          <a:solidFill>
                            <a:schemeClr val="bg1"/>
                          </a:solidFill>
                          <a:latin typeface="Arial" panose="020B0604020202020204" pitchFamily="34" charset="0"/>
                          <a:ea typeface="+mn-ea"/>
                          <a:cs typeface="Arial" panose="020B0604020202020204" pitchFamily="34" charset="0"/>
                        </a:rPr>
                        <a:t> </a:t>
                      </a:r>
                      <a:r>
                        <a:rPr kumimoji="0" lang="en-US" sz="1400" b="1" kern="1200" dirty="0" err="1" smtClean="0">
                          <a:solidFill>
                            <a:schemeClr val="bg1"/>
                          </a:solidFill>
                          <a:latin typeface="Arial" panose="020B0604020202020204" pitchFamily="34" charset="0"/>
                          <a:ea typeface="+mn-ea"/>
                          <a:cs typeface="Arial" panose="020B0604020202020204" pitchFamily="34" charset="0"/>
                        </a:rPr>
                        <a:t>Permohonan</a:t>
                      </a:r>
                      <a:endParaRPr kumimoji="0" lang="ms-MY" sz="1400" b="1" kern="1200" dirty="0">
                        <a:solidFill>
                          <a:schemeClr val="bg1"/>
                        </a:solidFill>
                        <a:latin typeface="Arial" panose="020B0604020202020204" pitchFamily="34" charset="0"/>
                        <a:ea typeface="+mn-ea"/>
                        <a:cs typeface="Arial" panose="020B0604020202020204" pitchFamily="34" charset="0"/>
                      </a:endParaRPr>
                    </a:p>
                  </a:txBody>
                  <a:tcPr marT="45713" marB="45713"/>
                </a:tc>
                <a:tc gridSpan="2">
                  <a:txBody>
                    <a:bodyPr/>
                    <a:lstStyle/>
                    <a:p>
                      <a:r>
                        <a:rPr lang="ms-MY" sz="1400" smtClean="0">
                          <a:solidFill>
                            <a:schemeClr val="tx1"/>
                          </a:solidFill>
                          <a:latin typeface="Arial" panose="020B0604020202020204" pitchFamily="34" charset="0"/>
                          <a:cs typeface="Arial" panose="020B0604020202020204" pitchFamily="34" charset="0"/>
                        </a:rPr>
                        <a:t>23</a:t>
                      </a:r>
                      <a:r>
                        <a:rPr lang="ms-MY" sz="1400" baseline="0" smtClean="0">
                          <a:solidFill>
                            <a:schemeClr val="tx1"/>
                          </a:solidFill>
                          <a:latin typeface="Arial" panose="020B0604020202020204" pitchFamily="34" charset="0"/>
                          <a:cs typeface="Arial" panose="020B0604020202020204" pitchFamily="34" charset="0"/>
                        </a:rPr>
                        <a:t> </a:t>
                      </a:r>
                      <a:r>
                        <a:rPr lang="ms-MY" sz="1400" baseline="0" dirty="0" smtClean="0">
                          <a:solidFill>
                            <a:schemeClr val="tx1"/>
                          </a:solidFill>
                          <a:latin typeface="Arial" panose="020B0604020202020204" pitchFamily="34" charset="0"/>
                          <a:cs typeface="Arial" panose="020B0604020202020204" pitchFamily="34" charset="0"/>
                        </a:rPr>
                        <a:t>Ogos 2018</a:t>
                      </a:r>
                      <a:endParaRPr lang="ms-MY" sz="1400" dirty="0">
                        <a:solidFill>
                          <a:schemeClr val="tx1"/>
                        </a:solidFill>
                        <a:latin typeface="Arial" panose="020B0604020202020204" pitchFamily="34" charset="0"/>
                        <a:cs typeface="Arial" panose="020B0604020202020204" pitchFamily="34" charset="0"/>
                      </a:endParaRPr>
                    </a:p>
                  </a:txBody>
                  <a:tcPr marT="45713" marB="45713"/>
                </a:tc>
                <a:tc hMerge="1">
                  <a:txBody>
                    <a:bodyPr/>
                    <a:lstStyle/>
                    <a:p>
                      <a:endParaRPr lang="en-US"/>
                    </a:p>
                  </a:txBody>
                  <a:tcPr/>
                </a:tc>
                <a:extLst>
                  <a:ext uri="{0D108BD9-81ED-4DB2-BD59-A6C34878D82A}">
                    <a16:rowId xmlns="" xmlns:a16="http://schemas.microsoft.com/office/drawing/2014/main" val="10003"/>
                  </a:ext>
                </a:extLst>
              </a:tr>
              <a:tr h="48374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a:solidFill>
                            <a:schemeClr val="bg1"/>
                          </a:solidFill>
                          <a:latin typeface="Arial" panose="020B0604020202020204" pitchFamily="34" charset="0"/>
                          <a:cs typeface="Arial" panose="020B0604020202020204" pitchFamily="34" charset="0"/>
                        </a:rPr>
                        <a:t>Projek terkandung dalam Pelan Strategik ICT</a:t>
                      </a:r>
                      <a:endParaRPr lang="ms-MY" sz="1400" dirty="0">
                        <a:solidFill>
                          <a:schemeClr val="bg1"/>
                        </a:solidFill>
                        <a:latin typeface="Arial" panose="020B0604020202020204" pitchFamily="34" charset="0"/>
                        <a:cs typeface="Arial" panose="020B0604020202020204" pitchFamily="34" charset="0"/>
                      </a:endParaRPr>
                    </a:p>
                  </a:txBody>
                  <a:tcPr marT="45713" marB="45713"/>
                </a:tc>
                <a:tc gridSpan="2">
                  <a:txBody>
                    <a:bodyPr/>
                    <a:lstStyle/>
                    <a:p>
                      <a:pPr marL="0" marR="0" indent="0" algn="just" defTabSz="914400" rtl="0" eaLnBrk="1" fontAlgn="auto" latinLnBrk="0" hangingPunct="1">
                        <a:lnSpc>
                          <a:spcPct val="100000"/>
                        </a:lnSpc>
                        <a:spcBef>
                          <a:spcPts val="0"/>
                        </a:spcBef>
                        <a:spcAft>
                          <a:spcPts val="0"/>
                        </a:spcAft>
                        <a:buClrTx/>
                        <a:buSzTx/>
                        <a:buFont typeface="+mj-lt"/>
                        <a:buNone/>
                        <a:tabLst/>
                        <a:defRPr/>
                      </a:pPr>
                      <a:r>
                        <a:rPr lang="ms-MY" sz="1400" baseline="0" smtClean="0">
                          <a:solidFill>
                            <a:schemeClr val="tx1"/>
                          </a:solidFill>
                          <a:latin typeface="Arial" panose="020B0604020202020204" pitchFamily="34" charset="0"/>
                          <a:cs typeface="Arial" panose="020B0604020202020204" pitchFamily="34" charset="0"/>
                        </a:rPr>
                        <a:t>MPOB </a:t>
                      </a:r>
                      <a:r>
                        <a:rPr lang="ms-MY" sz="1400" baseline="0" dirty="0">
                          <a:solidFill>
                            <a:schemeClr val="tx1"/>
                          </a:solidFill>
                          <a:latin typeface="Arial" panose="020B0604020202020204" pitchFamily="34" charset="0"/>
                          <a:cs typeface="Arial" panose="020B0604020202020204" pitchFamily="34" charset="0"/>
                        </a:rPr>
                        <a:t>Teras 2: Menaiktaraf Infrastruktur IT (</a:t>
                      </a:r>
                      <a:r>
                        <a:rPr lang="ms-MY" sz="1400" baseline="0" dirty="0">
                          <a:solidFill>
                            <a:schemeClr val="tx1"/>
                          </a:solidFill>
                          <a:latin typeface="Arial" panose="020B0604020202020204" pitchFamily="34" charset="0"/>
                          <a:cs typeface="Arial" panose="020B0604020202020204" pitchFamily="34" charset="0"/>
                          <a:hlinkClick r:id="rId3" action="ppaction://hlinksldjump"/>
                        </a:rPr>
                        <a:t>Lampiran 1</a:t>
                      </a:r>
                      <a:r>
                        <a:rPr lang="ms-MY" sz="1400" baseline="0" dirty="0">
                          <a:solidFill>
                            <a:schemeClr val="tx1"/>
                          </a:solidFill>
                          <a:latin typeface="Arial" panose="020B0604020202020204" pitchFamily="34" charset="0"/>
                          <a:cs typeface="Arial" panose="020B0604020202020204" pitchFamily="34" charset="0"/>
                        </a:rPr>
                        <a:t>)</a:t>
                      </a:r>
                    </a:p>
                  </a:txBody>
                  <a:tcPr marT="45713" marB="45713"/>
                </a:tc>
                <a:tc hMerge="1">
                  <a:txBody>
                    <a:bodyPr/>
                    <a:lstStyle/>
                    <a:p>
                      <a:endParaRPr lang="en-US"/>
                    </a:p>
                  </a:txBody>
                  <a:tcPr/>
                </a:tc>
                <a:extLst>
                  <a:ext uri="{0D108BD9-81ED-4DB2-BD59-A6C34878D82A}">
                    <a16:rowId xmlns="" xmlns:a16="http://schemas.microsoft.com/office/drawing/2014/main" val="10004"/>
                  </a:ext>
                </a:extLst>
              </a:tr>
              <a:tr h="7858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400" kern="1200" dirty="0" err="1">
                          <a:solidFill>
                            <a:schemeClr val="bg1"/>
                          </a:solidFill>
                          <a:latin typeface="Arial" panose="020B0604020202020204" pitchFamily="34" charset="0"/>
                          <a:cs typeface="Arial" panose="020B0604020202020204" pitchFamily="34" charset="0"/>
                        </a:rPr>
                        <a:t>Tempoh</a:t>
                      </a:r>
                      <a:r>
                        <a:rPr kumimoji="0" lang="en-US" sz="1400" kern="1200" dirty="0">
                          <a:solidFill>
                            <a:schemeClr val="bg1"/>
                          </a:solidFill>
                          <a:latin typeface="Arial" panose="020B0604020202020204" pitchFamily="34" charset="0"/>
                          <a:cs typeface="Arial" panose="020B0604020202020204" pitchFamily="34" charset="0"/>
                        </a:rPr>
                        <a:t> </a:t>
                      </a:r>
                      <a:r>
                        <a:rPr kumimoji="0" lang="en-US" sz="1400" kern="1200" dirty="0" err="1">
                          <a:solidFill>
                            <a:schemeClr val="bg1"/>
                          </a:solidFill>
                          <a:latin typeface="Arial" panose="020B0604020202020204" pitchFamily="34" charset="0"/>
                          <a:cs typeface="Arial" panose="020B0604020202020204" pitchFamily="34" charset="0"/>
                        </a:rPr>
                        <a:t>Projek</a:t>
                      </a:r>
                      <a:endParaRPr kumimoji="0" lang="ms-MY" sz="1400" kern="1200" dirty="0">
                        <a:solidFill>
                          <a:schemeClr val="bg1"/>
                        </a:solidFill>
                        <a:latin typeface="Arial" panose="020B0604020202020204" pitchFamily="34" charset="0"/>
                        <a:cs typeface="Arial" panose="020B0604020202020204" pitchFamily="34" charset="0"/>
                      </a:endParaRPr>
                    </a:p>
                  </a:txBody>
                  <a:tcPr marT="45737" marB="45737"/>
                </a:tc>
                <a:tc>
                  <a:txBody>
                    <a:bodyPr/>
                    <a:lstStyle/>
                    <a:p>
                      <a:pPr fontAlgn="base">
                        <a:spcBef>
                          <a:spcPct val="0"/>
                        </a:spcBef>
                        <a:spcAft>
                          <a:spcPct val="0"/>
                        </a:spcAft>
                      </a:pPr>
                      <a:r>
                        <a:rPr lang="en-US" sz="1400" dirty="0" err="1" smtClean="0">
                          <a:solidFill>
                            <a:schemeClr val="tx1"/>
                          </a:solidFill>
                          <a:latin typeface="Arial" panose="020B0604020202020204" pitchFamily="34" charset="0"/>
                          <a:cs typeface="Arial" panose="020B0604020202020204" pitchFamily="34" charset="0"/>
                        </a:rPr>
                        <a:t>Fasa</a:t>
                      </a:r>
                      <a:r>
                        <a:rPr lang="en-US" sz="1400" dirty="0" smtClean="0">
                          <a:solidFill>
                            <a:schemeClr val="tx1"/>
                          </a:solidFill>
                          <a:latin typeface="Arial" panose="020B0604020202020204" pitchFamily="34" charset="0"/>
                          <a:cs typeface="Arial" panose="020B0604020202020204" pitchFamily="34" charset="0"/>
                        </a:rPr>
                        <a:t> 1: 22</a:t>
                      </a:r>
                      <a:r>
                        <a:rPr lang="en-US" sz="1400" baseline="0" dirty="0" smtClean="0">
                          <a:solidFill>
                            <a:schemeClr val="tx1"/>
                          </a:solidFill>
                          <a:latin typeface="Arial" panose="020B0604020202020204" pitchFamily="34" charset="0"/>
                          <a:cs typeface="Arial" panose="020B0604020202020204" pitchFamily="34" charset="0"/>
                        </a:rPr>
                        <a:t> </a:t>
                      </a:r>
                      <a:r>
                        <a:rPr lang="en-US" sz="1400" baseline="0" dirty="0" err="1" smtClean="0">
                          <a:solidFill>
                            <a:schemeClr val="tx1"/>
                          </a:solidFill>
                          <a:latin typeface="Arial" panose="020B0604020202020204" pitchFamily="34" charset="0"/>
                          <a:cs typeface="Arial" panose="020B0604020202020204" pitchFamily="34" charset="0"/>
                        </a:rPr>
                        <a:t>bulan</a:t>
                      </a:r>
                      <a:r>
                        <a:rPr lang="en-US" sz="1400" baseline="0" dirty="0" smtClean="0">
                          <a:solidFill>
                            <a:schemeClr val="tx1"/>
                          </a:solidFill>
                          <a:latin typeface="Arial" panose="020B0604020202020204" pitchFamily="34" charset="0"/>
                          <a:cs typeface="Arial" panose="020B0604020202020204" pitchFamily="34" charset="0"/>
                        </a:rPr>
                        <a:t>  </a:t>
                      </a:r>
                      <a:endParaRPr lang="en-US" sz="1400" dirty="0">
                        <a:solidFill>
                          <a:schemeClr val="tx1"/>
                        </a:solidFill>
                        <a:latin typeface="Arial" panose="020B0604020202020204" pitchFamily="34" charset="0"/>
                        <a:cs typeface="Arial" panose="020B0604020202020204" pitchFamily="34" charset="0"/>
                      </a:endParaRPr>
                    </a:p>
                    <a:p>
                      <a:pPr fontAlgn="base">
                        <a:spcBef>
                          <a:spcPct val="0"/>
                        </a:spcBef>
                        <a:spcAft>
                          <a:spcPct val="0"/>
                        </a:spcAft>
                      </a:pPr>
                      <a:r>
                        <a:rPr lang="en-US" sz="1400" dirty="0" err="1">
                          <a:solidFill>
                            <a:schemeClr val="tx1"/>
                          </a:solidFill>
                          <a:latin typeface="Arial" panose="020B0604020202020204" pitchFamily="34" charset="0"/>
                          <a:cs typeface="Arial" panose="020B0604020202020204" pitchFamily="34" charset="0"/>
                        </a:rPr>
                        <a:t>Jangka</a:t>
                      </a:r>
                      <a:r>
                        <a:rPr lang="en-US" sz="1400" dirty="0">
                          <a:solidFill>
                            <a:schemeClr val="tx1"/>
                          </a:solidFill>
                          <a:latin typeface="Arial" panose="020B0604020202020204" pitchFamily="34" charset="0"/>
                          <a:cs typeface="Arial" panose="020B0604020202020204" pitchFamily="34" charset="0"/>
                        </a:rPr>
                        <a:t> </a:t>
                      </a:r>
                      <a:r>
                        <a:rPr lang="en-US" sz="1400" dirty="0" err="1">
                          <a:solidFill>
                            <a:schemeClr val="tx1"/>
                          </a:solidFill>
                          <a:latin typeface="Arial" panose="020B0604020202020204" pitchFamily="34" charset="0"/>
                          <a:cs typeface="Arial" panose="020B0604020202020204" pitchFamily="34" charset="0"/>
                        </a:rPr>
                        <a:t>Mula</a:t>
                      </a:r>
                      <a:r>
                        <a:rPr lang="en-US" sz="1400" dirty="0">
                          <a:solidFill>
                            <a:schemeClr val="tx1"/>
                          </a:solidFill>
                          <a:latin typeface="Arial" panose="020B0604020202020204" pitchFamily="34" charset="0"/>
                          <a:cs typeface="Arial" panose="020B0604020202020204" pitchFamily="34" charset="0"/>
                        </a:rPr>
                        <a:t>: Mac</a:t>
                      </a:r>
                      <a:r>
                        <a:rPr lang="en-US" sz="1400" baseline="0" dirty="0">
                          <a:solidFill>
                            <a:schemeClr val="tx1"/>
                          </a:solidFill>
                          <a:latin typeface="Arial" panose="020B0604020202020204" pitchFamily="34" charset="0"/>
                          <a:cs typeface="Arial" panose="020B0604020202020204" pitchFamily="34" charset="0"/>
                        </a:rPr>
                        <a:t> </a:t>
                      </a:r>
                      <a:r>
                        <a:rPr lang="en-US" sz="1400" dirty="0">
                          <a:solidFill>
                            <a:schemeClr val="tx1"/>
                          </a:solidFill>
                          <a:latin typeface="Arial" panose="020B0604020202020204" pitchFamily="34" charset="0"/>
                          <a:cs typeface="Arial" panose="020B0604020202020204" pitchFamily="34" charset="0"/>
                        </a:rPr>
                        <a:t>2019  </a:t>
                      </a:r>
                    </a:p>
                    <a:p>
                      <a:pPr fontAlgn="base">
                        <a:spcBef>
                          <a:spcPct val="0"/>
                        </a:spcBef>
                        <a:spcAft>
                          <a:spcPct val="0"/>
                        </a:spcAft>
                      </a:pPr>
                      <a:r>
                        <a:rPr lang="en-US" sz="1400" dirty="0" err="1">
                          <a:solidFill>
                            <a:schemeClr val="tx1"/>
                          </a:solidFill>
                          <a:latin typeface="Arial" panose="020B0604020202020204" pitchFamily="34" charset="0"/>
                          <a:cs typeface="Arial" panose="020B0604020202020204" pitchFamily="34" charset="0"/>
                        </a:rPr>
                        <a:t>Jangka</a:t>
                      </a:r>
                      <a:r>
                        <a:rPr lang="en-US" sz="1400" baseline="0" dirty="0">
                          <a:solidFill>
                            <a:schemeClr val="tx1"/>
                          </a:solidFill>
                          <a:latin typeface="Arial" panose="020B0604020202020204" pitchFamily="34" charset="0"/>
                          <a:cs typeface="Arial" panose="020B0604020202020204" pitchFamily="34" charset="0"/>
                        </a:rPr>
                        <a:t> </a:t>
                      </a:r>
                      <a:r>
                        <a:rPr lang="en-US" sz="1400" baseline="0" dirty="0" err="1">
                          <a:solidFill>
                            <a:schemeClr val="tx1"/>
                          </a:solidFill>
                          <a:latin typeface="Arial" panose="020B0604020202020204" pitchFamily="34" charset="0"/>
                          <a:cs typeface="Arial" panose="020B0604020202020204" pitchFamily="34" charset="0"/>
                        </a:rPr>
                        <a:t>Akhir</a:t>
                      </a:r>
                      <a:r>
                        <a:rPr lang="en-US" sz="1400" baseline="0" dirty="0">
                          <a:solidFill>
                            <a:schemeClr val="tx1"/>
                          </a:solidFill>
                          <a:latin typeface="Arial" panose="020B0604020202020204" pitchFamily="34" charset="0"/>
                          <a:cs typeface="Arial" panose="020B0604020202020204" pitchFamily="34" charset="0"/>
                        </a:rPr>
                        <a:t>: </a:t>
                      </a:r>
                      <a:r>
                        <a:rPr lang="en-US" sz="1400" baseline="0" dirty="0" err="1" smtClean="0">
                          <a:solidFill>
                            <a:schemeClr val="tx1"/>
                          </a:solidFill>
                          <a:latin typeface="Arial" panose="020B0604020202020204" pitchFamily="34" charset="0"/>
                          <a:cs typeface="Arial" panose="020B0604020202020204" pitchFamily="34" charset="0"/>
                        </a:rPr>
                        <a:t>Disember</a:t>
                      </a:r>
                      <a:r>
                        <a:rPr lang="en-US" sz="1400" baseline="0" dirty="0" smtClean="0">
                          <a:solidFill>
                            <a:schemeClr val="tx1"/>
                          </a:solidFill>
                          <a:latin typeface="Arial" panose="020B0604020202020204" pitchFamily="34" charset="0"/>
                          <a:cs typeface="Arial" panose="020B0604020202020204" pitchFamily="34" charset="0"/>
                        </a:rPr>
                        <a:t> 2020</a:t>
                      </a:r>
                      <a:endParaRPr lang="en-US" sz="1400" dirty="0">
                        <a:solidFill>
                          <a:schemeClr val="tx1"/>
                        </a:solidFill>
                        <a:latin typeface="Arial" panose="020B0604020202020204" pitchFamily="34" charset="0"/>
                        <a:cs typeface="Arial" panose="020B0604020202020204" pitchFamily="34" charset="0"/>
                      </a:endParaRPr>
                    </a:p>
                  </a:txBody>
                  <a:tcPr marT="45737" marB="45737"/>
                </a:tc>
                <a:tc>
                  <a:txBody>
                    <a:bodyPr/>
                    <a:lstStyle/>
                    <a:p>
                      <a:pPr fontAlgn="base">
                        <a:spcBef>
                          <a:spcPct val="0"/>
                        </a:spcBef>
                        <a:spcAft>
                          <a:spcPct val="0"/>
                        </a:spcAft>
                      </a:pPr>
                      <a:r>
                        <a:rPr lang="en-US" sz="1400" dirty="0" err="1" smtClean="0">
                          <a:solidFill>
                            <a:schemeClr val="tx1"/>
                          </a:solidFill>
                          <a:latin typeface="Arial" panose="020B0604020202020204" pitchFamily="34" charset="0"/>
                          <a:cs typeface="Arial" panose="020B0604020202020204" pitchFamily="34" charset="0"/>
                        </a:rPr>
                        <a:t>Fasa</a:t>
                      </a:r>
                      <a:r>
                        <a:rPr lang="en-US" sz="1400" dirty="0" smtClean="0">
                          <a:solidFill>
                            <a:schemeClr val="tx1"/>
                          </a:solidFill>
                          <a:latin typeface="Arial" panose="020B0604020202020204" pitchFamily="34" charset="0"/>
                          <a:cs typeface="Arial" panose="020B0604020202020204" pitchFamily="34" charset="0"/>
                        </a:rPr>
                        <a:t> 2: 12</a:t>
                      </a:r>
                      <a:r>
                        <a:rPr lang="en-US" sz="1400" baseline="0" dirty="0" smtClean="0">
                          <a:solidFill>
                            <a:schemeClr val="tx1"/>
                          </a:solidFill>
                          <a:latin typeface="Arial" panose="020B0604020202020204" pitchFamily="34" charset="0"/>
                          <a:cs typeface="Arial" panose="020B0604020202020204" pitchFamily="34" charset="0"/>
                        </a:rPr>
                        <a:t> </a:t>
                      </a:r>
                      <a:r>
                        <a:rPr lang="en-US" sz="1400" baseline="0" dirty="0" err="1" smtClean="0">
                          <a:solidFill>
                            <a:schemeClr val="tx1"/>
                          </a:solidFill>
                          <a:latin typeface="Arial" panose="020B0604020202020204" pitchFamily="34" charset="0"/>
                          <a:cs typeface="Arial" panose="020B0604020202020204" pitchFamily="34" charset="0"/>
                        </a:rPr>
                        <a:t>bulan</a:t>
                      </a:r>
                      <a:r>
                        <a:rPr lang="en-US" sz="1400" baseline="0" dirty="0" smtClean="0">
                          <a:solidFill>
                            <a:schemeClr val="tx1"/>
                          </a:solidFill>
                          <a:latin typeface="Arial" panose="020B0604020202020204" pitchFamily="34" charset="0"/>
                          <a:cs typeface="Arial" panose="020B0604020202020204" pitchFamily="34" charset="0"/>
                        </a:rPr>
                        <a:t>  </a:t>
                      </a:r>
                      <a:endParaRPr lang="en-US" sz="1400" dirty="0" smtClean="0">
                        <a:solidFill>
                          <a:schemeClr val="tx1"/>
                        </a:solidFill>
                        <a:latin typeface="Arial" panose="020B0604020202020204" pitchFamily="34" charset="0"/>
                        <a:cs typeface="Arial" panose="020B0604020202020204" pitchFamily="34" charset="0"/>
                      </a:endParaRPr>
                    </a:p>
                    <a:p>
                      <a:pPr fontAlgn="base">
                        <a:spcBef>
                          <a:spcPct val="0"/>
                        </a:spcBef>
                        <a:spcAft>
                          <a:spcPct val="0"/>
                        </a:spcAft>
                      </a:pPr>
                      <a:r>
                        <a:rPr lang="en-US" sz="1400" dirty="0" err="1" smtClean="0">
                          <a:solidFill>
                            <a:schemeClr val="tx1"/>
                          </a:solidFill>
                          <a:latin typeface="Arial" panose="020B0604020202020204" pitchFamily="34" charset="0"/>
                          <a:cs typeface="Arial" panose="020B0604020202020204" pitchFamily="34" charset="0"/>
                        </a:rPr>
                        <a:t>Jangka</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Mula</a:t>
                      </a:r>
                      <a:r>
                        <a:rPr lang="en-US" sz="1400" dirty="0" smtClean="0">
                          <a:solidFill>
                            <a:schemeClr val="tx1"/>
                          </a:solidFill>
                          <a:latin typeface="Arial" panose="020B0604020202020204" pitchFamily="34" charset="0"/>
                          <a:cs typeface="Arial" panose="020B0604020202020204" pitchFamily="34" charset="0"/>
                        </a:rPr>
                        <a:t>: Jun</a:t>
                      </a:r>
                      <a:r>
                        <a:rPr lang="en-US" sz="1400" baseline="0" dirty="0" smtClean="0">
                          <a:solidFill>
                            <a:schemeClr val="tx1"/>
                          </a:solidFill>
                          <a:latin typeface="Arial" panose="020B0604020202020204" pitchFamily="34" charset="0"/>
                          <a:cs typeface="Arial" panose="020B0604020202020204" pitchFamily="34" charset="0"/>
                        </a:rPr>
                        <a:t> </a:t>
                      </a:r>
                      <a:r>
                        <a:rPr lang="en-US" sz="1400" dirty="0" smtClean="0">
                          <a:solidFill>
                            <a:schemeClr val="tx1"/>
                          </a:solidFill>
                          <a:latin typeface="Arial" panose="020B0604020202020204" pitchFamily="34" charset="0"/>
                          <a:cs typeface="Arial" panose="020B0604020202020204" pitchFamily="34" charset="0"/>
                        </a:rPr>
                        <a:t>2021  </a:t>
                      </a:r>
                    </a:p>
                    <a:p>
                      <a:pPr fontAlgn="base">
                        <a:spcBef>
                          <a:spcPct val="0"/>
                        </a:spcBef>
                        <a:spcAft>
                          <a:spcPct val="0"/>
                        </a:spcAft>
                      </a:pPr>
                      <a:r>
                        <a:rPr lang="en-US" sz="1400" dirty="0" err="1" smtClean="0">
                          <a:solidFill>
                            <a:schemeClr val="tx1"/>
                          </a:solidFill>
                          <a:latin typeface="Arial" panose="020B0604020202020204" pitchFamily="34" charset="0"/>
                          <a:cs typeface="Arial" panose="020B0604020202020204" pitchFamily="34" charset="0"/>
                        </a:rPr>
                        <a:t>Jangka</a:t>
                      </a:r>
                      <a:r>
                        <a:rPr lang="en-US" sz="1400" baseline="0" dirty="0" smtClean="0">
                          <a:solidFill>
                            <a:schemeClr val="tx1"/>
                          </a:solidFill>
                          <a:latin typeface="Arial" panose="020B0604020202020204" pitchFamily="34" charset="0"/>
                          <a:cs typeface="Arial" panose="020B0604020202020204" pitchFamily="34" charset="0"/>
                        </a:rPr>
                        <a:t> Akhir: Mei 2022</a:t>
                      </a:r>
                      <a:endParaRPr lang="en-US" sz="1400" dirty="0" smtClean="0">
                        <a:solidFill>
                          <a:schemeClr val="tx1"/>
                        </a:solidFill>
                        <a:latin typeface="Arial" panose="020B0604020202020204" pitchFamily="34" charset="0"/>
                        <a:cs typeface="Arial" panose="020B0604020202020204" pitchFamily="34" charset="0"/>
                      </a:endParaRPr>
                    </a:p>
                  </a:txBody>
                  <a:tcPr marT="45737" marB="45737"/>
                </a:tc>
                <a:extLst>
                  <a:ext uri="{0D108BD9-81ED-4DB2-BD59-A6C34878D82A}">
                    <a16:rowId xmlns="" xmlns:a16="http://schemas.microsoft.com/office/drawing/2014/main" val="10005"/>
                  </a:ext>
                </a:extLst>
              </a:tr>
              <a:tr h="51098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1400" dirty="0">
                          <a:solidFill>
                            <a:schemeClr val="bg1"/>
                          </a:solidFill>
                          <a:latin typeface="Arial" panose="020B0604020202020204" pitchFamily="34" charset="0"/>
                          <a:cs typeface="Arial" panose="020B0604020202020204" pitchFamily="34" charset="0"/>
                        </a:rPr>
                        <a:t>Anggaran Kos</a:t>
                      </a:r>
                      <a:r>
                        <a:rPr lang="ms-MY" sz="1400" baseline="0" dirty="0">
                          <a:solidFill>
                            <a:schemeClr val="bg1"/>
                          </a:solidFill>
                          <a:latin typeface="Arial" panose="020B0604020202020204" pitchFamily="34" charset="0"/>
                          <a:cs typeface="Arial" panose="020B0604020202020204" pitchFamily="34" charset="0"/>
                        </a:rPr>
                        <a:t> Keseluruhan</a:t>
                      </a:r>
                      <a:endParaRPr lang="ms-MY" sz="1400" dirty="0">
                        <a:solidFill>
                          <a:schemeClr val="bg1"/>
                        </a:solidFill>
                        <a:latin typeface="Arial" panose="020B0604020202020204" pitchFamily="34" charset="0"/>
                        <a:cs typeface="Arial" panose="020B0604020202020204" pitchFamily="34" charset="0"/>
                      </a:endParaRPr>
                    </a:p>
                  </a:txBody>
                  <a:tcPr marT="45713" marB="45713"/>
                </a:tc>
                <a:tc gridSpan="2">
                  <a:txBody>
                    <a:bodyPr/>
                    <a:lstStyle/>
                    <a:p>
                      <a:pPr algn="just"/>
                      <a:r>
                        <a:rPr lang="ms-MY" sz="1400" smtClean="0">
                          <a:solidFill>
                            <a:schemeClr val="tx1"/>
                          </a:solidFill>
                          <a:latin typeface="Arial" panose="020B0604020202020204" pitchFamily="34" charset="0"/>
                          <a:cs typeface="Arial" panose="020B0604020202020204" pitchFamily="34" charset="0"/>
                        </a:rPr>
                        <a:t>RMX,XXX</a:t>
                      </a:r>
                      <a:r>
                        <a:rPr lang="ms-MY" sz="1400" baseline="0" smtClean="0">
                          <a:solidFill>
                            <a:schemeClr val="tx1"/>
                          </a:solidFill>
                          <a:latin typeface="Arial" panose="020B0604020202020204" pitchFamily="34" charset="0"/>
                          <a:cs typeface="Arial" panose="020B0604020202020204" pitchFamily="34" charset="0"/>
                        </a:rPr>
                        <a:t>,XXX.00</a:t>
                      </a:r>
                      <a:endParaRPr lang="ms-MY" sz="1400" baseline="0" dirty="0">
                        <a:solidFill>
                          <a:schemeClr val="tx1"/>
                        </a:solidFill>
                        <a:latin typeface="Arial" panose="020B0604020202020204" pitchFamily="34" charset="0"/>
                        <a:cs typeface="Arial" panose="020B0604020202020204" pitchFamily="34" charset="0"/>
                      </a:endParaRPr>
                    </a:p>
                    <a:p>
                      <a:pPr algn="just"/>
                      <a:r>
                        <a:rPr lang="ms-MY" sz="1400" baseline="0" dirty="0">
                          <a:solidFill>
                            <a:schemeClr val="tx1"/>
                          </a:solidFill>
                          <a:latin typeface="Arial" panose="020B0604020202020204" pitchFamily="34" charset="0"/>
                          <a:cs typeface="Arial" panose="020B0604020202020204" pitchFamily="34" charset="0"/>
                        </a:rPr>
                        <a:t>Tarikh </a:t>
                      </a:r>
                      <a:r>
                        <a:rPr lang="ms-MY" sz="1400" baseline="0" dirty="0" smtClean="0">
                          <a:solidFill>
                            <a:schemeClr val="tx1"/>
                          </a:solidFill>
                          <a:latin typeface="Arial" panose="020B0604020202020204" pitchFamily="34" charset="0"/>
                          <a:cs typeface="Arial" panose="020B0604020202020204" pitchFamily="34" charset="0"/>
                        </a:rPr>
                        <a:t>Kelulusan Peruntukan</a:t>
                      </a:r>
                      <a:r>
                        <a:rPr lang="ms-MY" sz="1400" baseline="0" dirty="0">
                          <a:solidFill>
                            <a:schemeClr val="tx1"/>
                          </a:solidFill>
                          <a:latin typeface="Arial" panose="020B0604020202020204" pitchFamily="34" charset="0"/>
                          <a:cs typeface="Arial" panose="020B0604020202020204" pitchFamily="34" charset="0"/>
                        </a:rPr>
                        <a:t>: </a:t>
                      </a:r>
                      <a:r>
                        <a:rPr lang="ms-MY" sz="1400" baseline="0" dirty="0" smtClean="0">
                          <a:solidFill>
                            <a:schemeClr val="tx1"/>
                          </a:solidFill>
                          <a:latin typeface="Arial" panose="020B0604020202020204" pitchFamily="34" charset="0"/>
                          <a:cs typeface="Arial" panose="020B0604020202020204" pitchFamily="34" charset="0"/>
                        </a:rPr>
                        <a:t>10 </a:t>
                      </a:r>
                      <a:r>
                        <a:rPr lang="ms-MY" sz="1400" baseline="0" smtClean="0">
                          <a:solidFill>
                            <a:schemeClr val="tx1"/>
                          </a:solidFill>
                          <a:latin typeface="Arial" panose="020B0604020202020204" pitchFamily="34" charset="0"/>
                          <a:cs typeface="Arial" panose="020B0604020202020204" pitchFamily="34" charset="0"/>
                        </a:rPr>
                        <a:t>Julai 2017 </a:t>
                      </a:r>
                      <a:endParaRPr lang="ms-MY" sz="1400" baseline="0" dirty="0">
                        <a:solidFill>
                          <a:schemeClr val="tx1"/>
                        </a:solidFill>
                        <a:latin typeface="Arial" panose="020B0604020202020204" pitchFamily="34" charset="0"/>
                        <a:cs typeface="Arial" panose="020B0604020202020204" pitchFamily="34" charset="0"/>
                      </a:endParaRPr>
                    </a:p>
                  </a:txBody>
                  <a:tcPr marT="45713" marB="45713"/>
                </a:tc>
                <a:tc hMerge="1">
                  <a:txBody>
                    <a:bodyPr/>
                    <a:lstStyle/>
                    <a:p>
                      <a:endParaRPr lang="en-US"/>
                    </a:p>
                  </a:txBody>
                  <a:tcPr/>
                </a:tc>
                <a:extLst>
                  <a:ext uri="{0D108BD9-81ED-4DB2-BD59-A6C34878D82A}">
                    <a16:rowId xmlns="" xmlns:a16="http://schemas.microsoft.com/office/drawing/2014/main" val="10006"/>
                  </a:ext>
                </a:extLst>
              </a:tr>
              <a:tr h="3909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1400" dirty="0">
                          <a:solidFill>
                            <a:schemeClr val="bg1"/>
                          </a:solidFill>
                          <a:latin typeface="Arial" panose="020B0604020202020204" pitchFamily="34" charset="0"/>
                          <a:cs typeface="Arial" panose="020B0604020202020204" pitchFamily="34" charset="0"/>
                        </a:rPr>
                        <a:t>Kaedah Perolehan</a:t>
                      </a:r>
                    </a:p>
                  </a:txBody>
                  <a:tcPr marT="45713" marB="45713"/>
                </a:tc>
                <a:tc gridSpan="2">
                  <a:txBody>
                    <a:bodyPr/>
                    <a:lstStyle/>
                    <a:p>
                      <a:pPr algn="just"/>
                      <a:r>
                        <a:rPr lang="ms-MY" sz="1400" dirty="0">
                          <a:solidFill>
                            <a:schemeClr val="tx1"/>
                          </a:solidFill>
                          <a:latin typeface="Arial" panose="020B0604020202020204" pitchFamily="34" charset="0"/>
                          <a:cs typeface="Arial" panose="020B0604020202020204" pitchFamily="34" charset="0"/>
                        </a:rPr>
                        <a:t>Tender</a:t>
                      </a:r>
                      <a:r>
                        <a:rPr lang="ms-MY" sz="1400" baseline="0" dirty="0">
                          <a:solidFill>
                            <a:schemeClr val="tx1"/>
                          </a:solidFill>
                          <a:latin typeface="Arial" panose="020B0604020202020204" pitchFamily="34" charset="0"/>
                          <a:cs typeface="Arial" panose="020B0604020202020204" pitchFamily="34" charset="0"/>
                        </a:rPr>
                        <a:t> Terbuka</a:t>
                      </a:r>
                      <a:endParaRPr lang="ms-MY" sz="1400" dirty="0">
                        <a:solidFill>
                          <a:schemeClr val="tx1"/>
                        </a:solidFill>
                        <a:latin typeface="Arial" panose="020B0604020202020204" pitchFamily="34" charset="0"/>
                        <a:cs typeface="Arial" panose="020B0604020202020204" pitchFamily="34" charset="0"/>
                      </a:endParaRPr>
                    </a:p>
                  </a:txBody>
                  <a:tcPr marT="45713" marB="45713"/>
                </a:tc>
                <a:tc hMerge="1">
                  <a:txBody>
                    <a:bodyPr/>
                    <a:lstStyle/>
                    <a:p>
                      <a:endParaRPr lang="en-US"/>
                    </a:p>
                  </a:txBody>
                  <a:tcPr/>
                </a:tc>
                <a:extLst>
                  <a:ext uri="{0D108BD9-81ED-4DB2-BD59-A6C34878D82A}">
                    <a16:rowId xmlns="" xmlns:a16="http://schemas.microsoft.com/office/drawing/2014/main" val="10007"/>
                  </a:ext>
                </a:extLst>
              </a:tr>
              <a:tr h="48937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1400" dirty="0">
                          <a:solidFill>
                            <a:schemeClr val="bg1"/>
                          </a:solidFill>
                          <a:latin typeface="Arial" panose="020B0604020202020204" pitchFamily="34" charset="0"/>
                          <a:cs typeface="Arial" panose="020B0604020202020204" pitchFamily="34" charset="0"/>
                        </a:rPr>
                        <a:t>Sumber Peruntukan</a:t>
                      </a:r>
                    </a:p>
                  </a:txBody>
                  <a:tcPr marT="45713" marB="45713"/>
                </a:tc>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fi-FI" sz="1400" b="0" smtClean="0">
                          <a:solidFill>
                            <a:schemeClr val="tx1"/>
                          </a:solidFill>
                          <a:latin typeface="Arial" panose="020B0604020202020204" pitchFamily="34" charset="0"/>
                          <a:cs typeface="Arial" panose="020B0604020202020204" pitchFamily="34" charset="0"/>
                        </a:rPr>
                        <a:t>RMKe-11 RP3 </a:t>
                      </a:r>
                      <a:r>
                        <a:rPr lang="ms-MY" sz="1400" baseline="0" smtClean="0">
                          <a:solidFill>
                            <a:schemeClr val="tx1"/>
                          </a:solidFill>
                          <a:latin typeface="Arial" panose="020B0604020202020204" pitchFamily="34" charset="0"/>
                          <a:cs typeface="Arial" panose="020B0604020202020204" pitchFamily="34" charset="0"/>
                        </a:rPr>
                        <a:t>(</a:t>
                      </a:r>
                      <a:r>
                        <a:rPr lang="ms-MY" sz="1400" baseline="0" smtClean="0">
                          <a:solidFill>
                            <a:schemeClr val="tx1"/>
                          </a:solidFill>
                          <a:latin typeface="Arial" panose="020B0604020202020204" pitchFamily="34" charset="0"/>
                          <a:cs typeface="Arial" panose="020B0604020202020204" pitchFamily="34" charset="0"/>
                          <a:hlinkClick r:id="rId4" action="ppaction://hlinksldjump"/>
                        </a:rPr>
                        <a:t>Lampiran 2</a:t>
                      </a:r>
                      <a:r>
                        <a:rPr lang="ms-MY" sz="1400" baseline="0" smtClean="0">
                          <a:solidFill>
                            <a:schemeClr val="tx1"/>
                          </a:solidFill>
                          <a:latin typeface="Arial" panose="020B0604020202020204" pitchFamily="34" charset="0"/>
                          <a:cs typeface="Arial" panose="020B0604020202020204" pitchFamily="34" charset="0"/>
                        </a:rPr>
                        <a:t>)</a:t>
                      </a:r>
                      <a:endParaRPr lang="fi-FI" sz="1400" b="0" baseline="0" smtClean="0">
                        <a:solidFill>
                          <a:schemeClr val="tx1"/>
                        </a:solidFill>
                        <a:latin typeface="Arial" panose="020B0604020202020204" pitchFamily="34" charset="0"/>
                        <a:cs typeface="Arial" panose="020B0604020202020204" pitchFamily="34" charset="0"/>
                      </a:endParaRPr>
                    </a:p>
                    <a:p>
                      <a:pPr marL="0" marR="0" indent="0" algn="just" defTabSz="914400" rtl="0" eaLnBrk="1" fontAlgn="auto" latinLnBrk="0" hangingPunct="1">
                        <a:lnSpc>
                          <a:spcPct val="100000"/>
                        </a:lnSpc>
                        <a:spcBef>
                          <a:spcPts val="0"/>
                        </a:spcBef>
                        <a:spcAft>
                          <a:spcPts val="0"/>
                        </a:spcAft>
                        <a:buClrTx/>
                        <a:buSzTx/>
                        <a:buFont typeface="+mj-lt"/>
                        <a:buNone/>
                        <a:tabLst/>
                        <a:defRPr/>
                      </a:pPr>
                      <a:r>
                        <a:rPr lang="fi-FI" sz="1400" b="0" baseline="0" smtClean="0">
                          <a:solidFill>
                            <a:schemeClr val="tx1"/>
                          </a:solidFill>
                          <a:latin typeface="Arial" panose="020B0604020202020204" pitchFamily="34" charset="0"/>
                          <a:cs typeface="Arial" panose="020B0604020202020204" pitchFamily="34" charset="0"/>
                        </a:rPr>
                        <a:t>Kod Projek P20940000050002 - Develop Oleo Deritatives Of Palm Oil </a:t>
                      </a:r>
                    </a:p>
                  </a:txBody>
                  <a:tcPr marT="45713" marB="45713"/>
                </a:tc>
                <a:tc hMerge="1">
                  <a:txBody>
                    <a:bodyPr/>
                    <a:lstStyle/>
                    <a:p>
                      <a:endParaRPr lang="en-US"/>
                    </a:p>
                  </a:txBody>
                  <a:tcPr/>
                </a:tc>
                <a:extLst>
                  <a:ext uri="{0D108BD9-81ED-4DB2-BD59-A6C34878D82A}">
                    <a16:rowId xmlns="" xmlns:a16="http://schemas.microsoft.com/office/drawing/2014/main" val="10008"/>
                  </a:ext>
                </a:extLst>
              </a:tr>
              <a:tr h="116294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kern="1200" dirty="0" err="1" smtClean="0">
                          <a:solidFill>
                            <a:schemeClr val="bg1"/>
                          </a:solidFill>
                          <a:latin typeface="Arial" panose="020B0604020202020204" pitchFamily="34" charset="0"/>
                          <a:ea typeface="+mn-ea"/>
                          <a:cs typeface="Arial" panose="020B0604020202020204" pitchFamily="34" charset="0"/>
                        </a:rPr>
                        <a:t>Dokumen</a:t>
                      </a:r>
                      <a:r>
                        <a:rPr lang="en-US" sz="1400" b="1" kern="1200" dirty="0" smtClean="0">
                          <a:solidFill>
                            <a:schemeClr val="bg1"/>
                          </a:solidFill>
                          <a:latin typeface="Arial" panose="020B0604020202020204" pitchFamily="34" charset="0"/>
                          <a:ea typeface="+mn-ea"/>
                          <a:cs typeface="Arial" panose="020B0604020202020204" pitchFamily="34" charset="0"/>
                        </a:rPr>
                        <a:t> yang </a:t>
                      </a:r>
                      <a:r>
                        <a:rPr lang="en-US" sz="1400" b="1" kern="1200" dirty="0" err="1" smtClean="0">
                          <a:solidFill>
                            <a:schemeClr val="bg1"/>
                          </a:solidFill>
                          <a:latin typeface="Arial" panose="020B0604020202020204" pitchFamily="34" charset="0"/>
                          <a:ea typeface="+mn-ea"/>
                          <a:cs typeface="Arial" panose="020B0604020202020204" pitchFamily="34" charset="0"/>
                        </a:rPr>
                        <a:t>Menyokong</a:t>
                      </a:r>
                      <a:r>
                        <a:rPr lang="en-US" sz="1400" b="1" kern="1200" dirty="0" smtClean="0">
                          <a:solidFill>
                            <a:schemeClr val="bg1"/>
                          </a:solidFill>
                          <a:latin typeface="Arial" panose="020B0604020202020204" pitchFamily="34" charset="0"/>
                          <a:ea typeface="+mn-ea"/>
                          <a:cs typeface="Arial" panose="020B0604020202020204" pitchFamily="34" charset="0"/>
                        </a:rPr>
                        <a:t> </a:t>
                      </a:r>
                      <a:r>
                        <a:rPr lang="en-US" sz="1400" b="1" kern="1200" dirty="0" err="1" smtClean="0">
                          <a:solidFill>
                            <a:schemeClr val="bg1"/>
                          </a:solidFill>
                          <a:latin typeface="Arial" panose="020B0604020202020204" pitchFamily="34" charset="0"/>
                          <a:ea typeface="+mn-ea"/>
                          <a:cs typeface="Arial" panose="020B0604020202020204" pitchFamily="34" charset="0"/>
                        </a:rPr>
                        <a:t>Permohonan</a:t>
                      </a:r>
                      <a:endParaRPr lang="ms-MY" sz="1400" b="1" kern="1200" dirty="0">
                        <a:solidFill>
                          <a:schemeClr val="bg1"/>
                        </a:solidFill>
                        <a:latin typeface="Arial" panose="020B0604020202020204" pitchFamily="34" charset="0"/>
                        <a:ea typeface="+mn-ea"/>
                        <a:cs typeface="Arial" panose="020B0604020202020204" pitchFamily="34" charset="0"/>
                      </a:endParaRPr>
                    </a:p>
                  </a:txBody>
                  <a:tcPr marT="45713" marB="45713"/>
                </a:tc>
                <a:tc gridSpan="2">
                  <a:txBody>
                    <a:bodyPr/>
                    <a:lstStyle/>
                    <a:p>
                      <a:pPr marL="342900" marR="0" lvl="0" indent="-342900" algn="just" defTabSz="914400" rtl="0" eaLnBrk="1" fontAlgn="auto" latinLnBrk="0" hangingPunct="1">
                        <a:lnSpc>
                          <a:spcPct val="100000"/>
                        </a:lnSpc>
                        <a:spcBef>
                          <a:spcPts val="0"/>
                        </a:spcBef>
                        <a:spcAft>
                          <a:spcPts val="0"/>
                        </a:spcAft>
                        <a:buClrTx/>
                        <a:buSzTx/>
                        <a:buFont typeface="+mj-lt"/>
                        <a:buAutoNum type="alphaLcParenR"/>
                        <a:tabLst/>
                        <a:defRPr/>
                      </a:pPr>
                      <a:r>
                        <a:rPr lang="ms-MY" sz="1400" baseline="0" dirty="0" smtClean="0">
                          <a:solidFill>
                            <a:schemeClr val="tx1"/>
                          </a:solidFill>
                          <a:latin typeface="Arial" panose="020B0604020202020204" pitchFamily="34" charset="0"/>
                          <a:cs typeface="Arial" panose="020B0604020202020204" pitchFamily="34" charset="0"/>
                        </a:rPr>
                        <a:t>Kajian pasaran </a:t>
                      </a:r>
                      <a:r>
                        <a:rPr lang="ms-MY" sz="1400" baseline="0" dirty="0">
                          <a:solidFill>
                            <a:schemeClr val="tx1"/>
                          </a:solidFill>
                          <a:latin typeface="Arial" panose="020B0604020202020204" pitchFamily="34" charset="0"/>
                          <a:cs typeface="Arial" panose="020B0604020202020204" pitchFamily="34" charset="0"/>
                        </a:rPr>
                        <a:t>berhubung </a:t>
                      </a:r>
                      <a:r>
                        <a:rPr lang="ms-MY" sz="1400" i="1" baseline="0" dirty="0">
                          <a:solidFill>
                            <a:schemeClr val="tx1"/>
                          </a:solidFill>
                          <a:latin typeface="Arial" panose="020B0604020202020204" pitchFamily="34" charset="0"/>
                          <a:cs typeface="Arial" panose="020B0604020202020204" pitchFamily="34" charset="0"/>
                        </a:rPr>
                        <a:t>traceability</a:t>
                      </a:r>
                      <a:r>
                        <a:rPr lang="ms-MY" sz="1400" baseline="0" dirty="0">
                          <a:solidFill>
                            <a:schemeClr val="tx1"/>
                          </a:solidFill>
                          <a:latin typeface="Arial" panose="020B0604020202020204" pitchFamily="34" charset="0"/>
                          <a:cs typeface="Arial" panose="020B0604020202020204" pitchFamily="34" charset="0"/>
                        </a:rPr>
                        <a:t> bersama syarikat: (</a:t>
                      </a:r>
                      <a:r>
                        <a:rPr lang="ms-MY" sz="1400" baseline="0" dirty="0">
                          <a:solidFill>
                            <a:schemeClr val="tx1"/>
                          </a:solidFill>
                          <a:latin typeface="Arial" panose="020B0604020202020204" pitchFamily="34" charset="0"/>
                          <a:cs typeface="Arial" panose="020B0604020202020204" pitchFamily="34" charset="0"/>
                          <a:hlinkClick r:id="rId5" action="ppaction://hlinksldjump"/>
                        </a:rPr>
                        <a:t>Lampiran 3</a:t>
                      </a:r>
                      <a:r>
                        <a:rPr lang="ms-MY" sz="1400" baseline="0" dirty="0">
                          <a:solidFill>
                            <a:schemeClr val="tx1"/>
                          </a:solidFill>
                          <a:latin typeface="Arial" panose="020B0604020202020204" pitchFamily="34" charset="0"/>
                          <a:cs typeface="Arial" panose="020B0604020202020204" pitchFamily="34" charset="0"/>
                        </a:rPr>
                        <a:t>)</a:t>
                      </a:r>
                    </a:p>
                    <a:p>
                      <a:pPr marL="542925" marR="0" lvl="0" indent="-180975"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400" b="0" dirty="0" err="1">
                          <a:latin typeface="Arial" panose="020B0604020202020204" pitchFamily="34" charset="0"/>
                          <a:cs typeface="Arial" panose="020B0604020202020204" pitchFamily="34" charset="0"/>
                        </a:rPr>
                        <a:t>Felda</a:t>
                      </a:r>
                      <a:r>
                        <a:rPr lang="en-US" sz="1400" b="0" dirty="0">
                          <a:latin typeface="Arial" panose="020B0604020202020204" pitchFamily="34" charset="0"/>
                          <a:cs typeface="Arial" panose="020B0604020202020204" pitchFamily="34" charset="0"/>
                        </a:rPr>
                        <a:t> </a:t>
                      </a:r>
                      <a:r>
                        <a:rPr lang="en-US" sz="1400" b="0" dirty="0" err="1">
                          <a:latin typeface="Arial" panose="020B0604020202020204" pitchFamily="34" charset="0"/>
                          <a:cs typeface="Arial" panose="020B0604020202020204" pitchFamily="34" charset="0"/>
                        </a:rPr>
                        <a:t>Prodata</a:t>
                      </a:r>
                      <a:r>
                        <a:rPr lang="en-US" sz="1400" b="0" dirty="0">
                          <a:latin typeface="Arial" panose="020B0604020202020204" pitchFamily="34" charset="0"/>
                          <a:cs typeface="Arial" panose="020B0604020202020204" pitchFamily="34" charset="0"/>
                        </a:rPr>
                        <a:t> Systems </a:t>
                      </a:r>
                      <a:r>
                        <a:rPr lang="en-US" sz="1400" b="0" dirty="0" err="1">
                          <a:latin typeface="Arial" panose="020B0604020202020204" pitchFamily="34" charset="0"/>
                          <a:cs typeface="Arial" panose="020B0604020202020204" pitchFamily="34" charset="0"/>
                        </a:rPr>
                        <a:t>Sdn</a:t>
                      </a:r>
                      <a:r>
                        <a:rPr lang="en-US" sz="1400" b="0" dirty="0">
                          <a:latin typeface="Arial" panose="020B0604020202020204" pitchFamily="34" charset="0"/>
                          <a:cs typeface="Arial" panose="020B0604020202020204" pitchFamily="34" charset="0"/>
                        </a:rPr>
                        <a:t>. </a:t>
                      </a:r>
                      <a:r>
                        <a:rPr lang="en-US" sz="1400" b="0" dirty="0" err="1">
                          <a:latin typeface="Arial" panose="020B0604020202020204" pitchFamily="34" charset="0"/>
                          <a:cs typeface="Arial" panose="020B0604020202020204" pitchFamily="34" charset="0"/>
                        </a:rPr>
                        <a:t>Bhd</a:t>
                      </a:r>
                      <a:r>
                        <a:rPr lang="en-US" sz="1400" b="0" dirty="0">
                          <a:latin typeface="Arial" panose="020B0604020202020204" pitchFamily="34" charset="0"/>
                          <a:cs typeface="Arial" panose="020B0604020202020204" pitchFamily="34" charset="0"/>
                        </a:rPr>
                        <a:t> pada </a:t>
                      </a:r>
                      <a:r>
                        <a:rPr lang="en-US" sz="1400" b="0" dirty="0" smtClean="0">
                          <a:latin typeface="Arial" panose="020B0604020202020204" pitchFamily="34" charset="0"/>
                          <a:cs typeface="Arial" panose="020B0604020202020204" pitchFamily="34" charset="0"/>
                        </a:rPr>
                        <a:t>6</a:t>
                      </a:r>
                      <a:r>
                        <a:rPr lang="en-US" sz="1400" b="0" baseline="0" dirty="0" smtClean="0">
                          <a:latin typeface="Arial" panose="020B0604020202020204" pitchFamily="34" charset="0"/>
                          <a:cs typeface="Arial" panose="020B0604020202020204" pitchFamily="34" charset="0"/>
                        </a:rPr>
                        <a:t> Oktober </a:t>
                      </a:r>
                      <a:r>
                        <a:rPr lang="en-US" sz="1400" dirty="0" smtClean="0">
                          <a:latin typeface="Arial" panose="020B0604020202020204" pitchFamily="34" charset="0"/>
                          <a:cs typeface="Arial" panose="020B0604020202020204" pitchFamily="34" charset="0"/>
                        </a:rPr>
                        <a:t>2017</a:t>
                      </a:r>
                      <a:endParaRPr lang="en-US" sz="1400" b="0" dirty="0">
                        <a:latin typeface="Arial" panose="020B0604020202020204" pitchFamily="34" charset="0"/>
                        <a:cs typeface="Arial" panose="020B0604020202020204" pitchFamily="34" charset="0"/>
                      </a:endParaRPr>
                    </a:p>
                    <a:p>
                      <a:pPr marL="542925" marR="0" lvl="0" indent="-180975"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400" b="0" dirty="0" err="1">
                          <a:latin typeface="Arial" panose="020B0604020202020204" pitchFamily="34" charset="0"/>
                          <a:cs typeface="Arial" panose="020B0604020202020204" pitchFamily="34" charset="0"/>
                        </a:rPr>
                        <a:t>Inisiatif</a:t>
                      </a:r>
                      <a:r>
                        <a:rPr lang="en-US" sz="1400" b="0" dirty="0">
                          <a:latin typeface="Arial" panose="020B0604020202020204" pitchFamily="34" charset="0"/>
                          <a:cs typeface="Arial" panose="020B0604020202020204" pitchFamily="34" charset="0"/>
                        </a:rPr>
                        <a:t> "Traceability System" di Sime Darby Plantation </a:t>
                      </a:r>
                      <a:r>
                        <a:rPr lang="en-US" sz="1400" dirty="0">
                          <a:latin typeface="Arial" panose="020B0604020202020204" pitchFamily="34" charset="0"/>
                          <a:cs typeface="Arial" panose="020B0604020202020204" pitchFamily="34" charset="0"/>
                        </a:rPr>
                        <a:t>pada </a:t>
                      </a:r>
                      <a:r>
                        <a:rPr lang="en-US" sz="1400" dirty="0" smtClean="0">
                          <a:latin typeface="Arial" panose="020B0604020202020204" pitchFamily="34" charset="0"/>
                          <a:cs typeface="Arial" panose="020B0604020202020204" pitchFamily="34" charset="0"/>
                        </a:rPr>
                        <a:t>13</a:t>
                      </a:r>
                      <a:r>
                        <a:rPr lang="en-US" sz="1400" baseline="0" dirty="0" smtClean="0">
                          <a:latin typeface="Arial" panose="020B0604020202020204" pitchFamily="34" charset="0"/>
                          <a:cs typeface="Arial" panose="020B0604020202020204" pitchFamily="34" charset="0"/>
                        </a:rPr>
                        <a:t> </a:t>
                      </a:r>
                      <a:r>
                        <a:rPr lang="en-US" sz="1400" baseline="0" dirty="0" err="1" smtClean="0">
                          <a:latin typeface="Arial" panose="020B0604020202020204" pitchFamily="34" charset="0"/>
                          <a:cs typeface="Arial" panose="020B0604020202020204" pitchFamily="34" charset="0"/>
                        </a:rPr>
                        <a:t>Februari</a:t>
                      </a:r>
                      <a:r>
                        <a:rPr lang="en-US" sz="1400" baseline="0" dirty="0" smtClean="0">
                          <a:latin typeface="Arial" panose="020B0604020202020204" pitchFamily="34" charset="0"/>
                          <a:cs typeface="Arial" panose="020B0604020202020204" pitchFamily="34" charset="0"/>
                        </a:rPr>
                        <a:t> </a:t>
                      </a:r>
                      <a:r>
                        <a:rPr lang="en-US" sz="1400" dirty="0" smtClean="0">
                          <a:latin typeface="Arial" panose="020B0604020202020204" pitchFamily="34" charset="0"/>
                          <a:cs typeface="Arial" panose="020B0604020202020204" pitchFamily="34" charset="0"/>
                        </a:rPr>
                        <a:t>2018</a:t>
                      </a:r>
                      <a:endParaRPr lang="ms-MY" sz="1400" baseline="0" dirty="0">
                        <a:solidFill>
                          <a:schemeClr val="tx1"/>
                        </a:solidFill>
                        <a:latin typeface="Arial" panose="020B0604020202020204" pitchFamily="34" charset="0"/>
                        <a:cs typeface="Arial" panose="020B0604020202020204" pitchFamily="34" charset="0"/>
                      </a:endParaRPr>
                    </a:p>
                    <a:p>
                      <a:pPr marL="361950" indent="-361950" algn="just">
                        <a:buFont typeface="+mj-lt"/>
                        <a:buNone/>
                      </a:pPr>
                      <a:r>
                        <a:rPr lang="ms-MY" sz="1400" b="0" baseline="0" dirty="0">
                          <a:solidFill>
                            <a:schemeClr val="tx1"/>
                          </a:solidFill>
                          <a:latin typeface="Arial" panose="020B0604020202020204" pitchFamily="34" charset="0"/>
                          <a:cs typeface="Arial" panose="020B0604020202020204" pitchFamily="34" charset="0"/>
                        </a:rPr>
                        <a:t>b)    </a:t>
                      </a:r>
                      <a:r>
                        <a:rPr lang="ms-MY" sz="1400" b="0" baseline="0" dirty="0" smtClean="0">
                          <a:solidFill>
                            <a:schemeClr val="tx1"/>
                          </a:solidFill>
                          <a:latin typeface="Arial" panose="020B0604020202020204" pitchFamily="34" charset="0"/>
                          <a:cs typeface="Arial" panose="020B0604020202020204" pitchFamily="34" charset="0"/>
                        </a:rPr>
                        <a:t>Kajian pasaran di lapangan (Peniaga </a:t>
                      </a:r>
                      <a:r>
                        <a:rPr lang="ms-MY" sz="1400" b="0" baseline="0" dirty="0">
                          <a:solidFill>
                            <a:schemeClr val="tx1"/>
                          </a:solidFill>
                          <a:latin typeface="Arial" panose="020B0604020202020204" pitchFamily="34" charset="0"/>
                          <a:cs typeface="Arial" panose="020B0604020202020204" pitchFamily="34" charset="0"/>
                        </a:rPr>
                        <a:t>Buah Kelapa Sawit, Tapak Semaian, Kilang Kelapa </a:t>
                      </a:r>
                      <a:r>
                        <a:rPr lang="ms-MY" sz="1400" b="0" baseline="0" dirty="0" smtClean="0">
                          <a:solidFill>
                            <a:schemeClr val="tx1"/>
                          </a:solidFill>
                          <a:latin typeface="Arial" panose="020B0604020202020204" pitchFamily="34" charset="0"/>
                          <a:cs typeface="Arial" panose="020B0604020202020204" pitchFamily="34" charset="0"/>
                        </a:rPr>
                        <a:t>Sawit)</a:t>
                      </a:r>
                      <a:endParaRPr lang="ms-MY" sz="1400" b="0" baseline="0" dirty="0">
                        <a:solidFill>
                          <a:schemeClr val="tx1"/>
                        </a:solidFill>
                        <a:latin typeface="Arial" panose="020B0604020202020204" pitchFamily="34" charset="0"/>
                        <a:cs typeface="Arial" panose="020B0604020202020204" pitchFamily="34" charset="0"/>
                      </a:endParaRPr>
                    </a:p>
                  </a:txBody>
                  <a:tcPr marT="45713" marB="45713"/>
                </a:tc>
                <a:tc hMerge="1">
                  <a:txBody>
                    <a:bodyPr/>
                    <a:lstStyle/>
                    <a:p>
                      <a:endParaRPr lang="en-US"/>
                    </a:p>
                  </a:txBody>
                  <a:tcPr/>
                </a:tc>
                <a:extLst>
                  <a:ext uri="{0D108BD9-81ED-4DB2-BD59-A6C34878D82A}">
                    <a16:rowId xmlns="" xmlns:a16="http://schemas.microsoft.com/office/drawing/2014/main" val="10009"/>
                  </a:ext>
                </a:extLst>
              </a:tr>
            </a:tbl>
          </a:graphicData>
        </a:graphic>
      </p:graphicFrame>
      <p:sp>
        <p:nvSpPr>
          <p:cNvPr id="7" name="Text Placeholder 10"/>
          <p:cNvSpPr txBox="1">
            <a:spLocks/>
          </p:cNvSpPr>
          <p:nvPr/>
        </p:nvSpPr>
        <p:spPr>
          <a:xfrm>
            <a:off x="1524000" y="44451"/>
            <a:ext cx="9144000" cy="50423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PENGENALAN PROJEK</a:t>
            </a:r>
            <a:endParaRPr lang="ms-MY" b="1" dirty="0">
              <a:latin typeface="Arial" pitchFamily="34" charset="0"/>
              <a:ea typeface="ＭＳ Ｐゴシック" pitchFamily="34" charset="-128"/>
              <a:cs typeface="Arial" pitchFamily="34" charset="0"/>
            </a:endParaRPr>
          </a:p>
        </p:txBody>
      </p:sp>
      <p:sp>
        <p:nvSpPr>
          <p:cNvPr id="8" name="Slide Number Placeholder 4"/>
          <p:cNvSpPr>
            <a:spLocks noGrp="1"/>
          </p:cNvSpPr>
          <p:nvPr>
            <p:ph type="sldNum" sz="quarter" idx="12"/>
          </p:nvPr>
        </p:nvSpPr>
        <p:spPr>
          <a:xfrm>
            <a:off x="8570912" y="-27384"/>
            <a:ext cx="2133600" cy="365125"/>
          </a:xfrm>
        </p:spPr>
        <p:txBody>
          <a:bodyPr/>
          <a:lstStyle/>
          <a:p>
            <a:pPr>
              <a:defRPr/>
            </a:pPr>
            <a:fld id="{239D2CE9-18EA-46C9-AB43-6B42864860F7}" type="slidenum">
              <a:rPr lang="ms-MY" smtClean="0"/>
              <a:t>5</a:t>
            </a:fld>
            <a:r>
              <a:rPr lang="ms-MY" dirty="0" smtClean="0"/>
              <a:t> / 63</a:t>
            </a:r>
            <a:endParaRPr lang="ms-MY" dirty="0"/>
          </a:p>
        </p:txBody>
      </p:sp>
      <p:sp>
        <p:nvSpPr>
          <p:cNvPr id="6" name="Rectangle 5"/>
          <p:cNvSpPr/>
          <p:nvPr/>
        </p:nvSpPr>
        <p:spPr>
          <a:xfrm rot="1448987">
            <a:off x="8776835" y="2307785"/>
            <a:ext cx="2847160" cy="923330"/>
          </a:xfrm>
          <a:prstGeom prst="rect">
            <a:avLst/>
          </a:prstGeom>
          <a:noFill/>
        </p:spPr>
        <p:txBody>
          <a:bodyPr wrap="square" lIns="91440" tIns="45720" rIns="91440" bIns="45720">
            <a:spAutoFit/>
          </a:bodyPr>
          <a:lstStyle/>
          <a:p>
            <a:pPr algn="ctr"/>
            <a:r>
              <a:rPr lang="en-US" sz="5400" b="1" dirty="0">
                <a:ln w="12700">
                  <a:solidFill>
                    <a:schemeClr val="accent1"/>
                  </a:solidFill>
                  <a:prstDash val="solid"/>
                </a:ln>
                <a:solidFill>
                  <a:srgbClr val="FF0000"/>
                </a:solidFill>
                <a:effectLst>
                  <a:outerShdw dist="38100" dir="2640000" algn="bl" rotWithShape="0">
                    <a:schemeClr val="accent1"/>
                  </a:outerShdw>
                </a:effectLst>
              </a:rPr>
              <a:t>CONTOH</a:t>
            </a:r>
          </a:p>
        </p:txBody>
      </p:sp>
      <p:sp>
        <p:nvSpPr>
          <p:cNvPr id="9" name="Slide Number Placeholder 1"/>
          <p:cNvSpPr txBox="1">
            <a:spLocks/>
          </p:cNvSpPr>
          <p:nvPr/>
        </p:nvSpPr>
        <p:spPr>
          <a:xfrm>
            <a:off x="8610600" y="6356350"/>
            <a:ext cx="2743200" cy="365125"/>
          </a:xfrm>
          <a:prstGeom prst="rect">
            <a:avLst/>
          </a:prstGeom>
        </p:spPr>
        <p:txBody>
          <a:bodyPr vert="horz" lIns="91440" tIns="45720" rIns="91440" bIns="45720" rtlCol="0" anchor="ctr"/>
          <a:lstStyle>
            <a:defPPr>
              <a:defRPr lang="ms-MY"/>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ms-MY" dirty="0" smtClean="0"/>
              <a:t>5</a:t>
            </a:r>
            <a:endParaRPr lang="ms-MY" dirty="0"/>
          </a:p>
        </p:txBody>
      </p:sp>
    </p:spTree>
    <p:extLst>
      <p:ext uri="{BB962C8B-B14F-4D97-AF65-F5344CB8AC3E}">
        <p14:creationId xmlns:p14="http://schemas.microsoft.com/office/powerpoint/2010/main" val="21826645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44450"/>
            <a:ext cx="8803010"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LATAR BELAKANG PROJEK</a:t>
            </a:r>
            <a:endParaRPr lang="ms-MY" b="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919536" y="548680"/>
            <a:ext cx="7704856" cy="2492896"/>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Clr>
                <a:schemeClr val="accent1"/>
              </a:buClr>
              <a:buSzPct val="73000"/>
              <a:buFont typeface="Wingdings" panose="05000000000000000000" pitchFamily="2" charset="2"/>
              <a:buChar char="Ø"/>
            </a:pPr>
            <a:r>
              <a:rPr lang="en-US" sz="1800" dirty="0">
                <a:solidFill>
                  <a:schemeClr val="tx1"/>
                </a:solidFill>
                <a:latin typeface="Arial" panose="020B0604020202020204" pitchFamily="34" charset="0"/>
                <a:cs typeface="Arial" panose="020B0604020202020204" pitchFamily="34" charset="0"/>
              </a:rPr>
              <a:t>Latar </a:t>
            </a:r>
            <a:r>
              <a:rPr lang="en-US" sz="1800" dirty="0" err="1">
                <a:solidFill>
                  <a:schemeClr val="tx1"/>
                </a:solidFill>
                <a:latin typeface="Arial" panose="020B0604020202020204" pitchFamily="34" charset="0"/>
                <a:cs typeface="Arial" panose="020B0604020202020204" pitchFamily="34" charset="0"/>
              </a:rPr>
              <a:t>belakang</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dan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keterangan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ringkas</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mengenai</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kronologi</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projek</a:t>
            </a:r>
            <a:r>
              <a:rPr lang="en-US" sz="1800" dirty="0">
                <a:solidFill>
                  <a:schemeClr val="tx1"/>
                </a:solidFill>
                <a:latin typeface="Arial" panose="020B0604020202020204" pitchFamily="34" charset="0"/>
                <a:cs typeface="Arial" panose="020B0604020202020204" pitchFamily="34" charset="0"/>
              </a:rPr>
              <a:t> </a:t>
            </a:r>
            <a:r>
              <a:rPr lang="en-US" sz="1800" dirty="0" smtClean="0">
                <a:solidFill>
                  <a:schemeClr val="tx1"/>
                </a:solidFill>
                <a:latin typeface="Arial" panose="020B0604020202020204" pitchFamily="34" charset="0"/>
                <a:cs typeface="Arial" panose="020B0604020202020204" pitchFamily="34" charset="0"/>
              </a:rPr>
              <a:t>(Kos </a:t>
            </a:r>
            <a:r>
              <a:rPr lang="en-US" sz="1800" dirty="0" err="1" smtClean="0">
                <a:solidFill>
                  <a:schemeClr val="tx1"/>
                </a:solidFill>
                <a:latin typeface="Arial" panose="020B0604020202020204" pitchFamily="34" charset="0"/>
                <a:cs typeface="Arial" panose="020B0604020202020204" pitchFamily="34" charset="0"/>
              </a:rPr>
              <a:t>Projek</a:t>
            </a:r>
            <a:r>
              <a:rPr lang="en-US" sz="1800" dirty="0" smtClean="0">
                <a:solidFill>
                  <a:schemeClr val="tx1"/>
                </a:solidFill>
                <a:latin typeface="Arial" panose="020B0604020202020204" pitchFamily="34" charset="0"/>
                <a:cs typeface="Arial" panose="020B0604020202020204" pitchFamily="34" charset="0"/>
              </a:rPr>
              <a:t>/</a:t>
            </a:r>
            <a:r>
              <a:rPr lang="en-US" sz="1800" dirty="0" err="1" smtClean="0">
                <a:solidFill>
                  <a:schemeClr val="tx1"/>
                </a:solidFill>
                <a:latin typeface="Arial" panose="020B0604020202020204" pitchFamily="34" charset="0"/>
                <a:cs typeface="Arial" panose="020B0604020202020204" pitchFamily="34" charset="0"/>
              </a:rPr>
              <a:t>Punca</a:t>
            </a:r>
            <a:r>
              <a:rPr lang="en-US" sz="1800" dirty="0" smtClean="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Kuasa</a:t>
            </a:r>
            <a:r>
              <a:rPr lang="en-US" sz="1800" dirty="0">
                <a:solidFill>
                  <a:schemeClr val="tx1"/>
                </a:solidFill>
                <a:latin typeface="Arial" panose="020B0604020202020204" pitchFamily="34" charset="0"/>
                <a:cs typeface="Arial" panose="020B0604020202020204" pitchFamily="34" charset="0"/>
              </a:rPr>
              <a:t>/</a:t>
            </a:r>
            <a:r>
              <a:rPr lang="en-US" sz="1800" dirty="0" err="1">
                <a:solidFill>
                  <a:schemeClr val="tx1"/>
                </a:solidFill>
                <a:latin typeface="Arial" panose="020B0604020202020204" pitchFamily="34" charset="0"/>
                <a:cs typeface="Arial" panose="020B0604020202020204" pitchFamily="34" charset="0"/>
              </a:rPr>
              <a:t>Perubahan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Teknologi</a:t>
            </a:r>
            <a:r>
              <a:rPr lang="en-US" sz="1800" dirty="0">
                <a:solidFill>
                  <a:schemeClr val="tx1"/>
                </a:solidFill>
                <a:latin typeface="Arial" panose="020B0604020202020204" pitchFamily="34" charset="0"/>
                <a:cs typeface="Arial" panose="020B0604020202020204" pitchFamily="34" charset="0"/>
              </a:rPr>
              <a:t>/</a:t>
            </a:r>
            <a:r>
              <a:rPr lang="en-US" sz="1800" dirty="0" err="1">
                <a:solidFill>
                  <a:schemeClr val="tx1"/>
                </a:solidFill>
                <a:latin typeface="Arial" panose="020B0604020202020204" pitchFamily="34" charset="0"/>
                <a:cs typeface="Arial" panose="020B0604020202020204" pitchFamily="34" charset="0"/>
              </a:rPr>
              <a:t>Pembaharuan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Lesen</a:t>
            </a:r>
            <a:r>
              <a:rPr lang="en-US" sz="1800" dirty="0">
                <a:solidFill>
                  <a:schemeClr val="tx1"/>
                </a:solidFill>
                <a:latin typeface="Arial" panose="020B0604020202020204" pitchFamily="34" charset="0"/>
                <a:cs typeface="Arial" panose="020B0604020202020204" pitchFamily="34" charset="0"/>
              </a:rPr>
              <a:t>/</a:t>
            </a:r>
            <a:r>
              <a:rPr lang="en-US" sz="1800" dirty="0" err="1">
                <a:solidFill>
                  <a:schemeClr val="tx1"/>
                </a:solidFill>
                <a:latin typeface="Arial" panose="020B0604020202020204" pitchFamily="34" charset="0"/>
                <a:cs typeface="Arial" panose="020B0604020202020204" pitchFamily="34" charset="0"/>
              </a:rPr>
              <a:t>Peningkatan</a:t>
            </a:r>
            <a:r>
              <a:rPr lang="en-US" sz="1800" dirty="0">
                <a:solidFill>
                  <a:schemeClr val="tx1"/>
                </a:solidFill>
                <a:latin typeface="Arial" panose="020B0604020202020204" pitchFamily="34" charset="0"/>
                <a:cs typeface="Arial" panose="020B0604020202020204" pitchFamily="34" charset="0"/>
              </a:rPr>
              <a:t> Platform/</a:t>
            </a:r>
            <a:r>
              <a:rPr lang="en-US" sz="1800" dirty="0" err="1">
                <a:solidFill>
                  <a:schemeClr val="tx1"/>
                </a:solidFill>
                <a:latin typeface="Arial" panose="020B0604020202020204" pitchFamily="34" charset="0"/>
                <a:cs typeface="Arial" panose="020B0604020202020204" pitchFamily="34" charset="0"/>
              </a:rPr>
              <a:t>Peningkatan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Sistem</a:t>
            </a:r>
            <a:r>
              <a:rPr lang="en-US" sz="1800" dirty="0">
                <a:solidFill>
                  <a:schemeClr val="tx1"/>
                </a:solidFill>
                <a:latin typeface="Arial" panose="020B0604020202020204" pitchFamily="34" charset="0"/>
                <a:cs typeface="Arial" panose="020B0604020202020204" pitchFamily="34" charset="0"/>
              </a:rPr>
              <a:t>/</a:t>
            </a:r>
            <a:r>
              <a:rPr lang="en-US" sz="1800" dirty="0" err="1">
                <a:solidFill>
                  <a:schemeClr val="tx1"/>
                </a:solidFill>
                <a:latin typeface="Arial" panose="020B0604020202020204" pitchFamily="34" charset="0"/>
                <a:cs typeface="Arial" panose="020B0604020202020204" pitchFamily="34" charset="0"/>
              </a:rPr>
              <a:t>Perluasan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Lokasi</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dan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Penggunaan</a:t>
            </a:r>
            <a:r>
              <a:rPr lang="en-US" sz="1800" dirty="0">
                <a:solidFill>
                  <a:schemeClr val="tx1"/>
                </a:solidFill>
                <a:latin typeface="Arial" panose="020B0604020202020204" pitchFamily="34" charset="0"/>
                <a:cs typeface="Arial" panose="020B0604020202020204" pitchFamily="34" charset="0"/>
              </a:rPr>
              <a:t>)</a:t>
            </a:r>
          </a:p>
          <a:p>
            <a:pPr algn="l">
              <a:buClr>
                <a:schemeClr val="accent1"/>
              </a:buClr>
              <a:buSzPct val="73000"/>
            </a:pPr>
            <a:endParaRPr lang="en-US" sz="1800" dirty="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6</a:t>
            </a:fld>
            <a:endParaRPr lang="ms-MY"/>
          </a:p>
        </p:txBody>
      </p:sp>
      <p:graphicFrame>
        <p:nvGraphicFramePr>
          <p:cNvPr id="8" name="Diagram 7"/>
          <p:cNvGraphicFramePr/>
          <p:nvPr>
            <p:extLst>
              <p:ext uri="{D42A27DB-BD31-4B8C-83A1-F6EECF244321}">
                <p14:modId xmlns:p14="http://schemas.microsoft.com/office/powerpoint/2010/main" val="1319983620"/>
              </p:ext>
            </p:extLst>
          </p:nvPr>
        </p:nvGraphicFramePr>
        <p:xfrm>
          <a:off x="1631504" y="1940584"/>
          <a:ext cx="9036496" cy="42985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9" name="Straight Arrow Connector 8"/>
          <p:cNvCxnSpPr/>
          <p:nvPr/>
        </p:nvCxnSpPr>
        <p:spPr>
          <a:xfrm>
            <a:off x="2026792" y="3381240"/>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3034854" y="4382953"/>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3827017" y="3381240"/>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7883079" y="4382953"/>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5495479" y="3387590"/>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4619179" y="4382953"/>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7211567" y="3387590"/>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6274942" y="4382953"/>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1758505" y="1811204"/>
            <a:ext cx="1554163" cy="1449387"/>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en-MY" sz="1200"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sp>
        <p:nvSpPr>
          <p:cNvPr id="18" name="Rectangle 17"/>
          <p:cNvSpPr/>
          <p:nvPr/>
        </p:nvSpPr>
        <p:spPr>
          <a:xfrm>
            <a:off x="2171057" y="4994141"/>
            <a:ext cx="1554163" cy="1463675"/>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defRPr/>
            </a:pPr>
            <a:endParaRPr lang="en-MY" sz="1200"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sp>
        <p:nvSpPr>
          <p:cNvPr id="19" name="Rectangle 18"/>
          <p:cNvSpPr/>
          <p:nvPr/>
        </p:nvSpPr>
        <p:spPr>
          <a:xfrm>
            <a:off x="3420617" y="1811204"/>
            <a:ext cx="1554162" cy="1449387"/>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defRPr/>
            </a:pPr>
            <a:endParaRPr lang="ms-MY" sz="1200"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sp>
        <p:nvSpPr>
          <p:cNvPr id="20" name="Rectangle 19"/>
          <p:cNvSpPr/>
          <p:nvPr/>
        </p:nvSpPr>
        <p:spPr>
          <a:xfrm>
            <a:off x="3857254" y="4994141"/>
            <a:ext cx="1554162" cy="1463675"/>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spcBef>
                <a:spcPts val="600"/>
              </a:spcBef>
              <a:defRPr/>
            </a:pPr>
            <a:endParaRPr lang="ms-MY" sz="1200"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sp>
        <p:nvSpPr>
          <p:cNvPr id="21" name="Rectangle 20"/>
          <p:cNvSpPr/>
          <p:nvPr/>
        </p:nvSpPr>
        <p:spPr>
          <a:xfrm>
            <a:off x="5124005" y="1796916"/>
            <a:ext cx="1260475" cy="1463675"/>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1450" indent="-171450" algn="just">
              <a:spcBef>
                <a:spcPts val="600"/>
              </a:spcBef>
              <a:buFont typeface="Arial" panose="020B0604020202020204" pitchFamily="34" charset="0"/>
              <a:buChar char="•"/>
              <a:defRPr/>
            </a:pPr>
            <a:endParaRPr lang="ms-MY" sz="1200"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sp>
        <p:nvSpPr>
          <p:cNvPr id="22" name="Rectangle 21"/>
          <p:cNvSpPr/>
          <p:nvPr/>
        </p:nvSpPr>
        <p:spPr>
          <a:xfrm>
            <a:off x="5550198" y="4994141"/>
            <a:ext cx="1949450" cy="1463675"/>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1450" indent="-171450">
              <a:spcBef>
                <a:spcPts val="600"/>
              </a:spcBef>
              <a:buFont typeface="Arial" panose="020B0604020202020204" pitchFamily="34" charset="0"/>
              <a:buChar char="•"/>
              <a:defRPr/>
            </a:pPr>
            <a:endParaRPr lang="fi-FI" sz="1200" dirty="0">
              <a:solidFill>
                <a:srgbClr val="FF0000"/>
              </a:solidFill>
              <a:latin typeface="Segoe UI Light" panose="020B0502040204020203" pitchFamily="34" charset="0"/>
              <a:ea typeface="Tahoma" panose="020B0604030504040204" pitchFamily="34" charset="0"/>
              <a:cs typeface="Tahoma" panose="020B0604030504040204" pitchFamily="34" charset="0"/>
            </a:endParaRPr>
          </a:p>
        </p:txBody>
      </p:sp>
      <p:sp>
        <p:nvSpPr>
          <p:cNvPr id="23" name="Rectangle 22"/>
          <p:cNvSpPr/>
          <p:nvPr/>
        </p:nvSpPr>
        <p:spPr>
          <a:xfrm>
            <a:off x="6543230" y="1793740"/>
            <a:ext cx="1287463" cy="1466850"/>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defRPr/>
            </a:pPr>
            <a:endParaRPr lang="ms-MY" sz="1200"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sp>
        <p:nvSpPr>
          <p:cNvPr id="24" name="Rectangle 23"/>
          <p:cNvSpPr/>
          <p:nvPr/>
        </p:nvSpPr>
        <p:spPr>
          <a:xfrm>
            <a:off x="7643664" y="4994141"/>
            <a:ext cx="1554162" cy="1439863"/>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defRPr/>
            </a:pPr>
            <a:endParaRPr lang="ms-MY" sz="1200"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cxnSp>
        <p:nvCxnSpPr>
          <p:cNvPr id="25" name="Straight Arrow Connector 24"/>
          <p:cNvCxnSpPr/>
          <p:nvPr/>
        </p:nvCxnSpPr>
        <p:spPr>
          <a:xfrm>
            <a:off x="10235754" y="4382953"/>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a:off x="9337230" y="4983029"/>
            <a:ext cx="1392238" cy="1463675"/>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1450" indent="-171450" algn="just">
              <a:buFont typeface="Arial" panose="020B0604020202020204" pitchFamily="34" charset="0"/>
              <a:buChar char="•"/>
              <a:defRPr/>
            </a:pPr>
            <a:endParaRPr lang="ms-MY" sz="1200" b="1"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sp>
        <p:nvSpPr>
          <p:cNvPr id="27" name="Rectangle 26"/>
          <p:cNvSpPr/>
          <p:nvPr/>
        </p:nvSpPr>
        <p:spPr>
          <a:xfrm>
            <a:off x="9337230" y="1793740"/>
            <a:ext cx="1362075" cy="1466850"/>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1450" indent="-171450" algn="just">
              <a:buFont typeface="Arial" panose="020B0604020202020204" pitchFamily="34" charset="0"/>
              <a:buChar char="•"/>
              <a:defRPr/>
            </a:pPr>
            <a:endParaRPr lang="ms-MY" sz="1200"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cxnSp>
        <p:nvCxnSpPr>
          <p:cNvPr id="28" name="Straight Arrow Connector 27"/>
          <p:cNvCxnSpPr/>
          <p:nvPr/>
        </p:nvCxnSpPr>
        <p:spPr>
          <a:xfrm>
            <a:off x="9659492" y="3381240"/>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7987854" y="1788978"/>
            <a:ext cx="1227138" cy="1471612"/>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1450" indent="-171450" algn="just">
              <a:buFont typeface="Arial" panose="020B0604020202020204" pitchFamily="34" charset="0"/>
              <a:buChar char="•"/>
              <a:defRPr/>
            </a:pPr>
            <a:endParaRPr lang="ms-MY" sz="1200" b="1"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cxnSp>
        <p:nvCxnSpPr>
          <p:cNvPr id="30" name="Straight Arrow Connector 29"/>
          <p:cNvCxnSpPr/>
          <p:nvPr/>
        </p:nvCxnSpPr>
        <p:spPr>
          <a:xfrm>
            <a:off x="8651429" y="3381240"/>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24107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nvPr>
        </p:nvGraphicFramePr>
        <p:xfrm>
          <a:off x="1631504" y="836712"/>
          <a:ext cx="8928992" cy="6480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6" name="Straight Connector 5"/>
          <p:cNvCxnSpPr/>
          <p:nvPr/>
        </p:nvCxnSpPr>
        <p:spPr>
          <a:xfrm>
            <a:off x="1631504" y="1484784"/>
            <a:ext cx="8856984" cy="18002"/>
          </a:xfrm>
          <a:prstGeom prst="line">
            <a:avLst/>
          </a:prstGeom>
          <a:ln w="25400">
            <a:solidFill>
              <a:srgbClr val="0000FF"/>
            </a:solidFill>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4099090" y="1511205"/>
            <a:ext cx="772775" cy="738664"/>
          </a:xfrm>
          <a:prstGeom prst="rect">
            <a:avLst/>
          </a:prstGeom>
          <a:noFill/>
          <a:ln>
            <a:noFill/>
          </a:ln>
        </p:spPr>
        <p:txBody>
          <a:bodyPr wrap="square" rtlCol="0">
            <a:spAutoFit/>
          </a:bodyPr>
          <a:lstStyle/>
          <a:p>
            <a:pPr marL="115888" indent="-115888">
              <a:buFont typeface="Wingdings" pitchFamily="2" charset="2"/>
              <a:buChar char="§"/>
            </a:pPr>
            <a:r>
              <a:rPr lang="en-US" sz="700" dirty="0" err="1">
                <a:latin typeface="Arial" pitchFamily="34" charset="0"/>
                <a:cs typeface="Arial" pitchFamily="34" charset="0"/>
              </a:rPr>
              <a:t>Kegiatan</a:t>
            </a:r>
            <a:r>
              <a:rPr lang="en-US" sz="700" dirty="0">
                <a:latin typeface="Arial" pitchFamily="34" charset="0"/>
                <a:cs typeface="Arial" pitchFamily="34" charset="0"/>
              </a:rPr>
              <a:t> </a:t>
            </a:r>
            <a:r>
              <a:rPr lang="en-US" sz="700" dirty="0" err="1">
                <a:latin typeface="Arial" pitchFamily="34" charset="0"/>
                <a:cs typeface="Arial" pitchFamily="34" charset="0"/>
              </a:rPr>
              <a:t>kecurian</a:t>
            </a:r>
            <a:r>
              <a:rPr lang="en-US" sz="700" dirty="0">
                <a:latin typeface="Arial" pitchFamily="34" charset="0"/>
                <a:cs typeface="Arial" pitchFamily="34" charset="0"/>
              </a:rPr>
              <a:t> </a:t>
            </a:r>
            <a:r>
              <a:rPr lang="en-US" sz="700" dirty="0" err="1">
                <a:latin typeface="Arial" pitchFamily="34" charset="0"/>
                <a:cs typeface="Arial" pitchFamily="34" charset="0"/>
              </a:rPr>
              <a:t>buah</a:t>
            </a:r>
            <a:r>
              <a:rPr lang="en-US" sz="700" dirty="0">
                <a:latin typeface="Arial" pitchFamily="34" charset="0"/>
                <a:cs typeface="Arial" pitchFamily="34" charset="0"/>
              </a:rPr>
              <a:t> </a:t>
            </a:r>
            <a:r>
              <a:rPr lang="en-US" sz="700" dirty="0" err="1">
                <a:latin typeface="Arial" pitchFamily="34" charset="0"/>
                <a:cs typeface="Arial" pitchFamily="34" charset="0"/>
              </a:rPr>
              <a:t>kelapa</a:t>
            </a:r>
            <a:r>
              <a:rPr lang="en-US" sz="700" dirty="0">
                <a:latin typeface="Arial" pitchFamily="34" charset="0"/>
                <a:cs typeface="Arial" pitchFamily="34" charset="0"/>
              </a:rPr>
              <a:t> </a:t>
            </a:r>
            <a:r>
              <a:rPr lang="en-US" sz="700" dirty="0" err="1">
                <a:latin typeface="Arial" pitchFamily="34" charset="0"/>
                <a:cs typeface="Arial" pitchFamily="34" charset="0"/>
              </a:rPr>
              <a:t>sawit</a:t>
            </a:r>
            <a:r>
              <a:rPr lang="en-US" sz="700" dirty="0">
                <a:latin typeface="Arial" pitchFamily="34" charset="0"/>
                <a:cs typeface="Arial" pitchFamily="34" charset="0"/>
              </a:rPr>
              <a:t> </a:t>
            </a:r>
            <a:r>
              <a:rPr lang="en-US" sz="700" dirty="0" err="1">
                <a:latin typeface="Arial" pitchFamily="34" charset="0"/>
                <a:cs typeface="Arial" pitchFamily="34" charset="0"/>
              </a:rPr>
              <a:t>berleluasa</a:t>
            </a:r>
            <a:endParaRPr lang="en-US" sz="700" dirty="0">
              <a:latin typeface="Arial" pitchFamily="34" charset="0"/>
              <a:cs typeface="Arial" pitchFamily="34" charset="0"/>
            </a:endParaRPr>
          </a:p>
        </p:txBody>
      </p:sp>
      <p:sp>
        <p:nvSpPr>
          <p:cNvPr id="13" name="TextBox 12"/>
          <p:cNvSpPr txBox="1"/>
          <p:nvPr/>
        </p:nvSpPr>
        <p:spPr>
          <a:xfrm>
            <a:off x="4727848" y="1507453"/>
            <a:ext cx="964521" cy="1061829"/>
          </a:xfrm>
          <a:prstGeom prst="rect">
            <a:avLst/>
          </a:prstGeom>
          <a:noFill/>
          <a:ln>
            <a:noFill/>
          </a:ln>
        </p:spPr>
        <p:txBody>
          <a:bodyPr wrap="square" rtlCol="0">
            <a:spAutoFit/>
          </a:bodyPr>
          <a:lstStyle/>
          <a:p>
            <a:pPr marL="115888" indent="-115888">
              <a:buFont typeface="Wingdings" pitchFamily="2" charset="2"/>
              <a:buChar char="§"/>
            </a:pPr>
            <a:r>
              <a:rPr lang="en-US" sz="700" dirty="0" err="1">
                <a:solidFill>
                  <a:srgbClr val="FF0000"/>
                </a:solidFill>
                <a:latin typeface="Arial" pitchFamily="34" charset="0"/>
                <a:cs typeface="Arial" pitchFamily="34" charset="0"/>
              </a:rPr>
              <a:t>Kelulusan</a:t>
            </a:r>
            <a:r>
              <a:rPr lang="en-US" sz="700" dirty="0">
                <a:solidFill>
                  <a:srgbClr val="FF0000"/>
                </a:solidFill>
                <a:latin typeface="Arial" pitchFamily="34" charset="0"/>
                <a:cs typeface="Arial" pitchFamily="34" charset="0"/>
              </a:rPr>
              <a:t> TQM MPOB 7/4/2016 </a:t>
            </a:r>
            <a:r>
              <a:rPr lang="en-US" sz="700" dirty="0" err="1">
                <a:solidFill>
                  <a:srgbClr val="FF0000"/>
                </a:solidFill>
                <a:latin typeface="Arial" pitchFamily="34" charset="0"/>
                <a:cs typeface="Arial" pitchFamily="34" charset="0"/>
              </a:rPr>
              <a:t>untuk</a:t>
            </a:r>
            <a:r>
              <a:rPr lang="en-US" sz="700" dirty="0">
                <a:solidFill>
                  <a:srgbClr val="FF0000"/>
                </a:solidFill>
                <a:latin typeface="Arial" pitchFamily="34" charset="0"/>
                <a:cs typeface="Arial" pitchFamily="34" charset="0"/>
              </a:rPr>
              <a:t> </a:t>
            </a:r>
            <a:r>
              <a:rPr lang="en-US" sz="700" dirty="0" err="1">
                <a:solidFill>
                  <a:srgbClr val="FF0000"/>
                </a:solidFill>
                <a:latin typeface="Arial" pitchFamily="34" charset="0"/>
                <a:cs typeface="Arial" pitchFamily="34" charset="0"/>
              </a:rPr>
              <a:t>membangun</a:t>
            </a:r>
            <a:r>
              <a:rPr lang="en-US" sz="700" dirty="0">
                <a:solidFill>
                  <a:srgbClr val="FF0000"/>
                </a:solidFill>
                <a:latin typeface="Arial" pitchFamily="34" charset="0"/>
                <a:cs typeface="Arial" pitchFamily="34" charset="0"/>
              </a:rPr>
              <a:t> </a:t>
            </a:r>
            <a:r>
              <a:rPr lang="en-US" sz="700" dirty="0" err="1">
                <a:solidFill>
                  <a:srgbClr val="FF0000"/>
                </a:solidFill>
                <a:latin typeface="Arial" pitchFamily="34" charset="0"/>
                <a:cs typeface="Arial" pitchFamily="34" charset="0"/>
              </a:rPr>
              <a:t>sistem</a:t>
            </a:r>
            <a:r>
              <a:rPr lang="en-US" sz="700" dirty="0">
                <a:solidFill>
                  <a:srgbClr val="FF0000"/>
                </a:solidFill>
                <a:latin typeface="Arial" pitchFamily="34" charset="0"/>
                <a:cs typeface="Arial" pitchFamily="34" charset="0"/>
              </a:rPr>
              <a:t> </a:t>
            </a:r>
            <a:r>
              <a:rPr lang="en-US" sz="700" dirty="0" err="1">
                <a:solidFill>
                  <a:srgbClr val="FF0000"/>
                </a:solidFill>
                <a:latin typeface="Arial" pitchFamily="34" charset="0"/>
                <a:cs typeface="Arial" pitchFamily="34" charset="0"/>
              </a:rPr>
              <a:t>penguatkuasaan</a:t>
            </a:r>
            <a:r>
              <a:rPr lang="en-US" sz="700" dirty="0">
                <a:solidFill>
                  <a:srgbClr val="FF0000"/>
                </a:solidFill>
                <a:latin typeface="Arial" pitchFamily="34" charset="0"/>
                <a:cs typeface="Arial" pitchFamily="34" charset="0"/>
              </a:rPr>
              <a:t> “FFB Traceability System”</a:t>
            </a:r>
          </a:p>
        </p:txBody>
      </p:sp>
      <p:sp>
        <p:nvSpPr>
          <p:cNvPr id="14" name="TextBox 13"/>
          <p:cNvSpPr txBox="1"/>
          <p:nvPr/>
        </p:nvSpPr>
        <p:spPr>
          <a:xfrm>
            <a:off x="4727848" y="2592540"/>
            <a:ext cx="1080120" cy="415498"/>
          </a:xfrm>
          <a:prstGeom prst="rect">
            <a:avLst/>
          </a:prstGeom>
          <a:noFill/>
          <a:ln>
            <a:noFill/>
          </a:ln>
        </p:spPr>
        <p:txBody>
          <a:bodyPr wrap="square" rtlCol="0">
            <a:spAutoFit/>
          </a:bodyPr>
          <a:lstStyle/>
          <a:p>
            <a:pPr marL="115888" indent="-115888">
              <a:buFont typeface="Wingdings" pitchFamily="2" charset="2"/>
              <a:buChar char="§"/>
            </a:pPr>
            <a:r>
              <a:rPr lang="en-US" sz="700" dirty="0">
                <a:latin typeface="Arial" pitchFamily="34" charset="0"/>
                <a:cs typeface="Arial" pitchFamily="34" charset="0"/>
              </a:rPr>
              <a:t>EU </a:t>
            </a:r>
            <a:r>
              <a:rPr lang="en-US" sz="700" dirty="0" err="1">
                <a:latin typeface="Arial" pitchFamily="34" charset="0"/>
                <a:cs typeface="Arial" pitchFamily="34" charset="0"/>
              </a:rPr>
              <a:t>melarang</a:t>
            </a:r>
            <a:r>
              <a:rPr lang="en-US" sz="700" dirty="0">
                <a:latin typeface="Arial" pitchFamily="34" charset="0"/>
                <a:cs typeface="Arial" pitchFamily="34" charset="0"/>
              </a:rPr>
              <a:t> </a:t>
            </a:r>
            <a:r>
              <a:rPr lang="en-US" sz="700" dirty="0" err="1">
                <a:latin typeface="Arial" pitchFamily="34" charset="0"/>
                <a:cs typeface="Arial" pitchFamily="34" charset="0"/>
              </a:rPr>
              <a:t>pengimportan</a:t>
            </a:r>
            <a:r>
              <a:rPr lang="en-US" sz="700" dirty="0">
                <a:latin typeface="Arial" pitchFamily="34" charset="0"/>
                <a:cs typeface="Arial" pitchFamily="34" charset="0"/>
              </a:rPr>
              <a:t> </a:t>
            </a:r>
            <a:r>
              <a:rPr lang="en-US" sz="700" dirty="0" err="1">
                <a:latin typeface="Arial" pitchFamily="34" charset="0"/>
                <a:cs typeface="Arial" pitchFamily="34" charset="0"/>
              </a:rPr>
              <a:t>minyak</a:t>
            </a:r>
            <a:r>
              <a:rPr lang="en-US" sz="700" dirty="0">
                <a:latin typeface="Arial" pitchFamily="34" charset="0"/>
                <a:cs typeface="Arial" pitchFamily="34" charset="0"/>
              </a:rPr>
              <a:t> </a:t>
            </a:r>
            <a:r>
              <a:rPr lang="en-US" sz="700" dirty="0" err="1">
                <a:latin typeface="Arial" pitchFamily="34" charset="0"/>
                <a:cs typeface="Arial" pitchFamily="34" charset="0"/>
              </a:rPr>
              <a:t>sawit</a:t>
            </a:r>
            <a:endParaRPr lang="en-US" sz="700" dirty="0">
              <a:latin typeface="Arial" pitchFamily="34" charset="0"/>
              <a:cs typeface="Arial" pitchFamily="34" charset="0"/>
            </a:endParaRPr>
          </a:p>
        </p:txBody>
      </p:sp>
      <p:sp>
        <p:nvSpPr>
          <p:cNvPr id="15" name="TextBox 14"/>
          <p:cNvSpPr txBox="1"/>
          <p:nvPr/>
        </p:nvSpPr>
        <p:spPr>
          <a:xfrm>
            <a:off x="6502274" y="1501914"/>
            <a:ext cx="817862" cy="630942"/>
          </a:xfrm>
          <a:prstGeom prst="rect">
            <a:avLst/>
          </a:prstGeom>
          <a:noFill/>
          <a:ln>
            <a:noFill/>
          </a:ln>
        </p:spPr>
        <p:txBody>
          <a:bodyPr wrap="square" rtlCol="0">
            <a:spAutoFit/>
          </a:bodyPr>
          <a:lstStyle/>
          <a:p>
            <a:r>
              <a:rPr lang="en-US" sz="700" dirty="0" err="1">
                <a:latin typeface="Arial" pitchFamily="34" charset="0"/>
                <a:cs typeface="Arial" pitchFamily="34" charset="0"/>
              </a:rPr>
              <a:t>Hebahan</a:t>
            </a:r>
            <a:r>
              <a:rPr lang="en-US" sz="700" dirty="0">
                <a:latin typeface="Arial" pitchFamily="34" charset="0"/>
                <a:cs typeface="Arial" pitchFamily="34" charset="0"/>
              </a:rPr>
              <a:t> </a:t>
            </a:r>
            <a:r>
              <a:rPr lang="en-US" sz="700" dirty="0" err="1">
                <a:latin typeface="Arial" pitchFamily="34" charset="0"/>
                <a:cs typeface="Arial" pitchFamily="34" charset="0"/>
              </a:rPr>
              <a:t>untuk</a:t>
            </a:r>
            <a:r>
              <a:rPr lang="en-US" sz="700" dirty="0">
                <a:latin typeface="Arial" pitchFamily="34" charset="0"/>
                <a:cs typeface="Arial" pitchFamily="34" charset="0"/>
              </a:rPr>
              <a:t> </a:t>
            </a:r>
            <a:r>
              <a:rPr lang="en-US" sz="700" dirty="0" err="1">
                <a:latin typeface="Arial" pitchFamily="34" charset="0"/>
                <a:cs typeface="Arial" pitchFamily="34" charset="0"/>
              </a:rPr>
              <a:t>mewajibkan</a:t>
            </a:r>
            <a:r>
              <a:rPr lang="en-US" sz="700" dirty="0">
                <a:latin typeface="Arial" pitchFamily="34" charset="0"/>
                <a:cs typeface="Arial" pitchFamily="34" charset="0"/>
              </a:rPr>
              <a:t> </a:t>
            </a:r>
            <a:r>
              <a:rPr lang="en-US" sz="700" dirty="0" err="1">
                <a:latin typeface="Arial" pitchFamily="34" charset="0"/>
                <a:cs typeface="Arial" pitchFamily="34" charset="0"/>
              </a:rPr>
              <a:t>pensijilan</a:t>
            </a:r>
            <a:r>
              <a:rPr lang="en-US" sz="700" dirty="0">
                <a:latin typeface="Arial" pitchFamily="34" charset="0"/>
                <a:cs typeface="Arial" pitchFamily="34" charset="0"/>
              </a:rPr>
              <a:t> MSPO </a:t>
            </a:r>
            <a:r>
              <a:rPr lang="en-US" sz="700" dirty="0" err="1">
                <a:latin typeface="Arial" pitchFamily="34" charset="0"/>
                <a:cs typeface="Arial" pitchFamily="34" charset="0"/>
              </a:rPr>
              <a:t>kepada</a:t>
            </a:r>
            <a:r>
              <a:rPr lang="en-US" sz="700" dirty="0">
                <a:latin typeface="Arial" pitchFamily="34" charset="0"/>
                <a:cs typeface="Arial" pitchFamily="34" charset="0"/>
              </a:rPr>
              <a:t> </a:t>
            </a:r>
            <a:r>
              <a:rPr lang="en-US" sz="700" dirty="0" err="1">
                <a:latin typeface="Arial" pitchFamily="34" charset="0"/>
                <a:cs typeface="Arial" pitchFamily="34" charset="0"/>
              </a:rPr>
              <a:t>industri</a:t>
            </a:r>
            <a:r>
              <a:rPr lang="en-US" sz="700" dirty="0">
                <a:latin typeface="Arial" pitchFamily="34" charset="0"/>
                <a:cs typeface="Arial" pitchFamily="34" charset="0"/>
              </a:rPr>
              <a:t> </a:t>
            </a:r>
            <a:r>
              <a:rPr lang="en-US" sz="700" dirty="0" err="1">
                <a:latin typeface="Arial" pitchFamily="34" charset="0"/>
                <a:cs typeface="Arial" pitchFamily="34" charset="0"/>
              </a:rPr>
              <a:t>sawit</a:t>
            </a:r>
            <a:endParaRPr lang="en-US" sz="700" dirty="0">
              <a:latin typeface="Arial" pitchFamily="34" charset="0"/>
              <a:cs typeface="Arial" pitchFamily="34" charset="0"/>
            </a:endParaRPr>
          </a:p>
        </p:txBody>
      </p:sp>
      <p:sp>
        <p:nvSpPr>
          <p:cNvPr id="16" name="TextBox 15"/>
          <p:cNvSpPr txBox="1"/>
          <p:nvPr/>
        </p:nvSpPr>
        <p:spPr>
          <a:xfrm>
            <a:off x="2415656" y="1772816"/>
            <a:ext cx="944041" cy="307777"/>
          </a:xfrm>
          <a:prstGeom prst="rect">
            <a:avLst/>
          </a:prstGeom>
          <a:noFill/>
          <a:ln>
            <a:noFill/>
          </a:ln>
        </p:spPr>
        <p:txBody>
          <a:bodyPr wrap="square" rtlCol="0">
            <a:spAutoFit/>
          </a:bodyPr>
          <a:lstStyle/>
          <a:p>
            <a:r>
              <a:rPr lang="en-US" sz="700" dirty="0" err="1">
                <a:latin typeface="Arial" pitchFamily="34" charset="0"/>
                <a:cs typeface="Arial" pitchFamily="34" charset="0"/>
              </a:rPr>
              <a:t>Sistem</a:t>
            </a:r>
            <a:r>
              <a:rPr lang="en-US" sz="700" dirty="0">
                <a:latin typeface="Arial" pitchFamily="34" charset="0"/>
                <a:cs typeface="Arial" pitchFamily="34" charset="0"/>
              </a:rPr>
              <a:t> </a:t>
            </a:r>
            <a:r>
              <a:rPr lang="en-US" sz="700" dirty="0" err="1">
                <a:latin typeface="Arial" pitchFamily="34" charset="0"/>
                <a:cs typeface="Arial" pitchFamily="34" charset="0"/>
              </a:rPr>
              <a:t>MyLesen</a:t>
            </a:r>
            <a:r>
              <a:rPr lang="en-US" sz="700" dirty="0">
                <a:latin typeface="Arial" pitchFamily="34" charset="0"/>
                <a:cs typeface="Arial" pitchFamily="34" charset="0"/>
              </a:rPr>
              <a:t> </a:t>
            </a:r>
            <a:r>
              <a:rPr lang="en-US" sz="700" dirty="0" err="1">
                <a:latin typeface="Arial" pitchFamily="34" charset="0"/>
                <a:cs typeface="Arial" pitchFamily="34" charset="0"/>
              </a:rPr>
              <a:t>mula</a:t>
            </a:r>
            <a:r>
              <a:rPr lang="en-US" sz="700" dirty="0">
                <a:latin typeface="Arial" pitchFamily="34" charset="0"/>
                <a:cs typeface="Arial" pitchFamily="34" charset="0"/>
              </a:rPr>
              <a:t> </a:t>
            </a:r>
            <a:r>
              <a:rPr lang="en-US" sz="700" dirty="0" err="1">
                <a:latin typeface="Arial" pitchFamily="34" charset="0"/>
                <a:cs typeface="Arial" pitchFamily="34" charset="0"/>
              </a:rPr>
              <a:t>beroperasi</a:t>
            </a:r>
            <a:endParaRPr lang="en-US" sz="700" dirty="0">
              <a:latin typeface="Arial" pitchFamily="34" charset="0"/>
              <a:cs typeface="Arial" pitchFamily="34" charset="0"/>
            </a:endParaRPr>
          </a:p>
        </p:txBody>
      </p:sp>
      <p:sp>
        <p:nvSpPr>
          <p:cNvPr id="17" name="TextBox 16"/>
          <p:cNvSpPr txBox="1"/>
          <p:nvPr/>
        </p:nvSpPr>
        <p:spPr>
          <a:xfrm>
            <a:off x="3237970" y="1754722"/>
            <a:ext cx="897998" cy="523220"/>
          </a:xfrm>
          <a:prstGeom prst="rect">
            <a:avLst/>
          </a:prstGeom>
          <a:noFill/>
          <a:ln>
            <a:noFill/>
          </a:ln>
        </p:spPr>
        <p:txBody>
          <a:bodyPr wrap="square" rtlCol="0">
            <a:spAutoFit/>
          </a:bodyPr>
          <a:lstStyle/>
          <a:p>
            <a:r>
              <a:rPr lang="en-US" sz="700" dirty="0" err="1">
                <a:latin typeface="Arial" pitchFamily="34" charset="0"/>
                <a:cs typeface="Arial" pitchFamily="34" charset="0"/>
              </a:rPr>
              <a:t>Sistem</a:t>
            </a:r>
            <a:r>
              <a:rPr lang="en-US" sz="700" dirty="0">
                <a:latin typeface="Arial" pitchFamily="34" charset="0"/>
                <a:cs typeface="Arial" pitchFamily="34" charset="0"/>
              </a:rPr>
              <a:t> </a:t>
            </a:r>
            <a:r>
              <a:rPr lang="en-US" sz="700" dirty="0" err="1">
                <a:latin typeface="Arial" pitchFamily="34" charset="0"/>
                <a:cs typeface="Arial" pitchFamily="34" charset="0"/>
              </a:rPr>
              <a:t>Pemantauan</a:t>
            </a:r>
            <a:r>
              <a:rPr lang="en-US" sz="700" dirty="0">
                <a:latin typeface="Arial" pitchFamily="34" charset="0"/>
                <a:cs typeface="Arial" pitchFamily="34" charset="0"/>
              </a:rPr>
              <a:t> </a:t>
            </a:r>
            <a:r>
              <a:rPr lang="en-US" sz="700" dirty="0" err="1">
                <a:latin typeface="Arial" pitchFamily="34" charset="0"/>
                <a:cs typeface="Arial" pitchFamily="34" charset="0"/>
              </a:rPr>
              <a:t>Sawit</a:t>
            </a:r>
            <a:r>
              <a:rPr lang="en-US" sz="700" dirty="0">
                <a:latin typeface="Arial" pitchFamily="34" charset="0"/>
                <a:cs typeface="Arial" pitchFamily="34" charset="0"/>
              </a:rPr>
              <a:t> (SPS) </a:t>
            </a:r>
            <a:r>
              <a:rPr lang="en-US" sz="700" dirty="0" err="1">
                <a:latin typeface="Arial" pitchFamily="34" charset="0"/>
                <a:cs typeface="Arial" pitchFamily="34" charset="0"/>
              </a:rPr>
              <a:t>mula</a:t>
            </a:r>
            <a:r>
              <a:rPr lang="en-US" sz="700" dirty="0">
                <a:latin typeface="Arial" pitchFamily="34" charset="0"/>
                <a:cs typeface="Arial" pitchFamily="34" charset="0"/>
              </a:rPr>
              <a:t> </a:t>
            </a:r>
            <a:r>
              <a:rPr lang="en-US" sz="700" dirty="0" err="1">
                <a:latin typeface="Arial" pitchFamily="34" charset="0"/>
                <a:cs typeface="Arial" pitchFamily="34" charset="0"/>
              </a:rPr>
              <a:t>beroperasi</a:t>
            </a:r>
            <a:endParaRPr lang="en-US" sz="700" dirty="0">
              <a:latin typeface="Arial" pitchFamily="34" charset="0"/>
              <a:cs typeface="Arial" pitchFamily="34" charset="0"/>
            </a:endParaRPr>
          </a:p>
        </p:txBody>
      </p:sp>
      <p:sp>
        <p:nvSpPr>
          <p:cNvPr id="18" name="TextBox 17"/>
          <p:cNvSpPr txBox="1"/>
          <p:nvPr/>
        </p:nvSpPr>
        <p:spPr>
          <a:xfrm>
            <a:off x="3331270" y="3450174"/>
            <a:ext cx="884319" cy="630942"/>
          </a:xfrm>
          <a:prstGeom prst="rect">
            <a:avLst/>
          </a:prstGeom>
          <a:noFill/>
          <a:ln>
            <a:noFill/>
          </a:ln>
        </p:spPr>
        <p:txBody>
          <a:bodyPr wrap="square" rtlCol="0">
            <a:spAutoFit/>
          </a:bodyPr>
          <a:lstStyle/>
          <a:p>
            <a:r>
              <a:rPr lang="en-US" sz="700" dirty="0" err="1">
                <a:latin typeface="Arial" pitchFamily="34" charset="0"/>
                <a:cs typeface="Arial" pitchFamily="34" charset="0"/>
              </a:rPr>
              <a:t>Pusat</a:t>
            </a:r>
            <a:r>
              <a:rPr lang="en-US" sz="700" dirty="0">
                <a:latin typeface="Arial" pitchFamily="34" charset="0"/>
                <a:cs typeface="Arial" pitchFamily="34" charset="0"/>
              </a:rPr>
              <a:t> </a:t>
            </a:r>
            <a:r>
              <a:rPr lang="en-US" sz="700" dirty="0" err="1">
                <a:latin typeface="Arial" pitchFamily="34" charset="0"/>
                <a:cs typeface="Arial" pitchFamily="34" charset="0"/>
              </a:rPr>
              <a:t>Kawalan</a:t>
            </a:r>
            <a:r>
              <a:rPr lang="en-US" sz="700" dirty="0">
                <a:latin typeface="Arial" pitchFamily="34" charset="0"/>
                <a:cs typeface="Arial" pitchFamily="34" charset="0"/>
              </a:rPr>
              <a:t> SPS </a:t>
            </a:r>
            <a:r>
              <a:rPr lang="en-US" sz="700" dirty="0" err="1">
                <a:latin typeface="Arial" pitchFamily="34" charset="0"/>
                <a:cs typeface="Arial" pitchFamily="34" charset="0"/>
              </a:rPr>
              <a:t>dibangunkan</a:t>
            </a:r>
            <a:r>
              <a:rPr lang="en-US" sz="700" dirty="0">
                <a:latin typeface="Arial" pitchFamily="34" charset="0"/>
                <a:cs typeface="Arial" pitchFamily="34" charset="0"/>
              </a:rPr>
              <a:t> di </a:t>
            </a:r>
            <a:r>
              <a:rPr lang="en-US" sz="700" dirty="0" err="1">
                <a:latin typeface="Arial" pitchFamily="34" charset="0"/>
                <a:cs typeface="Arial" pitchFamily="34" charset="0"/>
              </a:rPr>
              <a:t>Wisma</a:t>
            </a:r>
            <a:r>
              <a:rPr lang="en-US" sz="700" dirty="0">
                <a:latin typeface="Arial" pitchFamily="34" charset="0"/>
                <a:cs typeface="Arial" pitchFamily="34" charset="0"/>
              </a:rPr>
              <a:t> </a:t>
            </a:r>
            <a:r>
              <a:rPr lang="en-US" sz="700" dirty="0" err="1">
                <a:latin typeface="Arial" pitchFamily="34" charset="0"/>
                <a:cs typeface="Arial" pitchFamily="34" charset="0"/>
              </a:rPr>
              <a:t>Sawit</a:t>
            </a:r>
            <a:r>
              <a:rPr lang="en-US" sz="700" dirty="0">
                <a:latin typeface="Arial" pitchFamily="34" charset="0"/>
                <a:cs typeface="Arial" pitchFamily="34" charset="0"/>
              </a:rPr>
              <a:t>, </a:t>
            </a:r>
            <a:r>
              <a:rPr lang="en-US" sz="700" dirty="0" err="1">
                <a:latin typeface="Arial" pitchFamily="34" charset="0"/>
                <a:cs typeface="Arial" pitchFamily="34" charset="0"/>
              </a:rPr>
              <a:t>Kelana</a:t>
            </a:r>
            <a:r>
              <a:rPr lang="en-US" sz="700" dirty="0">
                <a:latin typeface="Arial" pitchFamily="34" charset="0"/>
                <a:cs typeface="Arial" pitchFamily="34" charset="0"/>
              </a:rPr>
              <a:t> Jaya</a:t>
            </a:r>
          </a:p>
        </p:txBody>
      </p:sp>
      <p:sp>
        <p:nvSpPr>
          <p:cNvPr id="19" name="TextBox 18"/>
          <p:cNvSpPr txBox="1"/>
          <p:nvPr/>
        </p:nvSpPr>
        <p:spPr>
          <a:xfrm>
            <a:off x="1606666" y="3026981"/>
            <a:ext cx="840684" cy="630942"/>
          </a:xfrm>
          <a:prstGeom prst="rect">
            <a:avLst/>
          </a:prstGeom>
          <a:noFill/>
          <a:ln>
            <a:noFill/>
          </a:ln>
        </p:spPr>
        <p:txBody>
          <a:bodyPr wrap="square" rtlCol="0">
            <a:spAutoFit/>
          </a:bodyPr>
          <a:lstStyle/>
          <a:p>
            <a:pPr algn="just"/>
            <a:r>
              <a:rPr lang="en-US" sz="700" dirty="0" err="1">
                <a:latin typeface="Arial" pitchFamily="34" charset="0"/>
                <a:cs typeface="Arial" pitchFamily="34" charset="0"/>
              </a:rPr>
              <a:t>Pusat</a:t>
            </a:r>
            <a:r>
              <a:rPr lang="en-US" sz="700" dirty="0">
                <a:latin typeface="Arial" pitchFamily="34" charset="0"/>
                <a:cs typeface="Arial" pitchFamily="34" charset="0"/>
              </a:rPr>
              <a:t> Data di </a:t>
            </a:r>
            <a:r>
              <a:rPr lang="en-US" sz="700" dirty="0" err="1">
                <a:latin typeface="Arial" pitchFamily="34" charset="0"/>
                <a:cs typeface="Arial" pitchFamily="34" charset="0"/>
              </a:rPr>
              <a:t>Wisma</a:t>
            </a:r>
            <a:r>
              <a:rPr lang="en-US" sz="700" dirty="0">
                <a:latin typeface="Arial" pitchFamily="34" charset="0"/>
                <a:cs typeface="Arial" pitchFamily="34" charset="0"/>
              </a:rPr>
              <a:t> </a:t>
            </a:r>
            <a:r>
              <a:rPr lang="en-US" sz="700" dirty="0" err="1">
                <a:latin typeface="Arial" pitchFamily="34" charset="0"/>
                <a:cs typeface="Arial" pitchFamily="34" charset="0"/>
              </a:rPr>
              <a:t>Sawit</a:t>
            </a:r>
            <a:r>
              <a:rPr lang="en-US" sz="700" dirty="0">
                <a:latin typeface="Arial" pitchFamily="34" charset="0"/>
                <a:cs typeface="Arial" pitchFamily="34" charset="0"/>
              </a:rPr>
              <a:t> </a:t>
            </a:r>
            <a:r>
              <a:rPr lang="en-US" sz="700" dirty="0" err="1">
                <a:latin typeface="Arial" pitchFamily="34" charset="0"/>
                <a:cs typeface="Arial" pitchFamily="34" charset="0"/>
              </a:rPr>
              <a:t>telah</a:t>
            </a:r>
            <a:r>
              <a:rPr lang="en-US" sz="700" dirty="0">
                <a:latin typeface="Arial" pitchFamily="34" charset="0"/>
                <a:cs typeface="Arial" pitchFamily="34" charset="0"/>
              </a:rPr>
              <a:t> </a:t>
            </a:r>
            <a:r>
              <a:rPr lang="en-US" sz="700" dirty="0" err="1">
                <a:latin typeface="Arial" pitchFamily="34" charset="0"/>
                <a:cs typeface="Arial" pitchFamily="34" charset="0"/>
              </a:rPr>
              <a:t>tersedia</a:t>
            </a:r>
            <a:r>
              <a:rPr lang="en-US" sz="700" dirty="0">
                <a:latin typeface="Arial" pitchFamily="34" charset="0"/>
                <a:cs typeface="Arial" pitchFamily="34" charset="0"/>
              </a:rPr>
              <a:t> </a:t>
            </a:r>
            <a:r>
              <a:rPr lang="en-US" sz="700" dirty="0" err="1">
                <a:latin typeface="Arial" pitchFamily="34" charset="0"/>
                <a:cs typeface="Arial" pitchFamily="34" charset="0"/>
              </a:rPr>
              <a:t>sejak</a:t>
            </a:r>
            <a:r>
              <a:rPr lang="en-US" sz="700" dirty="0">
                <a:latin typeface="Arial" pitchFamily="34" charset="0"/>
                <a:cs typeface="Arial" pitchFamily="34" charset="0"/>
              </a:rPr>
              <a:t> PORLA 90an</a:t>
            </a:r>
          </a:p>
        </p:txBody>
      </p:sp>
      <p:sp>
        <p:nvSpPr>
          <p:cNvPr id="20" name="TextBox 19"/>
          <p:cNvSpPr txBox="1"/>
          <p:nvPr/>
        </p:nvSpPr>
        <p:spPr>
          <a:xfrm>
            <a:off x="8040216" y="1531708"/>
            <a:ext cx="936104" cy="630942"/>
          </a:xfrm>
          <a:prstGeom prst="rect">
            <a:avLst/>
          </a:prstGeom>
          <a:noFill/>
          <a:ln>
            <a:noFill/>
          </a:ln>
        </p:spPr>
        <p:txBody>
          <a:bodyPr wrap="square" rtlCol="0">
            <a:spAutoFit/>
          </a:bodyPr>
          <a:lstStyle/>
          <a:p>
            <a:r>
              <a:rPr lang="en-US" sz="700" dirty="0" err="1">
                <a:latin typeface="Arial" pitchFamily="34" charset="0"/>
                <a:cs typeface="Arial" pitchFamily="34" charset="0"/>
              </a:rPr>
              <a:t>Bermula</a:t>
            </a:r>
            <a:r>
              <a:rPr lang="en-US" sz="700" dirty="0">
                <a:latin typeface="Arial" pitchFamily="34" charset="0"/>
                <a:cs typeface="Arial" pitchFamily="34" charset="0"/>
              </a:rPr>
              <a:t> 01.01.2020 </a:t>
            </a:r>
            <a:r>
              <a:rPr lang="en-US" sz="700" dirty="0" err="1">
                <a:latin typeface="Arial" pitchFamily="34" charset="0"/>
                <a:cs typeface="Arial" pitchFamily="34" charset="0"/>
              </a:rPr>
              <a:t>pensijilan</a:t>
            </a:r>
            <a:r>
              <a:rPr lang="en-US" sz="700" dirty="0">
                <a:latin typeface="Arial" pitchFamily="34" charset="0"/>
                <a:cs typeface="Arial" pitchFamily="34" charset="0"/>
              </a:rPr>
              <a:t> MSPO </a:t>
            </a:r>
            <a:r>
              <a:rPr lang="en-US" sz="700" dirty="0" err="1">
                <a:latin typeface="Arial" pitchFamily="34" charset="0"/>
                <a:cs typeface="Arial" pitchFamily="34" charset="0"/>
              </a:rPr>
              <a:t>kepada</a:t>
            </a:r>
            <a:r>
              <a:rPr lang="en-US" sz="700" dirty="0">
                <a:latin typeface="Arial" pitchFamily="34" charset="0"/>
                <a:cs typeface="Arial" pitchFamily="34" charset="0"/>
              </a:rPr>
              <a:t> </a:t>
            </a:r>
            <a:r>
              <a:rPr lang="en-US" sz="700" dirty="0" err="1">
                <a:latin typeface="Arial" pitchFamily="34" charset="0"/>
                <a:cs typeface="Arial" pitchFamily="34" charset="0"/>
              </a:rPr>
              <a:t>industri</a:t>
            </a:r>
            <a:r>
              <a:rPr lang="en-US" sz="700" dirty="0">
                <a:latin typeface="Arial" pitchFamily="34" charset="0"/>
                <a:cs typeface="Arial" pitchFamily="34" charset="0"/>
              </a:rPr>
              <a:t> </a:t>
            </a:r>
            <a:r>
              <a:rPr lang="en-US" sz="700" dirty="0" err="1">
                <a:latin typeface="Arial" pitchFamily="34" charset="0"/>
                <a:cs typeface="Arial" pitchFamily="34" charset="0"/>
              </a:rPr>
              <a:t>sawit</a:t>
            </a:r>
            <a:r>
              <a:rPr lang="en-US" sz="700" dirty="0">
                <a:latin typeface="Arial" pitchFamily="34" charset="0"/>
                <a:cs typeface="Arial" pitchFamily="34" charset="0"/>
              </a:rPr>
              <a:t> </a:t>
            </a:r>
            <a:r>
              <a:rPr lang="en-US" sz="700" dirty="0" err="1">
                <a:latin typeface="Arial" pitchFamily="34" charset="0"/>
                <a:cs typeface="Arial" pitchFamily="34" charset="0"/>
              </a:rPr>
              <a:t>adalah</a:t>
            </a:r>
            <a:r>
              <a:rPr lang="en-US" sz="700" dirty="0">
                <a:latin typeface="Arial" pitchFamily="34" charset="0"/>
                <a:cs typeface="Arial" pitchFamily="34" charset="0"/>
              </a:rPr>
              <a:t> </a:t>
            </a:r>
            <a:r>
              <a:rPr lang="en-US" sz="700" dirty="0" err="1">
                <a:latin typeface="Arial" pitchFamily="34" charset="0"/>
                <a:cs typeface="Arial" pitchFamily="34" charset="0"/>
              </a:rPr>
              <a:t>wajib</a:t>
            </a:r>
            <a:endParaRPr lang="en-US" sz="700" dirty="0">
              <a:latin typeface="Arial" pitchFamily="34" charset="0"/>
              <a:cs typeface="Arial" pitchFamily="34" charset="0"/>
            </a:endParaRPr>
          </a:p>
        </p:txBody>
      </p:sp>
      <p:sp>
        <p:nvSpPr>
          <p:cNvPr id="22" name="TextBox 21"/>
          <p:cNvSpPr txBox="1"/>
          <p:nvPr/>
        </p:nvSpPr>
        <p:spPr>
          <a:xfrm>
            <a:off x="7248128" y="2689176"/>
            <a:ext cx="1008110" cy="307777"/>
          </a:xfrm>
          <a:prstGeom prst="rect">
            <a:avLst/>
          </a:prstGeom>
          <a:noFill/>
          <a:ln>
            <a:noFill/>
          </a:ln>
        </p:spPr>
        <p:txBody>
          <a:bodyPr wrap="square" rtlCol="0">
            <a:spAutoFit/>
          </a:bodyPr>
          <a:lstStyle/>
          <a:p>
            <a:r>
              <a:rPr lang="en-US" sz="700" dirty="0" err="1">
                <a:latin typeface="Arial" pitchFamily="34" charset="0"/>
                <a:cs typeface="Arial" pitchFamily="34" charset="0"/>
              </a:rPr>
              <a:t>Pembelian</a:t>
            </a:r>
            <a:r>
              <a:rPr lang="en-US" sz="700" dirty="0">
                <a:latin typeface="Arial" pitchFamily="34" charset="0"/>
                <a:cs typeface="Arial" pitchFamily="34" charset="0"/>
              </a:rPr>
              <a:t> </a:t>
            </a:r>
            <a:r>
              <a:rPr lang="en-US" sz="700" dirty="0" err="1">
                <a:latin typeface="Arial" pitchFamily="34" charset="0"/>
                <a:cs typeface="Arial" pitchFamily="34" charset="0"/>
              </a:rPr>
              <a:t>Perkakasan</a:t>
            </a:r>
            <a:r>
              <a:rPr lang="en-US" sz="700" dirty="0">
                <a:latin typeface="Arial" pitchFamily="34" charset="0"/>
                <a:cs typeface="Arial" pitchFamily="34" charset="0"/>
              </a:rPr>
              <a:t> server</a:t>
            </a:r>
          </a:p>
        </p:txBody>
      </p:sp>
      <p:sp>
        <p:nvSpPr>
          <p:cNvPr id="27" name="TextBox 26"/>
          <p:cNvSpPr txBox="1"/>
          <p:nvPr/>
        </p:nvSpPr>
        <p:spPr>
          <a:xfrm>
            <a:off x="4084162" y="2215362"/>
            <a:ext cx="735896" cy="1061829"/>
          </a:xfrm>
          <a:prstGeom prst="rect">
            <a:avLst/>
          </a:prstGeom>
          <a:noFill/>
          <a:ln>
            <a:noFill/>
          </a:ln>
        </p:spPr>
        <p:txBody>
          <a:bodyPr wrap="square" rtlCol="0">
            <a:spAutoFit/>
          </a:bodyPr>
          <a:lstStyle/>
          <a:p>
            <a:pPr marL="115888" indent="-115888">
              <a:buFont typeface="Wingdings" pitchFamily="2" charset="2"/>
              <a:buChar char="§"/>
            </a:pPr>
            <a:r>
              <a:rPr lang="en-US" sz="700" dirty="0" err="1">
                <a:latin typeface="Arial" pitchFamily="34" charset="0"/>
                <a:cs typeface="Arial" pitchFamily="34" charset="0"/>
              </a:rPr>
              <a:t>Permulaan</a:t>
            </a:r>
            <a:r>
              <a:rPr lang="en-US" sz="700" dirty="0">
                <a:latin typeface="Arial" pitchFamily="34" charset="0"/>
                <a:cs typeface="Arial" pitchFamily="34" charset="0"/>
              </a:rPr>
              <a:t> Skim MSPO </a:t>
            </a:r>
            <a:r>
              <a:rPr lang="en-US" sz="700" dirty="0" err="1">
                <a:latin typeface="Arial" pitchFamily="34" charset="0"/>
                <a:cs typeface="Arial" pitchFamily="34" charset="0"/>
              </a:rPr>
              <a:t>oleh</a:t>
            </a:r>
            <a:r>
              <a:rPr lang="en-US" sz="700" dirty="0">
                <a:latin typeface="Arial" pitchFamily="34" charset="0"/>
                <a:cs typeface="Arial" pitchFamily="34" charset="0"/>
              </a:rPr>
              <a:t> MPOCC </a:t>
            </a:r>
            <a:r>
              <a:rPr lang="en-US" sz="700" dirty="0" err="1">
                <a:latin typeface="Arial" pitchFamily="34" charset="0"/>
                <a:cs typeface="Arial" pitchFamily="34" charset="0"/>
              </a:rPr>
              <a:t>dan</a:t>
            </a:r>
            <a:r>
              <a:rPr lang="en-US" sz="700" dirty="0">
                <a:latin typeface="Arial" pitchFamily="34" charset="0"/>
                <a:cs typeface="Arial" pitchFamily="34" charset="0"/>
              </a:rPr>
              <a:t> </a:t>
            </a:r>
            <a:r>
              <a:rPr lang="en-US" sz="700" dirty="0" err="1">
                <a:latin typeface="Arial" pitchFamily="34" charset="0"/>
                <a:cs typeface="Arial" pitchFamily="34" charset="0"/>
              </a:rPr>
              <a:t>pensijilan</a:t>
            </a:r>
            <a:r>
              <a:rPr lang="en-US" sz="700" dirty="0">
                <a:latin typeface="Arial" pitchFamily="34" charset="0"/>
                <a:cs typeface="Arial" pitchFamily="34" charset="0"/>
              </a:rPr>
              <a:t> </a:t>
            </a:r>
            <a:r>
              <a:rPr lang="en-US" sz="700" dirty="0" err="1">
                <a:latin typeface="Arial" pitchFamily="34" charset="0"/>
                <a:cs typeface="Arial" pitchFamily="34" charset="0"/>
              </a:rPr>
              <a:t>secara</a:t>
            </a:r>
            <a:r>
              <a:rPr lang="en-US" sz="700" dirty="0">
                <a:latin typeface="Arial" pitchFamily="34" charset="0"/>
                <a:cs typeface="Arial" pitchFamily="34" charset="0"/>
              </a:rPr>
              <a:t> </a:t>
            </a:r>
            <a:r>
              <a:rPr lang="en-US" sz="700" dirty="0" err="1">
                <a:latin typeface="Arial" pitchFamily="34" charset="0"/>
                <a:cs typeface="Arial" pitchFamily="34" charset="0"/>
              </a:rPr>
              <a:t>sukarela</a:t>
            </a:r>
            <a:r>
              <a:rPr lang="en-US" sz="700" dirty="0">
                <a:latin typeface="Arial" pitchFamily="34" charset="0"/>
                <a:cs typeface="Arial" pitchFamily="34" charset="0"/>
              </a:rPr>
              <a:t> </a:t>
            </a:r>
          </a:p>
        </p:txBody>
      </p:sp>
      <p:sp>
        <p:nvSpPr>
          <p:cNvPr id="28" name="TextBox 27"/>
          <p:cNvSpPr txBox="1"/>
          <p:nvPr/>
        </p:nvSpPr>
        <p:spPr>
          <a:xfrm>
            <a:off x="2492374" y="2103287"/>
            <a:ext cx="775481" cy="523220"/>
          </a:xfrm>
          <a:prstGeom prst="rect">
            <a:avLst/>
          </a:prstGeom>
          <a:solidFill>
            <a:schemeClr val="accent6">
              <a:lumMod val="40000"/>
              <a:lumOff val="60000"/>
            </a:schemeClr>
          </a:solidFill>
        </p:spPr>
        <p:txBody>
          <a:bodyPr wrap="square" rtlCol="0">
            <a:spAutoFit/>
          </a:bodyPr>
          <a:lstStyle/>
          <a:p>
            <a:r>
              <a:rPr lang="en-MY" sz="700" b="1" dirty="0">
                <a:latin typeface="Arial Narrow" panose="020B0606020202030204" pitchFamily="34" charset="0"/>
              </a:rPr>
              <a:t>OS : Win. </a:t>
            </a:r>
            <a:r>
              <a:rPr lang="en-MY" sz="700" b="1" dirty="0" err="1">
                <a:latin typeface="Arial Narrow" panose="020B0606020202030204" pitchFamily="34" charset="0"/>
              </a:rPr>
              <a:t>Svr</a:t>
            </a:r>
            <a:endParaRPr lang="en-MY" sz="700" b="1" dirty="0">
              <a:latin typeface="Arial Narrow" panose="020B0606020202030204" pitchFamily="34" charset="0"/>
            </a:endParaRPr>
          </a:p>
          <a:p>
            <a:r>
              <a:rPr lang="en-MY" sz="700" b="1" dirty="0">
                <a:latin typeface="Arial Narrow" panose="020B0606020202030204" pitchFamily="34" charset="0"/>
              </a:rPr>
              <a:t>DB : SQL </a:t>
            </a:r>
            <a:r>
              <a:rPr lang="en-MY" sz="700" b="1" dirty="0" err="1">
                <a:latin typeface="Arial Narrow" panose="020B0606020202030204" pitchFamily="34" charset="0"/>
              </a:rPr>
              <a:t>Svr</a:t>
            </a:r>
            <a:endParaRPr lang="en-MY" sz="700" b="1" dirty="0">
              <a:latin typeface="Arial Narrow" panose="020B0606020202030204" pitchFamily="34" charset="0"/>
            </a:endParaRPr>
          </a:p>
          <a:p>
            <a:r>
              <a:rPr lang="en-MY" sz="700" b="1" dirty="0">
                <a:latin typeface="Arial Narrow" panose="020B0606020202030204" pitchFamily="34" charset="0"/>
              </a:rPr>
              <a:t>Kos : </a:t>
            </a:r>
            <a:r>
              <a:rPr lang="en-MY" sz="700" b="1" dirty="0" smtClean="0">
                <a:latin typeface="Arial Narrow" panose="020B0606020202030204" pitchFamily="34" charset="0"/>
              </a:rPr>
              <a:t>RMXXX</a:t>
            </a:r>
            <a:endParaRPr lang="en-MY" sz="700" b="1" dirty="0">
              <a:latin typeface="Arial Narrow" panose="020B0606020202030204" pitchFamily="34" charset="0"/>
            </a:endParaRPr>
          </a:p>
          <a:p>
            <a:r>
              <a:rPr lang="en-MY" sz="700" b="1" i="1" dirty="0">
                <a:latin typeface="Arial Narrow" panose="020B0606020202030204" pitchFamily="34" charset="0"/>
              </a:rPr>
              <a:t>Outsourcing</a:t>
            </a:r>
          </a:p>
        </p:txBody>
      </p:sp>
      <p:sp>
        <p:nvSpPr>
          <p:cNvPr id="29" name="TextBox 28"/>
          <p:cNvSpPr txBox="1"/>
          <p:nvPr/>
        </p:nvSpPr>
        <p:spPr>
          <a:xfrm>
            <a:off x="2510262" y="3119585"/>
            <a:ext cx="757592" cy="523220"/>
          </a:xfrm>
          <a:prstGeom prst="rect">
            <a:avLst/>
          </a:prstGeom>
          <a:solidFill>
            <a:schemeClr val="accent6">
              <a:lumMod val="40000"/>
              <a:lumOff val="60000"/>
            </a:schemeClr>
          </a:solidFill>
        </p:spPr>
        <p:txBody>
          <a:bodyPr wrap="square" rtlCol="0">
            <a:spAutoFit/>
          </a:bodyPr>
          <a:lstStyle/>
          <a:p>
            <a:r>
              <a:rPr lang="en-MY" sz="700" b="1" dirty="0">
                <a:latin typeface="Arial Narrow" panose="020B0606020202030204" pitchFamily="34" charset="0"/>
              </a:rPr>
              <a:t>OS : Linux</a:t>
            </a:r>
          </a:p>
          <a:p>
            <a:r>
              <a:rPr lang="en-MY" sz="700" b="1" dirty="0">
                <a:latin typeface="Arial Narrow" panose="020B0606020202030204" pitchFamily="34" charset="0"/>
              </a:rPr>
              <a:t>DB : MySQL</a:t>
            </a:r>
          </a:p>
          <a:p>
            <a:r>
              <a:rPr lang="en-MY" sz="700" b="1" dirty="0">
                <a:latin typeface="Arial Narrow" panose="020B0606020202030204" pitchFamily="34" charset="0"/>
              </a:rPr>
              <a:t>Kos : </a:t>
            </a:r>
            <a:r>
              <a:rPr lang="en-MY" sz="700" b="1" dirty="0" smtClean="0">
                <a:latin typeface="Arial Narrow" panose="020B0606020202030204" pitchFamily="34" charset="0"/>
              </a:rPr>
              <a:t>RMXXX</a:t>
            </a:r>
            <a:endParaRPr lang="en-MY" sz="700" b="1" dirty="0">
              <a:latin typeface="Arial Narrow" panose="020B0606020202030204" pitchFamily="34" charset="0"/>
            </a:endParaRPr>
          </a:p>
          <a:p>
            <a:r>
              <a:rPr lang="en-MY" sz="700" b="1" i="1" dirty="0">
                <a:latin typeface="Arial Narrow" panose="020B0606020202030204" pitchFamily="34" charset="0"/>
              </a:rPr>
              <a:t>Outsourcing</a:t>
            </a:r>
          </a:p>
        </p:txBody>
      </p:sp>
      <p:sp>
        <p:nvSpPr>
          <p:cNvPr id="30" name="TextBox 29"/>
          <p:cNvSpPr txBox="1"/>
          <p:nvPr/>
        </p:nvSpPr>
        <p:spPr>
          <a:xfrm>
            <a:off x="3331269" y="2257175"/>
            <a:ext cx="776948" cy="630942"/>
          </a:xfrm>
          <a:prstGeom prst="rect">
            <a:avLst/>
          </a:prstGeom>
          <a:solidFill>
            <a:schemeClr val="accent6">
              <a:lumMod val="40000"/>
              <a:lumOff val="60000"/>
            </a:schemeClr>
          </a:solidFill>
        </p:spPr>
        <p:txBody>
          <a:bodyPr wrap="square" rtlCol="0">
            <a:spAutoFit/>
          </a:bodyPr>
          <a:lstStyle/>
          <a:p>
            <a:r>
              <a:rPr lang="en-MY" sz="700" b="1" dirty="0">
                <a:latin typeface="Arial Narrow" panose="020B0606020202030204" pitchFamily="34" charset="0"/>
              </a:rPr>
              <a:t>OS : Window Server</a:t>
            </a:r>
          </a:p>
          <a:p>
            <a:r>
              <a:rPr lang="en-MY" sz="700" b="1" dirty="0">
                <a:latin typeface="Arial Narrow" panose="020B0606020202030204" pitchFamily="34" charset="0"/>
              </a:rPr>
              <a:t>DB : SQL Server</a:t>
            </a:r>
          </a:p>
          <a:p>
            <a:r>
              <a:rPr lang="en-MY" sz="700" b="1" dirty="0">
                <a:latin typeface="Arial Narrow" panose="020B0606020202030204" pitchFamily="34" charset="0"/>
              </a:rPr>
              <a:t>Kos : </a:t>
            </a:r>
            <a:r>
              <a:rPr lang="en-MY" sz="700" b="1" dirty="0" smtClean="0">
                <a:latin typeface="Arial Narrow" panose="020B0606020202030204" pitchFamily="34" charset="0"/>
              </a:rPr>
              <a:t>RMXXX</a:t>
            </a:r>
            <a:endParaRPr lang="en-MY" sz="700" b="1" dirty="0">
              <a:latin typeface="Arial Narrow" panose="020B0606020202030204" pitchFamily="34" charset="0"/>
            </a:endParaRPr>
          </a:p>
          <a:p>
            <a:r>
              <a:rPr lang="en-MY" sz="700" b="1" i="1" dirty="0">
                <a:latin typeface="Arial Narrow" panose="020B0606020202030204" pitchFamily="34" charset="0"/>
              </a:rPr>
              <a:t>Outsourcing</a:t>
            </a:r>
          </a:p>
        </p:txBody>
      </p:sp>
      <p:sp>
        <p:nvSpPr>
          <p:cNvPr id="31" name="TextBox 30"/>
          <p:cNvSpPr txBox="1"/>
          <p:nvPr/>
        </p:nvSpPr>
        <p:spPr>
          <a:xfrm>
            <a:off x="4793369" y="3343501"/>
            <a:ext cx="1144303" cy="307777"/>
          </a:xfrm>
          <a:prstGeom prst="rect">
            <a:avLst/>
          </a:prstGeom>
          <a:noFill/>
          <a:ln>
            <a:noFill/>
          </a:ln>
        </p:spPr>
        <p:txBody>
          <a:bodyPr wrap="square" rtlCol="0">
            <a:spAutoFit/>
          </a:bodyPr>
          <a:lstStyle/>
          <a:p>
            <a:r>
              <a:rPr lang="en-US" sz="700" dirty="0" err="1">
                <a:latin typeface="Arial" pitchFamily="34" charset="0"/>
                <a:cs typeface="Arial" pitchFamily="34" charset="0"/>
              </a:rPr>
              <a:t>Penambahbaikan</a:t>
            </a:r>
            <a:r>
              <a:rPr lang="en-US" sz="700" dirty="0">
                <a:latin typeface="Arial" pitchFamily="34" charset="0"/>
                <a:cs typeface="Arial" pitchFamily="34" charset="0"/>
              </a:rPr>
              <a:t> </a:t>
            </a:r>
            <a:r>
              <a:rPr lang="en-US" sz="700" dirty="0" err="1">
                <a:latin typeface="Arial" pitchFamily="34" charset="0"/>
                <a:cs typeface="Arial" pitchFamily="34" charset="0"/>
              </a:rPr>
              <a:t>MyLesen</a:t>
            </a:r>
            <a:r>
              <a:rPr lang="en-US" sz="700" dirty="0">
                <a:latin typeface="Arial" pitchFamily="34" charset="0"/>
                <a:cs typeface="Arial" pitchFamily="34" charset="0"/>
              </a:rPr>
              <a:t> </a:t>
            </a:r>
            <a:r>
              <a:rPr lang="en-US" sz="700" dirty="0" err="1">
                <a:latin typeface="Arial" pitchFamily="34" charset="0"/>
                <a:cs typeface="Arial" pitchFamily="34" charset="0"/>
              </a:rPr>
              <a:t>Fasa</a:t>
            </a:r>
            <a:r>
              <a:rPr lang="en-US" sz="700" dirty="0">
                <a:latin typeface="Arial" pitchFamily="34" charset="0"/>
                <a:cs typeface="Arial" pitchFamily="34" charset="0"/>
              </a:rPr>
              <a:t> 1</a:t>
            </a:r>
          </a:p>
        </p:txBody>
      </p:sp>
      <p:sp>
        <p:nvSpPr>
          <p:cNvPr id="32" name="TextBox 31"/>
          <p:cNvSpPr txBox="1"/>
          <p:nvPr/>
        </p:nvSpPr>
        <p:spPr>
          <a:xfrm>
            <a:off x="4897786" y="3697868"/>
            <a:ext cx="794583" cy="523220"/>
          </a:xfrm>
          <a:prstGeom prst="rect">
            <a:avLst/>
          </a:prstGeom>
          <a:solidFill>
            <a:schemeClr val="accent6">
              <a:lumMod val="40000"/>
              <a:lumOff val="60000"/>
            </a:schemeClr>
          </a:solidFill>
        </p:spPr>
        <p:txBody>
          <a:bodyPr wrap="square" rtlCol="0">
            <a:spAutoFit/>
          </a:bodyPr>
          <a:lstStyle/>
          <a:p>
            <a:r>
              <a:rPr lang="en-MY" sz="700" b="1" dirty="0">
                <a:latin typeface="Arial Narrow" panose="020B0606020202030204" pitchFamily="34" charset="0"/>
              </a:rPr>
              <a:t>OS : Win. Server</a:t>
            </a:r>
          </a:p>
          <a:p>
            <a:r>
              <a:rPr lang="en-MY" sz="700" b="1" dirty="0">
                <a:latin typeface="Arial Narrow" panose="020B0606020202030204" pitchFamily="34" charset="0"/>
              </a:rPr>
              <a:t>DB : SQL Server</a:t>
            </a:r>
          </a:p>
          <a:p>
            <a:r>
              <a:rPr lang="en-MY" sz="700" b="1" dirty="0">
                <a:latin typeface="Arial Narrow" panose="020B0606020202030204" pitchFamily="34" charset="0"/>
              </a:rPr>
              <a:t>Kos : </a:t>
            </a:r>
            <a:r>
              <a:rPr lang="en-MY" sz="700" b="1" dirty="0" smtClean="0">
                <a:latin typeface="Arial Narrow" panose="020B0606020202030204" pitchFamily="34" charset="0"/>
              </a:rPr>
              <a:t>RMXXX</a:t>
            </a:r>
            <a:endParaRPr lang="en-MY" sz="700" b="1" dirty="0">
              <a:latin typeface="Arial Narrow" panose="020B0606020202030204" pitchFamily="34" charset="0"/>
            </a:endParaRPr>
          </a:p>
          <a:p>
            <a:r>
              <a:rPr lang="en-MY" sz="700" b="1" i="1" dirty="0">
                <a:latin typeface="Arial Narrow" panose="020B0606020202030204" pitchFamily="34" charset="0"/>
              </a:rPr>
              <a:t>Outsourcing</a:t>
            </a:r>
          </a:p>
        </p:txBody>
      </p:sp>
      <p:sp>
        <p:nvSpPr>
          <p:cNvPr id="33" name="TextBox 32"/>
          <p:cNvSpPr txBox="1"/>
          <p:nvPr/>
        </p:nvSpPr>
        <p:spPr>
          <a:xfrm>
            <a:off x="6371956" y="2425339"/>
            <a:ext cx="948180" cy="307777"/>
          </a:xfrm>
          <a:prstGeom prst="rect">
            <a:avLst/>
          </a:prstGeom>
          <a:noFill/>
          <a:ln>
            <a:noFill/>
          </a:ln>
        </p:spPr>
        <p:txBody>
          <a:bodyPr wrap="square" rtlCol="0">
            <a:spAutoFit/>
          </a:bodyPr>
          <a:lstStyle/>
          <a:p>
            <a:r>
              <a:rPr lang="en-US" sz="700" dirty="0" err="1">
                <a:latin typeface="Arial" pitchFamily="34" charset="0"/>
                <a:cs typeface="Arial" pitchFamily="34" charset="0"/>
              </a:rPr>
              <a:t>Penambahbaikan</a:t>
            </a:r>
            <a:r>
              <a:rPr lang="en-US" sz="700" dirty="0">
                <a:latin typeface="Arial" pitchFamily="34" charset="0"/>
                <a:cs typeface="Arial" pitchFamily="34" charset="0"/>
              </a:rPr>
              <a:t> </a:t>
            </a:r>
            <a:r>
              <a:rPr lang="en-US" sz="700" dirty="0" err="1">
                <a:latin typeface="Arial" pitchFamily="34" charset="0"/>
                <a:cs typeface="Arial" pitchFamily="34" charset="0"/>
              </a:rPr>
              <a:t>MyLesen</a:t>
            </a:r>
            <a:r>
              <a:rPr lang="en-US" sz="700" dirty="0">
                <a:latin typeface="Arial" pitchFamily="34" charset="0"/>
                <a:cs typeface="Arial" pitchFamily="34" charset="0"/>
              </a:rPr>
              <a:t> </a:t>
            </a:r>
            <a:r>
              <a:rPr lang="en-US" sz="700" dirty="0" err="1">
                <a:latin typeface="Arial" pitchFamily="34" charset="0"/>
                <a:cs typeface="Arial" pitchFamily="34" charset="0"/>
              </a:rPr>
              <a:t>Fasa</a:t>
            </a:r>
            <a:r>
              <a:rPr lang="en-US" sz="700" dirty="0">
                <a:latin typeface="Arial" pitchFamily="34" charset="0"/>
                <a:cs typeface="Arial" pitchFamily="34" charset="0"/>
              </a:rPr>
              <a:t> 2</a:t>
            </a:r>
          </a:p>
        </p:txBody>
      </p:sp>
      <p:sp>
        <p:nvSpPr>
          <p:cNvPr id="34" name="TextBox 33"/>
          <p:cNvSpPr txBox="1"/>
          <p:nvPr/>
        </p:nvSpPr>
        <p:spPr>
          <a:xfrm>
            <a:off x="6456041" y="2770138"/>
            <a:ext cx="831707" cy="738664"/>
          </a:xfrm>
          <a:prstGeom prst="rect">
            <a:avLst/>
          </a:prstGeom>
          <a:solidFill>
            <a:schemeClr val="accent6">
              <a:lumMod val="40000"/>
              <a:lumOff val="60000"/>
            </a:schemeClr>
          </a:solidFill>
        </p:spPr>
        <p:txBody>
          <a:bodyPr wrap="square" rtlCol="0">
            <a:spAutoFit/>
          </a:bodyPr>
          <a:lstStyle/>
          <a:p>
            <a:r>
              <a:rPr lang="en-MY" sz="700" b="1" dirty="0">
                <a:latin typeface="Arial Narrow" panose="020B0606020202030204" pitchFamily="34" charset="0"/>
              </a:rPr>
              <a:t>OS : Window Server</a:t>
            </a:r>
          </a:p>
          <a:p>
            <a:r>
              <a:rPr lang="en-MY" sz="700" b="1" dirty="0">
                <a:latin typeface="Arial Narrow" panose="020B0606020202030204" pitchFamily="34" charset="0"/>
              </a:rPr>
              <a:t>DB : SQL Server</a:t>
            </a:r>
          </a:p>
          <a:p>
            <a:r>
              <a:rPr lang="en-MY" sz="700" b="1" dirty="0">
                <a:latin typeface="Arial Narrow" panose="020B0606020202030204" pitchFamily="34" charset="0"/>
              </a:rPr>
              <a:t>Kos : RM530,000.00</a:t>
            </a:r>
          </a:p>
          <a:p>
            <a:r>
              <a:rPr lang="en-MY" sz="700" b="1" i="1" dirty="0">
                <a:latin typeface="Arial Narrow" panose="020B0606020202030204" pitchFamily="34" charset="0"/>
              </a:rPr>
              <a:t>Outsourcing</a:t>
            </a:r>
          </a:p>
        </p:txBody>
      </p:sp>
      <p:sp>
        <p:nvSpPr>
          <p:cNvPr id="35" name="TextBox 34"/>
          <p:cNvSpPr txBox="1"/>
          <p:nvPr/>
        </p:nvSpPr>
        <p:spPr>
          <a:xfrm>
            <a:off x="6384033" y="3609817"/>
            <a:ext cx="1089175" cy="307777"/>
          </a:xfrm>
          <a:prstGeom prst="rect">
            <a:avLst/>
          </a:prstGeom>
          <a:noFill/>
          <a:ln>
            <a:noFill/>
          </a:ln>
        </p:spPr>
        <p:txBody>
          <a:bodyPr wrap="square" rtlCol="0">
            <a:spAutoFit/>
          </a:bodyPr>
          <a:lstStyle/>
          <a:p>
            <a:r>
              <a:rPr lang="en-US" sz="700" dirty="0" err="1">
                <a:latin typeface="Arial" pitchFamily="34" charset="0"/>
                <a:cs typeface="Arial" pitchFamily="34" charset="0"/>
              </a:rPr>
              <a:t>Penambahbaikan</a:t>
            </a:r>
            <a:r>
              <a:rPr lang="en-US" sz="700" dirty="0">
                <a:latin typeface="Arial" pitchFamily="34" charset="0"/>
                <a:cs typeface="Arial" pitchFamily="34" charset="0"/>
              </a:rPr>
              <a:t> </a:t>
            </a:r>
          </a:p>
          <a:p>
            <a:r>
              <a:rPr lang="en-US" sz="700" dirty="0">
                <a:latin typeface="Arial" pitchFamily="34" charset="0"/>
                <a:cs typeface="Arial" pitchFamily="34" charset="0"/>
              </a:rPr>
              <a:t>e-</a:t>
            </a:r>
            <a:r>
              <a:rPr lang="en-US" sz="700" dirty="0" err="1">
                <a:latin typeface="Arial" pitchFamily="34" charset="0"/>
                <a:cs typeface="Arial" pitchFamily="34" charset="0"/>
              </a:rPr>
              <a:t>LesenPK</a:t>
            </a:r>
            <a:endParaRPr lang="en-US" sz="700" dirty="0">
              <a:latin typeface="Arial" pitchFamily="34" charset="0"/>
              <a:cs typeface="Arial" pitchFamily="34" charset="0"/>
            </a:endParaRPr>
          </a:p>
        </p:txBody>
      </p:sp>
      <p:sp>
        <p:nvSpPr>
          <p:cNvPr id="37" name="TextBox 36"/>
          <p:cNvSpPr txBox="1"/>
          <p:nvPr/>
        </p:nvSpPr>
        <p:spPr>
          <a:xfrm>
            <a:off x="6456041" y="3938197"/>
            <a:ext cx="831707" cy="523220"/>
          </a:xfrm>
          <a:prstGeom prst="rect">
            <a:avLst/>
          </a:prstGeom>
          <a:solidFill>
            <a:schemeClr val="accent6">
              <a:lumMod val="40000"/>
              <a:lumOff val="60000"/>
            </a:schemeClr>
          </a:solidFill>
        </p:spPr>
        <p:txBody>
          <a:bodyPr wrap="square" rtlCol="0">
            <a:spAutoFit/>
          </a:bodyPr>
          <a:lstStyle/>
          <a:p>
            <a:r>
              <a:rPr lang="en-MY" sz="700" b="1" dirty="0">
                <a:latin typeface="Arial Narrow" panose="020B0606020202030204" pitchFamily="34" charset="0"/>
              </a:rPr>
              <a:t>OS : Linux</a:t>
            </a:r>
          </a:p>
          <a:p>
            <a:r>
              <a:rPr lang="en-MY" sz="700" b="1" dirty="0">
                <a:latin typeface="Arial Narrow" panose="020B0606020202030204" pitchFamily="34" charset="0"/>
              </a:rPr>
              <a:t>DB : MySQL</a:t>
            </a:r>
          </a:p>
          <a:p>
            <a:r>
              <a:rPr lang="en-MY" sz="700" b="1" dirty="0">
                <a:latin typeface="Arial Narrow" panose="020B0606020202030204" pitchFamily="34" charset="0"/>
              </a:rPr>
              <a:t>Kos : </a:t>
            </a:r>
            <a:r>
              <a:rPr lang="en-MY" sz="700" b="1" dirty="0" smtClean="0">
                <a:latin typeface="Arial Narrow" panose="020B0606020202030204" pitchFamily="34" charset="0"/>
              </a:rPr>
              <a:t>RMXXX</a:t>
            </a:r>
            <a:endParaRPr lang="en-MY" sz="700" b="1" dirty="0">
              <a:latin typeface="Arial Narrow" panose="020B0606020202030204" pitchFamily="34" charset="0"/>
            </a:endParaRPr>
          </a:p>
          <a:p>
            <a:r>
              <a:rPr lang="en-MY" sz="700" b="1" i="1" dirty="0">
                <a:latin typeface="Arial Narrow" panose="020B0606020202030204" pitchFamily="34" charset="0"/>
              </a:rPr>
              <a:t>Outsourcing</a:t>
            </a:r>
          </a:p>
        </p:txBody>
      </p:sp>
      <p:sp>
        <p:nvSpPr>
          <p:cNvPr id="40" name="TextBox 39"/>
          <p:cNvSpPr txBox="1"/>
          <p:nvPr/>
        </p:nvSpPr>
        <p:spPr>
          <a:xfrm>
            <a:off x="2423593" y="2723972"/>
            <a:ext cx="818449" cy="415498"/>
          </a:xfrm>
          <a:prstGeom prst="rect">
            <a:avLst/>
          </a:prstGeom>
          <a:noFill/>
          <a:ln>
            <a:noFill/>
          </a:ln>
        </p:spPr>
        <p:txBody>
          <a:bodyPr wrap="square" rtlCol="0">
            <a:spAutoFit/>
          </a:bodyPr>
          <a:lstStyle/>
          <a:p>
            <a:r>
              <a:rPr lang="en-US" sz="700" dirty="0" err="1">
                <a:latin typeface="Arial" pitchFamily="34" charset="0"/>
                <a:cs typeface="Arial" pitchFamily="34" charset="0"/>
              </a:rPr>
              <a:t>Sistem</a:t>
            </a:r>
            <a:r>
              <a:rPr lang="en-US" sz="700" dirty="0">
                <a:latin typeface="Arial" pitchFamily="34" charset="0"/>
                <a:cs typeface="Arial" pitchFamily="34" charset="0"/>
              </a:rPr>
              <a:t> e-</a:t>
            </a:r>
            <a:r>
              <a:rPr lang="en-US" sz="700" dirty="0" err="1">
                <a:latin typeface="Arial" pitchFamily="34" charset="0"/>
                <a:cs typeface="Arial" pitchFamily="34" charset="0"/>
              </a:rPr>
              <a:t>LesenPK</a:t>
            </a:r>
            <a:r>
              <a:rPr lang="en-US" sz="700" dirty="0">
                <a:latin typeface="Arial" pitchFamily="34" charset="0"/>
                <a:cs typeface="Arial" pitchFamily="34" charset="0"/>
              </a:rPr>
              <a:t> </a:t>
            </a:r>
            <a:r>
              <a:rPr lang="en-US" sz="700" dirty="0" err="1">
                <a:latin typeface="Arial" pitchFamily="34" charset="0"/>
                <a:cs typeface="Arial" pitchFamily="34" charset="0"/>
              </a:rPr>
              <a:t>mula</a:t>
            </a:r>
            <a:r>
              <a:rPr lang="en-US" sz="700" dirty="0">
                <a:latin typeface="Arial" pitchFamily="34" charset="0"/>
                <a:cs typeface="Arial" pitchFamily="34" charset="0"/>
              </a:rPr>
              <a:t> </a:t>
            </a:r>
            <a:r>
              <a:rPr lang="en-US" sz="700" dirty="0" err="1">
                <a:latin typeface="Arial" pitchFamily="34" charset="0"/>
                <a:cs typeface="Arial" pitchFamily="34" charset="0"/>
              </a:rPr>
              <a:t>beroperasi</a:t>
            </a:r>
            <a:endParaRPr lang="en-US" sz="700" dirty="0">
              <a:latin typeface="Arial" pitchFamily="34" charset="0"/>
              <a:cs typeface="Arial" pitchFamily="34" charset="0"/>
            </a:endParaRPr>
          </a:p>
        </p:txBody>
      </p:sp>
      <p:sp>
        <p:nvSpPr>
          <p:cNvPr id="41" name="TextBox 40"/>
          <p:cNvSpPr txBox="1"/>
          <p:nvPr/>
        </p:nvSpPr>
        <p:spPr>
          <a:xfrm>
            <a:off x="1590059" y="1538698"/>
            <a:ext cx="825597" cy="216024"/>
          </a:xfrm>
          <a:prstGeom prst="rect">
            <a:avLst/>
          </a:prstGeom>
          <a:solidFill>
            <a:srgbClr val="00B0F0"/>
          </a:solidFill>
          <a:ln>
            <a:no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algn="ctr" defTabSz="622300">
              <a:lnSpc>
                <a:spcPct val="90000"/>
              </a:lnSpc>
              <a:spcBef>
                <a:spcPct val="0"/>
              </a:spcBef>
              <a:spcAft>
                <a:spcPct val="35000"/>
              </a:spcAft>
            </a:pPr>
            <a:r>
              <a:rPr lang="en-US" sz="700" dirty="0">
                <a:solidFill>
                  <a:schemeClr val="tx1"/>
                </a:solidFill>
              </a:rPr>
              <a:t>SISTEM</a:t>
            </a:r>
          </a:p>
        </p:txBody>
      </p:sp>
      <p:sp>
        <p:nvSpPr>
          <p:cNvPr id="44" name="TextBox 43"/>
          <p:cNvSpPr txBox="1"/>
          <p:nvPr/>
        </p:nvSpPr>
        <p:spPr>
          <a:xfrm>
            <a:off x="3331270" y="3169791"/>
            <a:ext cx="788531" cy="230387"/>
          </a:xfrm>
          <a:prstGeom prst="rect">
            <a:avLst/>
          </a:prstGeom>
          <a:solidFill>
            <a:srgbClr val="FFC000"/>
          </a:solidFill>
          <a:ln>
            <a:no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algn="ctr" defTabSz="622300">
              <a:lnSpc>
                <a:spcPct val="90000"/>
              </a:lnSpc>
              <a:spcBef>
                <a:spcPct val="0"/>
              </a:spcBef>
              <a:spcAft>
                <a:spcPct val="35000"/>
              </a:spcAft>
            </a:pPr>
            <a:r>
              <a:rPr lang="en-US" sz="700" dirty="0">
                <a:solidFill>
                  <a:schemeClr val="tx1"/>
                </a:solidFill>
              </a:rPr>
              <a:t>PUSAT KAWALAN</a:t>
            </a:r>
          </a:p>
        </p:txBody>
      </p:sp>
      <p:sp>
        <p:nvSpPr>
          <p:cNvPr id="48" name="TextBox 47"/>
          <p:cNvSpPr txBox="1"/>
          <p:nvPr/>
        </p:nvSpPr>
        <p:spPr>
          <a:xfrm>
            <a:off x="1690392" y="2799831"/>
            <a:ext cx="729074" cy="218666"/>
          </a:xfrm>
          <a:prstGeom prst="rect">
            <a:avLst/>
          </a:prstGeom>
          <a:solidFill>
            <a:schemeClr val="bg1">
              <a:lumMod val="75000"/>
            </a:schemeClr>
          </a:solidFill>
          <a:ln>
            <a:no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algn="ctr" defTabSz="622300">
              <a:lnSpc>
                <a:spcPct val="90000"/>
              </a:lnSpc>
              <a:spcBef>
                <a:spcPct val="0"/>
              </a:spcBef>
              <a:spcAft>
                <a:spcPct val="35000"/>
              </a:spcAft>
            </a:pPr>
            <a:r>
              <a:rPr lang="en-US" sz="700" dirty="0">
                <a:solidFill>
                  <a:schemeClr val="tx1"/>
                </a:solidFill>
              </a:rPr>
              <a:t>PUSAT DATA</a:t>
            </a:r>
          </a:p>
        </p:txBody>
      </p:sp>
      <p:sp>
        <p:nvSpPr>
          <p:cNvPr id="49" name="TextBox 48"/>
          <p:cNvSpPr txBox="1"/>
          <p:nvPr/>
        </p:nvSpPr>
        <p:spPr>
          <a:xfrm>
            <a:off x="7316668" y="2486734"/>
            <a:ext cx="664888" cy="216730"/>
          </a:xfrm>
          <a:prstGeom prst="rect">
            <a:avLst/>
          </a:prstGeom>
          <a:solidFill>
            <a:schemeClr val="bg2">
              <a:lumMod val="75000"/>
            </a:schemeClr>
          </a:solidFill>
          <a:ln>
            <a:no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algn="ctr" defTabSz="622300">
              <a:spcBef>
                <a:spcPct val="0"/>
              </a:spcBef>
            </a:pPr>
            <a:r>
              <a:rPr lang="en-US" sz="700" dirty="0">
                <a:solidFill>
                  <a:schemeClr val="tx1"/>
                </a:solidFill>
              </a:rPr>
              <a:t>INFRA </a:t>
            </a:r>
          </a:p>
          <a:p>
            <a:pPr algn="ctr" defTabSz="622300">
              <a:spcBef>
                <a:spcPct val="0"/>
              </a:spcBef>
            </a:pPr>
            <a:r>
              <a:rPr lang="en-US" sz="700" dirty="0">
                <a:solidFill>
                  <a:schemeClr val="tx1"/>
                </a:solidFill>
              </a:rPr>
              <a:t>e-TRACE</a:t>
            </a:r>
          </a:p>
        </p:txBody>
      </p:sp>
      <p:graphicFrame>
        <p:nvGraphicFramePr>
          <p:cNvPr id="8" name="Table 7"/>
          <p:cNvGraphicFramePr>
            <a:graphicFrameLocks noGrp="1"/>
          </p:cNvGraphicFramePr>
          <p:nvPr>
            <p:extLst/>
          </p:nvPr>
        </p:nvGraphicFramePr>
        <p:xfrm>
          <a:off x="1554355" y="5490930"/>
          <a:ext cx="5934032" cy="1362054"/>
        </p:xfrm>
        <a:graphic>
          <a:graphicData uri="http://schemas.openxmlformats.org/drawingml/2006/table">
            <a:tbl>
              <a:tblPr firstRow="1" bandRow="1">
                <a:tableStyleId>{073A0DAA-6AF3-43AB-8588-CEC1D06C72B9}</a:tableStyleId>
              </a:tblPr>
              <a:tblGrid>
                <a:gridCol w="2468593">
                  <a:extLst>
                    <a:ext uri="{9D8B030D-6E8A-4147-A177-3AD203B41FA5}">
                      <a16:colId xmlns="" xmlns:a16="http://schemas.microsoft.com/office/drawing/2014/main" val="20000"/>
                    </a:ext>
                  </a:extLst>
                </a:gridCol>
                <a:gridCol w="3465439">
                  <a:extLst>
                    <a:ext uri="{9D8B030D-6E8A-4147-A177-3AD203B41FA5}">
                      <a16:colId xmlns="" xmlns:a16="http://schemas.microsoft.com/office/drawing/2014/main" val="20001"/>
                    </a:ext>
                  </a:extLst>
                </a:gridCol>
              </a:tblGrid>
              <a:tr h="187889">
                <a:tc gridSpan="2">
                  <a:txBody>
                    <a:bodyPr/>
                    <a:lstStyle/>
                    <a:p>
                      <a:pPr algn="ctr"/>
                      <a:r>
                        <a:rPr lang="en-MY" sz="800" dirty="0" err="1">
                          <a:latin typeface="Arial" panose="020B0604020202020204" pitchFamily="34" charset="0"/>
                          <a:cs typeface="Arial" panose="020B0604020202020204" pitchFamily="34" charset="0"/>
                        </a:rPr>
                        <a:t>Petunjuk</a:t>
                      </a:r>
                      <a:endParaRPr lang="en-MY" sz="800" dirty="0">
                        <a:solidFill>
                          <a:schemeClr val="tx1"/>
                        </a:solidFill>
                        <a:latin typeface="Arial" panose="020B0604020202020204" pitchFamily="34" charset="0"/>
                        <a:cs typeface="Arial" panose="020B0604020202020204" pitchFamily="34" charset="0"/>
                      </a:endParaRPr>
                    </a:p>
                  </a:txBody>
                  <a:tcPr>
                    <a:solidFill>
                      <a:schemeClr val="accent2"/>
                    </a:solidFill>
                  </a:tcPr>
                </a:tc>
                <a:tc hMerge="1">
                  <a:txBody>
                    <a:bodyPr/>
                    <a:lstStyle/>
                    <a:p>
                      <a:endParaRPr lang="en-MY" sz="9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0000"/>
                  </a:ext>
                </a:extLst>
              </a:tr>
              <a:tr h="187889">
                <a:tc>
                  <a:txBody>
                    <a:bodyPr/>
                    <a:lstStyle/>
                    <a:p>
                      <a:r>
                        <a:rPr lang="en-US" sz="800" dirty="0" err="1">
                          <a:solidFill>
                            <a:schemeClr val="bg1"/>
                          </a:solidFill>
                          <a:latin typeface="Arial" panose="020B0604020202020204" pitchFamily="34" charset="0"/>
                          <a:cs typeface="Arial" panose="020B0604020202020204" pitchFamily="34" charset="0"/>
                        </a:rPr>
                        <a:t>Sistem</a:t>
                      </a:r>
                      <a:endParaRPr lang="en-MY" sz="800" dirty="0">
                        <a:solidFill>
                          <a:schemeClr val="bg1"/>
                        </a:solidFill>
                        <a:latin typeface="Arial" panose="020B0604020202020204" pitchFamily="34" charset="0"/>
                        <a:cs typeface="Arial" panose="020B0604020202020204" pitchFamily="34" charset="0"/>
                      </a:endParaRPr>
                    </a:p>
                  </a:txBody>
                  <a:tcPr>
                    <a:solidFill>
                      <a:schemeClr val="tx1"/>
                    </a:solidFill>
                  </a:tcPr>
                </a:tc>
                <a:tc>
                  <a:txBody>
                    <a:bodyPr/>
                    <a:lstStyle/>
                    <a:p>
                      <a:r>
                        <a:rPr lang="en-US" sz="800" dirty="0" err="1">
                          <a:solidFill>
                            <a:schemeClr val="bg1"/>
                          </a:solidFill>
                          <a:latin typeface="Arial" panose="020B0604020202020204" pitchFamily="34" charset="0"/>
                          <a:cs typeface="Arial" panose="020B0604020202020204" pitchFamily="34" charset="0"/>
                        </a:rPr>
                        <a:t>Pengguna</a:t>
                      </a:r>
                      <a:endParaRPr lang="en-MY" sz="800" dirty="0">
                        <a:solidFill>
                          <a:schemeClr val="bg1"/>
                        </a:solidFill>
                        <a:latin typeface="Arial" panose="020B0604020202020204" pitchFamily="34" charset="0"/>
                        <a:cs typeface="Arial" panose="020B0604020202020204" pitchFamily="34" charset="0"/>
                      </a:endParaRPr>
                    </a:p>
                  </a:txBody>
                  <a:tcPr>
                    <a:solidFill>
                      <a:schemeClr val="tx1"/>
                    </a:solidFill>
                  </a:tcPr>
                </a:tc>
                <a:extLst>
                  <a:ext uri="{0D108BD9-81ED-4DB2-BD59-A6C34878D82A}">
                    <a16:rowId xmlns="" xmlns:a16="http://schemas.microsoft.com/office/drawing/2014/main" val="10004"/>
                  </a:ext>
                </a:extLst>
              </a:tr>
              <a:tr h="195179">
                <a:tc>
                  <a:txBody>
                    <a:bodyPr/>
                    <a:lstStyle/>
                    <a:p>
                      <a:r>
                        <a:rPr lang="en-MY" sz="800" dirty="0" err="1" smtClean="0">
                          <a:solidFill>
                            <a:schemeClr val="tx1"/>
                          </a:solidFill>
                          <a:latin typeface="Arial" panose="020B0604020202020204" pitchFamily="34" charset="0"/>
                          <a:cs typeface="Arial" panose="020B0604020202020204" pitchFamily="34" charset="0"/>
                        </a:rPr>
                        <a:t>Sistem</a:t>
                      </a:r>
                      <a:r>
                        <a:rPr lang="en-MY" sz="800" baseline="0" dirty="0" smtClean="0">
                          <a:solidFill>
                            <a:schemeClr val="tx1"/>
                          </a:solidFill>
                          <a:latin typeface="Arial" panose="020B0604020202020204" pitchFamily="34" charset="0"/>
                          <a:cs typeface="Arial" panose="020B0604020202020204" pitchFamily="34" charset="0"/>
                        </a:rPr>
                        <a:t> </a:t>
                      </a:r>
                      <a:r>
                        <a:rPr lang="en-MY" sz="800" baseline="0" dirty="0" err="1" smtClean="0">
                          <a:solidFill>
                            <a:schemeClr val="tx1"/>
                          </a:solidFill>
                          <a:latin typeface="Arial" panose="020B0604020202020204" pitchFamily="34" charset="0"/>
                          <a:cs typeface="Arial" panose="020B0604020202020204" pitchFamily="34" charset="0"/>
                        </a:rPr>
                        <a:t>Pelesenan</a:t>
                      </a:r>
                      <a:r>
                        <a:rPr lang="en-MY" sz="800" baseline="0" dirty="0" smtClean="0">
                          <a:solidFill>
                            <a:schemeClr val="tx1"/>
                          </a:solidFill>
                          <a:latin typeface="Arial" panose="020B0604020202020204" pitchFamily="34" charset="0"/>
                          <a:cs typeface="Arial" panose="020B0604020202020204" pitchFamily="34" charset="0"/>
                        </a:rPr>
                        <a:t> </a:t>
                      </a:r>
                      <a:r>
                        <a:rPr lang="en-MY" sz="800" baseline="0" dirty="0" err="1" smtClean="0">
                          <a:solidFill>
                            <a:schemeClr val="tx1"/>
                          </a:solidFill>
                          <a:latin typeface="Arial" panose="020B0604020202020204" pitchFamily="34" charset="0"/>
                          <a:cs typeface="Arial" panose="020B0604020202020204" pitchFamily="34" charset="0"/>
                        </a:rPr>
                        <a:t>Kategori</a:t>
                      </a:r>
                      <a:r>
                        <a:rPr lang="en-MY" sz="800" baseline="0" dirty="0" smtClean="0">
                          <a:solidFill>
                            <a:schemeClr val="tx1"/>
                          </a:solidFill>
                          <a:latin typeface="Arial" panose="020B0604020202020204" pitchFamily="34" charset="0"/>
                          <a:cs typeface="Arial" panose="020B0604020202020204" pitchFamily="34" charset="0"/>
                        </a:rPr>
                        <a:t> </a:t>
                      </a:r>
                      <a:r>
                        <a:rPr lang="en-MY" sz="800" baseline="0" dirty="0" err="1" smtClean="0">
                          <a:solidFill>
                            <a:schemeClr val="tx1"/>
                          </a:solidFill>
                          <a:latin typeface="Arial" panose="020B0604020202020204" pitchFamily="34" charset="0"/>
                          <a:cs typeface="Arial" panose="020B0604020202020204" pitchFamily="34" charset="0"/>
                        </a:rPr>
                        <a:t>Utama</a:t>
                      </a:r>
                      <a:r>
                        <a:rPr lang="en-MY" sz="800" baseline="0" dirty="0" smtClean="0">
                          <a:solidFill>
                            <a:schemeClr val="tx1"/>
                          </a:solidFill>
                          <a:latin typeface="Arial" panose="020B0604020202020204" pitchFamily="34" charset="0"/>
                          <a:cs typeface="Arial" panose="020B0604020202020204" pitchFamily="34" charset="0"/>
                        </a:rPr>
                        <a:t> (</a:t>
                      </a:r>
                      <a:r>
                        <a:rPr lang="en-MY" sz="800" dirty="0" err="1" smtClean="0">
                          <a:solidFill>
                            <a:schemeClr val="tx1"/>
                          </a:solidFill>
                          <a:latin typeface="Arial" panose="020B0604020202020204" pitchFamily="34" charset="0"/>
                          <a:cs typeface="Arial" panose="020B0604020202020204" pitchFamily="34" charset="0"/>
                        </a:rPr>
                        <a:t>MyLesen</a:t>
                      </a:r>
                      <a:r>
                        <a:rPr lang="en-MY" sz="800" dirty="0" smtClean="0">
                          <a:solidFill>
                            <a:schemeClr val="tx1"/>
                          </a:solidFill>
                          <a:latin typeface="Arial" panose="020B0604020202020204" pitchFamily="34" charset="0"/>
                          <a:cs typeface="Arial" panose="020B0604020202020204" pitchFamily="34" charset="0"/>
                        </a:rPr>
                        <a:t>)</a:t>
                      </a:r>
                      <a:endParaRPr lang="en-MY" sz="800" dirty="0">
                        <a:solidFill>
                          <a:schemeClr val="tx1"/>
                        </a:solidFill>
                        <a:latin typeface="Arial" panose="020B0604020202020204" pitchFamily="34" charset="0"/>
                        <a:cs typeface="Arial" panose="020B0604020202020204" pitchFamily="34" charset="0"/>
                      </a:endParaRPr>
                    </a:p>
                  </a:txBody>
                  <a:tcPr/>
                </a:tc>
                <a:tc>
                  <a:txBody>
                    <a:bodyPr/>
                    <a:lstStyle/>
                    <a:p>
                      <a:r>
                        <a:rPr lang="en-MY" sz="800" dirty="0" err="1">
                          <a:solidFill>
                            <a:schemeClr val="tx1"/>
                          </a:solidFill>
                          <a:latin typeface="Arial" panose="020B0604020202020204" pitchFamily="34" charset="0"/>
                          <a:cs typeface="Arial" panose="020B0604020202020204" pitchFamily="34" charset="0"/>
                        </a:rPr>
                        <a:t>Kakitangan</a:t>
                      </a:r>
                      <a:r>
                        <a:rPr lang="en-MY" sz="800" dirty="0">
                          <a:solidFill>
                            <a:schemeClr val="tx1"/>
                          </a:solidFill>
                          <a:latin typeface="Arial" panose="020B0604020202020204" pitchFamily="34" charset="0"/>
                          <a:cs typeface="Arial" panose="020B0604020202020204" pitchFamily="34" charset="0"/>
                        </a:rPr>
                        <a:t> </a:t>
                      </a:r>
                      <a:r>
                        <a:rPr lang="en-MY" sz="800" dirty="0" err="1">
                          <a:solidFill>
                            <a:schemeClr val="tx1"/>
                          </a:solidFill>
                          <a:latin typeface="Arial" panose="020B0604020202020204" pitchFamily="34" charset="0"/>
                          <a:cs typeface="Arial" panose="020B0604020202020204" pitchFamily="34" charset="0"/>
                        </a:rPr>
                        <a:t>Pelesenan</a:t>
                      </a:r>
                      <a:r>
                        <a:rPr lang="en-MY" sz="800" dirty="0">
                          <a:solidFill>
                            <a:schemeClr val="tx1"/>
                          </a:solidFill>
                          <a:latin typeface="Arial" panose="020B0604020202020204" pitchFamily="34" charset="0"/>
                          <a:cs typeface="Arial" panose="020B0604020202020204" pitchFamily="34" charset="0"/>
                        </a:rPr>
                        <a:t> MPOB, </a:t>
                      </a:r>
                      <a:r>
                        <a:rPr lang="en-MY" sz="800" dirty="0" err="1">
                          <a:solidFill>
                            <a:schemeClr val="tx1"/>
                          </a:solidFill>
                          <a:latin typeface="Arial" panose="020B0604020202020204" pitchFamily="34" charset="0"/>
                          <a:cs typeface="Arial" panose="020B0604020202020204" pitchFamily="34" charset="0"/>
                        </a:rPr>
                        <a:t>Pelesen</a:t>
                      </a:r>
                      <a:r>
                        <a:rPr lang="en-MY" sz="800" dirty="0">
                          <a:solidFill>
                            <a:schemeClr val="tx1"/>
                          </a:solidFill>
                          <a:latin typeface="Arial" panose="020B0604020202020204" pitchFamily="34" charset="0"/>
                          <a:cs typeface="Arial" panose="020B0604020202020204" pitchFamily="34" charset="0"/>
                        </a:rPr>
                        <a:t> </a:t>
                      </a:r>
                      <a:r>
                        <a:rPr lang="en-MY" sz="800" dirty="0" err="1">
                          <a:solidFill>
                            <a:schemeClr val="tx1"/>
                          </a:solidFill>
                          <a:latin typeface="Arial" panose="020B0604020202020204" pitchFamily="34" charset="0"/>
                          <a:cs typeface="Arial" panose="020B0604020202020204" pitchFamily="34" charset="0"/>
                        </a:rPr>
                        <a:t>Kategori</a:t>
                      </a:r>
                      <a:r>
                        <a:rPr lang="en-MY" sz="800" dirty="0">
                          <a:solidFill>
                            <a:schemeClr val="tx1"/>
                          </a:solidFill>
                          <a:latin typeface="Arial" panose="020B0604020202020204" pitchFamily="34" charset="0"/>
                          <a:cs typeface="Arial" panose="020B0604020202020204" pitchFamily="34" charset="0"/>
                        </a:rPr>
                        <a:t> </a:t>
                      </a:r>
                      <a:r>
                        <a:rPr lang="en-MY" sz="800" dirty="0" err="1">
                          <a:solidFill>
                            <a:schemeClr val="tx1"/>
                          </a:solidFill>
                          <a:latin typeface="Arial" panose="020B0604020202020204" pitchFamily="34" charset="0"/>
                          <a:cs typeface="Arial" panose="020B0604020202020204" pitchFamily="34" charset="0"/>
                        </a:rPr>
                        <a:t>Utama</a:t>
                      </a:r>
                      <a:endParaRPr lang="en-MY" sz="8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0001"/>
                  </a:ext>
                </a:extLst>
              </a:tr>
              <a:tr h="197843">
                <a:tc>
                  <a:txBody>
                    <a:bodyPr/>
                    <a:lstStyle/>
                    <a:p>
                      <a:r>
                        <a:rPr lang="en-MY" sz="800" dirty="0" err="1" smtClean="0">
                          <a:solidFill>
                            <a:schemeClr val="tx1"/>
                          </a:solidFill>
                          <a:latin typeface="Arial" panose="020B0604020202020204" pitchFamily="34" charset="0"/>
                          <a:cs typeface="Arial" panose="020B0604020202020204" pitchFamily="34" charset="0"/>
                        </a:rPr>
                        <a:t>Sistem</a:t>
                      </a:r>
                      <a:r>
                        <a:rPr lang="en-MY" sz="800" dirty="0" smtClean="0">
                          <a:solidFill>
                            <a:schemeClr val="tx1"/>
                          </a:solidFill>
                          <a:latin typeface="Arial" panose="020B0604020202020204" pitchFamily="34" charset="0"/>
                          <a:cs typeface="Arial" panose="020B0604020202020204" pitchFamily="34" charset="0"/>
                        </a:rPr>
                        <a:t> </a:t>
                      </a:r>
                      <a:r>
                        <a:rPr lang="en-MY" sz="800" dirty="0" err="1" smtClean="0">
                          <a:solidFill>
                            <a:schemeClr val="tx1"/>
                          </a:solidFill>
                          <a:latin typeface="Arial" panose="020B0604020202020204" pitchFamily="34" charset="0"/>
                          <a:cs typeface="Arial" panose="020B0604020202020204" pitchFamily="34" charset="0"/>
                        </a:rPr>
                        <a:t>Pelesenan</a:t>
                      </a:r>
                      <a:r>
                        <a:rPr lang="en-MY" sz="800" dirty="0" smtClean="0">
                          <a:solidFill>
                            <a:schemeClr val="tx1"/>
                          </a:solidFill>
                          <a:latin typeface="Arial" panose="020B0604020202020204" pitchFamily="34" charset="0"/>
                          <a:cs typeface="Arial" panose="020B0604020202020204" pitchFamily="34" charset="0"/>
                        </a:rPr>
                        <a:t> </a:t>
                      </a:r>
                      <a:r>
                        <a:rPr lang="en-MY" sz="800" dirty="0" err="1" smtClean="0">
                          <a:solidFill>
                            <a:schemeClr val="tx1"/>
                          </a:solidFill>
                          <a:latin typeface="Arial" panose="020B0604020202020204" pitchFamily="34" charset="0"/>
                          <a:cs typeface="Arial" panose="020B0604020202020204" pitchFamily="34" charset="0"/>
                        </a:rPr>
                        <a:t>Pekebun</a:t>
                      </a:r>
                      <a:r>
                        <a:rPr lang="en-MY" sz="800" dirty="0" smtClean="0">
                          <a:solidFill>
                            <a:schemeClr val="tx1"/>
                          </a:solidFill>
                          <a:latin typeface="Arial" panose="020B0604020202020204" pitchFamily="34" charset="0"/>
                          <a:cs typeface="Arial" panose="020B0604020202020204" pitchFamily="34" charset="0"/>
                        </a:rPr>
                        <a:t> Kecil</a:t>
                      </a:r>
                      <a:r>
                        <a:rPr lang="en-MY" sz="800" baseline="0" dirty="0" smtClean="0">
                          <a:solidFill>
                            <a:schemeClr val="tx1"/>
                          </a:solidFill>
                          <a:latin typeface="Arial" panose="020B0604020202020204" pitchFamily="34" charset="0"/>
                          <a:cs typeface="Arial" panose="020B0604020202020204" pitchFamily="34" charset="0"/>
                        </a:rPr>
                        <a:t> </a:t>
                      </a:r>
                      <a:r>
                        <a:rPr lang="en-MY" sz="800" dirty="0" smtClean="0">
                          <a:solidFill>
                            <a:schemeClr val="tx1"/>
                          </a:solidFill>
                          <a:latin typeface="Arial" panose="020B0604020202020204" pitchFamily="34" charset="0"/>
                          <a:cs typeface="Arial" panose="020B0604020202020204" pitchFamily="34" charset="0"/>
                        </a:rPr>
                        <a:t>(e-</a:t>
                      </a:r>
                      <a:r>
                        <a:rPr lang="en-MY" sz="800" dirty="0" err="1" smtClean="0">
                          <a:solidFill>
                            <a:schemeClr val="tx1"/>
                          </a:solidFill>
                          <a:latin typeface="Arial" panose="020B0604020202020204" pitchFamily="34" charset="0"/>
                          <a:cs typeface="Arial" panose="020B0604020202020204" pitchFamily="34" charset="0"/>
                        </a:rPr>
                        <a:t>LesenPK</a:t>
                      </a:r>
                      <a:r>
                        <a:rPr lang="en-MY" sz="800" dirty="0" smtClean="0">
                          <a:solidFill>
                            <a:schemeClr val="tx1"/>
                          </a:solidFill>
                          <a:latin typeface="Arial" panose="020B0604020202020204" pitchFamily="34" charset="0"/>
                          <a:cs typeface="Arial" panose="020B0604020202020204" pitchFamily="34" charset="0"/>
                        </a:rPr>
                        <a:t>)</a:t>
                      </a:r>
                      <a:endParaRPr lang="en-MY" sz="800" dirty="0">
                        <a:solidFill>
                          <a:schemeClr val="tx1"/>
                        </a:solidFill>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MY" sz="800" dirty="0" err="1">
                          <a:solidFill>
                            <a:schemeClr val="tx1"/>
                          </a:solidFill>
                          <a:latin typeface="Arial" panose="020B0604020202020204" pitchFamily="34" charset="0"/>
                          <a:cs typeface="Arial" panose="020B0604020202020204" pitchFamily="34" charset="0"/>
                        </a:rPr>
                        <a:t>Kakitangan</a:t>
                      </a:r>
                      <a:r>
                        <a:rPr lang="en-MY" sz="800" dirty="0">
                          <a:solidFill>
                            <a:schemeClr val="tx1"/>
                          </a:solidFill>
                          <a:latin typeface="Arial" panose="020B0604020202020204" pitchFamily="34" charset="0"/>
                          <a:cs typeface="Arial" panose="020B0604020202020204" pitchFamily="34" charset="0"/>
                        </a:rPr>
                        <a:t> </a:t>
                      </a:r>
                      <a:r>
                        <a:rPr lang="en-MY" sz="800" dirty="0" err="1">
                          <a:solidFill>
                            <a:schemeClr val="tx1"/>
                          </a:solidFill>
                          <a:latin typeface="Arial" panose="020B0604020202020204" pitchFamily="34" charset="0"/>
                          <a:cs typeface="Arial" panose="020B0604020202020204" pitchFamily="34" charset="0"/>
                        </a:rPr>
                        <a:t>Pelesenan</a:t>
                      </a:r>
                      <a:r>
                        <a:rPr lang="en-MY" sz="800" dirty="0">
                          <a:solidFill>
                            <a:schemeClr val="tx1"/>
                          </a:solidFill>
                          <a:latin typeface="Arial" panose="020B0604020202020204" pitchFamily="34" charset="0"/>
                          <a:cs typeface="Arial" panose="020B0604020202020204" pitchFamily="34" charset="0"/>
                        </a:rPr>
                        <a:t> MPOB, </a:t>
                      </a:r>
                      <a:r>
                        <a:rPr lang="en-MY" sz="800" dirty="0" err="1">
                          <a:solidFill>
                            <a:schemeClr val="tx1"/>
                          </a:solidFill>
                          <a:latin typeface="Arial" panose="020B0604020202020204" pitchFamily="34" charset="0"/>
                          <a:cs typeface="Arial" panose="020B0604020202020204" pitchFamily="34" charset="0"/>
                        </a:rPr>
                        <a:t>Pelesen</a:t>
                      </a:r>
                      <a:r>
                        <a:rPr lang="en-MY" sz="800" dirty="0">
                          <a:solidFill>
                            <a:schemeClr val="tx1"/>
                          </a:solidFill>
                          <a:latin typeface="Arial" panose="020B0604020202020204" pitchFamily="34" charset="0"/>
                          <a:cs typeface="Arial" panose="020B0604020202020204" pitchFamily="34" charset="0"/>
                        </a:rPr>
                        <a:t> </a:t>
                      </a:r>
                      <a:r>
                        <a:rPr lang="en-MY" sz="800" dirty="0" err="1">
                          <a:solidFill>
                            <a:schemeClr val="tx1"/>
                          </a:solidFill>
                          <a:latin typeface="Arial" panose="020B0604020202020204" pitchFamily="34" charset="0"/>
                          <a:cs typeface="Arial" panose="020B0604020202020204" pitchFamily="34" charset="0"/>
                        </a:rPr>
                        <a:t>Pekebun</a:t>
                      </a:r>
                      <a:r>
                        <a:rPr lang="en-MY" sz="800" baseline="0" dirty="0">
                          <a:solidFill>
                            <a:schemeClr val="tx1"/>
                          </a:solidFill>
                          <a:latin typeface="Arial" panose="020B0604020202020204" pitchFamily="34" charset="0"/>
                          <a:cs typeface="Arial" panose="020B0604020202020204" pitchFamily="34" charset="0"/>
                        </a:rPr>
                        <a:t> Kecil</a:t>
                      </a:r>
                      <a:endParaRPr lang="en-MY" sz="8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0002"/>
                  </a:ext>
                </a:extLst>
              </a:tr>
              <a:tr h="200507">
                <a:tc>
                  <a:txBody>
                    <a:bodyPr/>
                    <a:lstStyle/>
                    <a:p>
                      <a:r>
                        <a:rPr lang="en-MY" sz="800" dirty="0" err="1" smtClean="0">
                          <a:solidFill>
                            <a:schemeClr val="tx1"/>
                          </a:solidFill>
                          <a:latin typeface="Arial" panose="020B0604020202020204" pitchFamily="34" charset="0"/>
                          <a:cs typeface="Arial" panose="020B0604020202020204" pitchFamily="34" charset="0"/>
                        </a:rPr>
                        <a:t>Sistem</a:t>
                      </a:r>
                      <a:r>
                        <a:rPr lang="en-MY" sz="800" dirty="0" smtClean="0">
                          <a:solidFill>
                            <a:schemeClr val="tx1"/>
                          </a:solidFill>
                          <a:latin typeface="Arial" panose="020B0604020202020204" pitchFamily="34" charset="0"/>
                          <a:cs typeface="Arial" panose="020B0604020202020204" pitchFamily="34" charset="0"/>
                        </a:rPr>
                        <a:t> </a:t>
                      </a:r>
                      <a:r>
                        <a:rPr lang="en-MY" sz="800" dirty="0" err="1" smtClean="0">
                          <a:solidFill>
                            <a:schemeClr val="tx1"/>
                          </a:solidFill>
                          <a:latin typeface="Arial" panose="020B0604020202020204" pitchFamily="34" charset="0"/>
                          <a:cs typeface="Arial" panose="020B0604020202020204" pitchFamily="34" charset="0"/>
                        </a:rPr>
                        <a:t>Pemantauan</a:t>
                      </a:r>
                      <a:r>
                        <a:rPr lang="en-MY" sz="800" dirty="0" smtClean="0">
                          <a:solidFill>
                            <a:schemeClr val="tx1"/>
                          </a:solidFill>
                          <a:latin typeface="Arial" panose="020B0604020202020204" pitchFamily="34" charset="0"/>
                          <a:cs typeface="Arial" panose="020B0604020202020204" pitchFamily="34" charset="0"/>
                        </a:rPr>
                        <a:t> </a:t>
                      </a:r>
                      <a:r>
                        <a:rPr lang="en-MY" sz="800" dirty="0" err="1" smtClean="0">
                          <a:solidFill>
                            <a:schemeClr val="tx1"/>
                          </a:solidFill>
                          <a:latin typeface="Arial" panose="020B0604020202020204" pitchFamily="34" charset="0"/>
                          <a:cs typeface="Arial" panose="020B0604020202020204" pitchFamily="34" charset="0"/>
                        </a:rPr>
                        <a:t>Sawit</a:t>
                      </a:r>
                      <a:r>
                        <a:rPr lang="en-MY" sz="800" dirty="0" smtClean="0">
                          <a:solidFill>
                            <a:schemeClr val="tx1"/>
                          </a:solidFill>
                          <a:latin typeface="Arial" panose="020B0604020202020204" pitchFamily="34" charset="0"/>
                          <a:cs typeface="Arial" panose="020B0604020202020204" pitchFamily="34" charset="0"/>
                        </a:rPr>
                        <a:t> (SPS)</a:t>
                      </a:r>
                      <a:endParaRPr lang="en-MY" sz="800" dirty="0">
                        <a:solidFill>
                          <a:schemeClr val="tx1"/>
                        </a:solidFill>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MY" sz="800" dirty="0" err="1">
                          <a:solidFill>
                            <a:schemeClr val="tx1"/>
                          </a:solidFill>
                          <a:latin typeface="Arial" panose="020B0604020202020204" pitchFamily="34" charset="0"/>
                          <a:cs typeface="Arial" panose="020B0604020202020204" pitchFamily="34" charset="0"/>
                        </a:rPr>
                        <a:t>Kakitangan</a:t>
                      </a:r>
                      <a:r>
                        <a:rPr lang="en-MY" sz="800" dirty="0">
                          <a:solidFill>
                            <a:schemeClr val="tx1"/>
                          </a:solidFill>
                          <a:latin typeface="Arial" panose="020B0604020202020204" pitchFamily="34" charset="0"/>
                          <a:cs typeface="Arial" panose="020B0604020202020204" pitchFamily="34" charset="0"/>
                        </a:rPr>
                        <a:t> </a:t>
                      </a:r>
                      <a:r>
                        <a:rPr lang="en-MY" sz="800" dirty="0" err="1">
                          <a:solidFill>
                            <a:schemeClr val="tx1"/>
                          </a:solidFill>
                          <a:latin typeface="Arial" panose="020B0604020202020204" pitchFamily="34" charset="0"/>
                          <a:cs typeface="Arial" panose="020B0604020202020204" pitchFamily="34" charset="0"/>
                        </a:rPr>
                        <a:t>Penguatkuasaan</a:t>
                      </a:r>
                      <a:r>
                        <a:rPr lang="en-MY" sz="800" dirty="0">
                          <a:solidFill>
                            <a:schemeClr val="tx1"/>
                          </a:solidFill>
                          <a:latin typeface="Arial" panose="020B0604020202020204" pitchFamily="34" charset="0"/>
                          <a:cs typeface="Arial" panose="020B0604020202020204" pitchFamily="34" charset="0"/>
                        </a:rPr>
                        <a:t> MPOB,</a:t>
                      </a:r>
                      <a:r>
                        <a:rPr lang="en-MY" sz="800" baseline="0" dirty="0">
                          <a:solidFill>
                            <a:schemeClr val="tx1"/>
                          </a:solidFill>
                          <a:latin typeface="Arial" panose="020B0604020202020204" pitchFamily="34" charset="0"/>
                          <a:cs typeface="Arial" panose="020B0604020202020204" pitchFamily="34" charset="0"/>
                        </a:rPr>
                        <a:t> </a:t>
                      </a:r>
                      <a:r>
                        <a:rPr lang="en-MY" sz="800" dirty="0" err="1">
                          <a:solidFill>
                            <a:schemeClr val="tx1"/>
                          </a:solidFill>
                          <a:latin typeface="Arial" panose="020B0604020202020204" pitchFamily="34" charset="0"/>
                          <a:cs typeface="Arial" panose="020B0604020202020204" pitchFamily="34" charset="0"/>
                        </a:rPr>
                        <a:t>Pelesen</a:t>
                      </a:r>
                      <a:r>
                        <a:rPr lang="en-MY" sz="800" dirty="0">
                          <a:solidFill>
                            <a:schemeClr val="tx1"/>
                          </a:solidFill>
                          <a:latin typeface="Arial" panose="020B0604020202020204" pitchFamily="34" charset="0"/>
                          <a:cs typeface="Arial" panose="020B0604020202020204" pitchFamily="34" charset="0"/>
                        </a:rPr>
                        <a:t> </a:t>
                      </a:r>
                      <a:r>
                        <a:rPr lang="en-MY" sz="800" dirty="0" err="1">
                          <a:solidFill>
                            <a:schemeClr val="tx1"/>
                          </a:solidFill>
                          <a:latin typeface="Arial" panose="020B0604020202020204" pitchFamily="34" charset="0"/>
                          <a:cs typeface="Arial" panose="020B0604020202020204" pitchFamily="34" charset="0"/>
                        </a:rPr>
                        <a:t>Pengangkut</a:t>
                      </a:r>
                      <a:r>
                        <a:rPr lang="en-MY" sz="800" dirty="0">
                          <a:solidFill>
                            <a:schemeClr val="tx1"/>
                          </a:solidFill>
                          <a:latin typeface="Arial" panose="020B0604020202020204" pitchFamily="34" charset="0"/>
                          <a:cs typeface="Arial" panose="020B0604020202020204" pitchFamily="34" charset="0"/>
                        </a:rPr>
                        <a:t> </a:t>
                      </a:r>
                      <a:r>
                        <a:rPr lang="en-MY" sz="800" dirty="0" err="1">
                          <a:solidFill>
                            <a:schemeClr val="tx1"/>
                          </a:solidFill>
                          <a:latin typeface="Arial" panose="020B0604020202020204" pitchFamily="34" charset="0"/>
                          <a:cs typeface="Arial" panose="020B0604020202020204" pitchFamily="34" charset="0"/>
                        </a:rPr>
                        <a:t>Minyak</a:t>
                      </a:r>
                      <a:r>
                        <a:rPr lang="en-MY" sz="800" baseline="0" dirty="0">
                          <a:solidFill>
                            <a:schemeClr val="tx1"/>
                          </a:solidFill>
                          <a:latin typeface="Arial" panose="020B0604020202020204" pitchFamily="34" charset="0"/>
                          <a:cs typeface="Arial" panose="020B0604020202020204" pitchFamily="34" charset="0"/>
                        </a:rPr>
                        <a:t> </a:t>
                      </a:r>
                      <a:r>
                        <a:rPr lang="en-MY" sz="800" baseline="0" dirty="0" err="1">
                          <a:solidFill>
                            <a:schemeClr val="tx1"/>
                          </a:solidFill>
                          <a:latin typeface="Arial" panose="020B0604020202020204" pitchFamily="34" charset="0"/>
                          <a:cs typeface="Arial" panose="020B0604020202020204" pitchFamily="34" charset="0"/>
                        </a:rPr>
                        <a:t>Sawit</a:t>
                      </a:r>
                      <a:endParaRPr lang="en-MY" sz="8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0003"/>
                  </a:ext>
                </a:extLst>
              </a:tr>
              <a:tr h="295254">
                <a:tc>
                  <a:txBody>
                    <a:bodyPr/>
                    <a:lstStyle/>
                    <a:p>
                      <a:r>
                        <a:rPr lang="en-US" sz="800" dirty="0" err="1" smtClean="0">
                          <a:solidFill>
                            <a:schemeClr val="tx1"/>
                          </a:solidFill>
                          <a:latin typeface="Arial" panose="020B0604020202020204" pitchFamily="34" charset="0"/>
                          <a:cs typeface="Arial" panose="020B0604020202020204" pitchFamily="34" charset="0"/>
                        </a:rPr>
                        <a:t>Sistem</a:t>
                      </a:r>
                      <a:r>
                        <a:rPr lang="en-US" sz="800" dirty="0" smtClean="0">
                          <a:solidFill>
                            <a:schemeClr val="tx1"/>
                          </a:solidFill>
                          <a:latin typeface="Arial" panose="020B0604020202020204" pitchFamily="34" charset="0"/>
                          <a:cs typeface="Arial" panose="020B0604020202020204" pitchFamily="34" charset="0"/>
                        </a:rPr>
                        <a:t> </a:t>
                      </a:r>
                      <a:r>
                        <a:rPr lang="en-US" sz="800" dirty="0" err="1" smtClean="0">
                          <a:solidFill>
                            <a:schemeClr val="tx1"/>
                          </a:solidFill>
                          <a:latin typeface="Arial" panose="020B0604020202020204" pitchFamily="34" charset="0"/>
                          <a:cs typeface="Arial" panose="020B0604020202020204" pitchFamily="34" charset="0"/>
                        </a:rPr>
                        <a:t>Pendaftaran</a:t>
                      </a:r>
                      <a:r>
                        <a:rPr lang="en-US" sz="800" baseline="0" dirty="0" smtClean="0">
                          <a:solidFill>
                            <a:schemeClr val="tx1"/>
                          </a:solidFill>
                          <a:latin typeface="Arial" panose="020B0604020202020204" pitchFamily="34" charset="0"/>
                          <a:cs typeface="Arial" panose="020B0604020202020204" pitchFamily="34" charset="0"/>
                        </a:rPr>
                        <a:t> </a:t>
                      </a:r>
                      <a:r>
                        <a:rPr lang="en-US" sz="800" baseline="0" dirty="0" err="1" smtClean="0">
                          <a:solidFill>
                            <a:schemeClr val="tx1"/>
                          </a:solidFill>
                          <a:latin typeface="Arial" panose="020B0604020202020204" pitchFamily="34" charset="0"/>
                          <a:cs typeface="Arial" panose="020B0604020202020204" pitchFamily="34" charset="0"/>
                        </a:rPr>
                        <a:t>Kontrak</a:t>
                      </a:r>
                      <a:r>
                        <a:rPr lang="en-US" sz="800" baseline="0" dirty="0" smtClean="0">
                          <a:solidFill>
                            <a:schemeClr val="tx1"/>
                          </a:solidFill>
                          <a:latin typeface="Arial" panose="020B0604020202020204" pitchFamily="34" charset="0"/>
                          <a:cs typeface="Arial" panose="020B0604020202020204" pitchFamily="34" charset="0"/>
                        </a:rPr>
                        <a:t> (e-</a:t>
                      </a:r>
                      <a:r>
                        <a:rPr lang="en-US" sz="800" dirty="0" smtClean="0">
                          <a:solidFill>
                            <a:schemeClr val="tx1"/>
                          </a:solidFill>
                          <a:latin typeface="Arial" panose="020B0604020202020204" pitchFamily="34" charset="0"/>
                          <a:cs typeface="Arial" panose="020B0604020202020204" pitchFamily="34" charset="0"/>
                        </a:rPr>
                        <a:t>Registration)</a:t>
                      </a:r>
                      <a:endParaRPr lang="en-MY" sz="800" dirty="0">
                        <a:solidFill>
                          <a:schemeClr val="tx1"/>
                        </a:solidFill>
                        <a:latin typeface="Arial" panose="020B0604020202020204" pitchFamily="34" charset="0"/>
                        <a:cs typeface="Arial" panose="020B0604020202020204" pitchFamily="34" charset="0"/>
                      </a:endParaRPr>
                    </a:p>
                  </a:txBody>
                  <a:tcPr/>
                </a:tc>
                <a:tc>
                  <a:txBody>
                    <a:bodyPr/>
                    <a:lstStyle/>
                    <a:p>
                      <a:r>
                        <a:rPr lang="en-US" sz="800" dirty="0" err="1">
                          <a:solidFill>
                            <a:schemeClr val="tx1"/>
                          </a:solidFill>
                          <a:latin typeface="Arial" panose="020B0604020202020204" pitchFamily="34" charset="0"/>
                          <a:cs typeface="Arial" panose="020B0604020202020204" pitchFamily="34" charset="0"/>
                        </a:rPr>
                        <a:t>Kakitangan</a:t>
                      </a:r>
                      <a:r>
                        <a:rPr lang="en-US" sz="800" dirty="0">
                          <a:solidFill>
                            <a:schemeClr val="tx1"/>
                          </a:solidFill>
                          <a:latin typeface="Arial" panose="020B0604020202020204" pitchFamily="34" charset="0"/>
                          <a:cs typeface="Arial" panose="020B0604020202020204" pitchFamily="34" charset="0"/>
                        </a:rPr>
                        <a:t> </a:t>
                      </a:r>
                      <a:r>
                        <a:rPr lang="en-US" sz="800" dirty="0" err="1">
                          <a:solidFill>
                            <a:schemeClr val="tx1"/>
                          </a:solidFill>
                          <a:latin typeface="Arial" panose="020B0604020202020204" pitchFamily="34" charset="0"/>
                          <a:cs typeface="Arial" panose="020B0604020202020204" pitchFamily="34" charset="0"/>
                        </a:rPr>
                        <a:t>Ekonomi</a:t>
                      </a:r>
                      <a:r>
                        <a:rPr lang="en-US" sz="800" baseline="0" dirty="0">
                          <a:solidFill>
                            <a:schemeClr val="tx1"/>
                          </a:solidFill>
                          <a:latin typeface="Arial" panose="020B0604020202020204" pitchFamily="34" charset="0"/>
                          <a:cs typeface="Arial" panose="020B0604020202020204" pitchFamily="34" charset="0"/>
                        </a:rPr>
                        <a:t> MPOB, </a:t>
                      </a:r>
                      <a:r>
                        <a:rPr lang="en-MY" sz="800" dirty="0" err="1">
                          <a:solidFill>
                            <a:schemeClr val="tx1"/>
                          </a:solidFill>
                          <a:latin typeface="Arial" panose="020B0604020202020204" pitchFamily="34" charset="0"/>
                          <a:cs typeface="Arial" panose="020B0604020202020204" pitchFamily="34" charset="0"/>
                        </a:rPr>
                        <a:t>Pelesen</a:t>
                      </a:r>
                      <a:r>
                        <a:rPr lang="en-MY" sz="800" dirty="0">
                          <a:solidFill>
                            <a:schemeClr val="tx1"/>
                          </a:solidFill>
                          <a:latin typeface="Arial" panose="020B0604020202020204" pitchFamily="34" charset="0"/>
                          <a:cs typeface="Arial" panose="020B0604020202020204" pitchFamily="34" charset="0"/>
                        </a:rPr>
                        <a:t> </a:t>
                      </a:r>
                      <a:r>
                        <a:rPr lang="en-MY" sz="800" dirty="0" err="1">
                          <a:solidFill>
                            <a:schemeClr val="tx1"/>
                          </a:solidFill>
                          <a:latin typeface="Arial" panose="020B0604020202020204" pitchFamily="34" charset="0"/>
                          <a:cs typeface="Arial" panose="020B0604020202020204" pitchFamily="34" charset="0"/>
                        </a:rPr>
                        <a:t>Kategori</a:t>
                      </a:r>
                      <a:r>
                        <a:rPr lang="en-MY" sz="800" dirty="0">
                          <a:solidFill>
                            <a:schemeClr val="tx1"/>
                          </a:solidFill>
                          <a:latin typeface="Arial" panose="020B0604020202020204" pitchFamily="34" charset="0"/>
                          <a:cs typeface="Arial" panose="020B0604020202020204" pitchFamily="34" charset="0"/>
                        </a:rPr>
                        <a:t> </a:t>
                      </a:r>
                      <a:r>
                        <a:rPr lang="en-MY" sz="800" dirty="0" err="1">
                          <a:solidFill>
                            <a:schemeClr val="tx1"/>
                          </a:solidFill>
                          <a:latin typeface="Arial" panose="020B0604020202020204" pitchFamily="34" charset="0"/>
                          <a:cs typeface="Arial" panose="020B0604020202020204" pitchFamily="34" charset="0"/>
                        </a:rPr>
                        <a:t>Utama</a:t>
                      </a:r>
                      <a:endParaRPr lang="en-MY" sz="8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0005"/>
                  </a:ext>
                </a:extLst>
              </a:tr>
            </a:tbl>
          </a:graphicData>
        </a:graphic>
      </p:graphicFrame>
      <p:graphicFrame>
        <p:nvGraphicFramePr>
          <p:cNvPr id="51" name="Table 50"/>
          <p:cNvGraphicFramePr>
            <a:graphicFrameLocks noGrp="1"/>
          </p:cNvGraphicFramePr>
          <p:nvPr>
            <p:extLst/>
          </p:nvPr>
        </p:nvGraphicFramePr>
        <p:xfrm>
          <a:off x="7649112" y="6307015"/>
          <a:ext cx="2560880" cy="449667"/>
        </p:xfrm>
        <a:graphic>
          <a:graphicData uri="http://schemas.openxmlformats.org/drawingml/2006/table">
            <a:tbl>
              <a:tblPr firstRow="1" bandRow="1">
                <a:tableStyleId>{21E4AEA4-8DFA-4A89-87EB-49C32662AFE0}</a:tableStyleId>
              </a:tblPr>
              <a:tblGrid>
                <a:gridCol w="1535113">
                  <a:extLst>
                    <a:ext uri="{9D8B030D-6E8A-4147-A177-3AD203B41FA5}">
                      <a16:colId xmlns="" xmlns:a16="http://schemas.microsoft.com/office/drawing/2014/main" val="20000"/>
                    </a:ext>
                  </a:extLst>
                </a:gridCol>
                <a:gridCol w="1025767">
                  <a:extLst>
                    <a:ext uri="{9D8B030D-6E8A-4147-A177-3AD203B41FA5}">
                      <a16:colId xmlns="" xmlns:a16="http://schemas.microsoft.com/office/drawing/2014/main" val="20001"/>
                    </a:ext>
                  </a:extLst>
                </a:gridCol>
              </a:tblGrid>
              <a:tr h="216271">
                <a:tc gridSpan="2">
                  <a:txBody>
                    <a:bodyPr/>
                    <a:lstStyle/>
                    <a:p>
                      <a:r>
                        <a:rPr lang="en-MY" sz="800" dirty="0" err="1">
                          <a:latin typeface="Arial" panose="020B0604020202020204" pitchFamily="34" charset="0"/>
                          <a:cs typeface="Arial" panose="020B0604020202020204" pitchFamily="34" charset="0"/>
                        </a:rPr>
                        <a:t>Petunjuk</a:t>
                      </a:r>
                      <a:endParaRPr lang="en-MY" sz="800" dirty="0">
                        <a:solidFill>
                          <a:schemeClr val="tx1"/>
                        </a:solidFill>
                        <a:latin typeface="Arial" panose="020B0604020202020204" pitchFamily="34" charset="0"/>
                        <a:cs typeface="Arial" panose="020B0604020202020204" pitchFamily="34" charset="0"/>
                      </a:endParaRPr>
                    </a:p>
                  </a:txBody>
                  <a:tcPr/>
                </a:tc>
                <a:tc hMerge="1">
                  <a:txBody>
                    <a:bodyPr/>
                    <a:lstStyle/>
                    <a:p>
                      <a:endParaRPr lang="en-MY" sz="10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0000"/>
                  </a:ext>
                </a:extLst>
              </a:tr>
              <a:tr h="233396">
                <a:tc>
                  <a:txBody>
                    <a:bodyPr/>
                    <a:lstStyle/>
                    <a:p>
                      <a:r>
                        <a:rPr lang="en-MY" sz="800" dirty="0" err="1">
                          <a:latin typeface="Arial" panose="020B0604020202020204" pitchFamily="34" charset="0"/>
                          <a:cs typeface="Arial" panose="020B0604020202020204" pitchFamily="34" charset="0"/>
                        </a:rPr>
                        <a:t>Teks</a:t>
                      </a:r>
                      <a:r>
                        <a:rPr lang="en-MY" sz="800" dirty="0">
                          <a:latin typeface="Arial" panose="020B0604020202020204" pitchFamily="34" charset="0"/>
                          <a:cs typeface="Arial" panose="020B0604020202020204" pitchFamily="34" charset="0"/>
                        </a:rPr>
                        <a:t> </a:t>
                      </a:r>
                      <a:r>
                        <a:rPr lang="en-MY" sz="800" dirty="0" err="1">
                          <a:latin typeface="Arial" panose="020B0604020202020204" pitchFamily="34" charset="0"/>
                          <a:cs typeface="Arial" panose="020B0604020202020204" pitchFamily="34" charset="0"/>
                        </a:rPr>
                        <a:t>berwarna</a:t>
                      </a:r>
                      <a:r>
                        <a:rPr lang="en-MY" sz="800" dirty="0">
                          <a:latin typeface="Arial" panose="020B0604020202020204" pitchFamily="34" charset="0"/>
                          <a:cs typeface="Arial" panose="020B0604020202020204" pitchFamily="34" charset="0"/>
                        </a:rPr>
                        <a:t> </a:t>
                      </a:r>
                      <a:r>
                        <a:rPr lang="en-MY" sz="800" dirty="0" err="1">
                          <a:solidFill>
                            <a:srgbClr val="FF0000"/>
                          </a:solidFill>
                          <a:latin typeface="Arial" panose="020B0604020202020204" pitchFamily="34" charset="0"/>
                          <a:cs typeface="Arial" panose="020B0604020202020204" pitchFamily="34" charset="0"/>
                        </a:rPr>
                        <a:t>merah</a:t>
                      </a:r>
                      <a:endParaRPr lang="en-MY" sz="800" dirty="0">
                        <a:solidFill>
                          <a:srgbClr val="FF0000"/>
                        </a:solidFill>
                        <a:latin typeface="Arial" panose="020B0604020202020204" pitchFamily="34" charset="0"/>
                        <a:cs typeface="Arial" panose="020B0604020202020204" pitchFamily="34" charset="0"/>
                      </a:endParaRPr>
                    </a:p>
                  </a:txBody>
                  <a:tcPr/>
                </a:tc>
                <a:tc>
                  <a:txBody>
                    <a:bodyPr/>
                    <a:lstStyle/>
                    <a:p>
                      <a:r>
                        <a:rPr lang="en-MY" sz="800" dirty="0" err="1">
                          <a:latin typeface="Arial" panose="020B0604020202020204" pitchFamily="34" charset="0"/>
                          <a:cs typeface="Arial" panose="020B0604020202020204" pitchFamily="34" charset="0"/>
                        </a:rPr>
                        <a:t>Punca</a:t>
                      </a:r>
                      <a:r>
                        <a:rPr lang="en-MY" sz="800" dirty="0">
                          <a:latin typeface="Arial" panose="020B0604020202020204" pitchFamily="34" charset="0"/>
                          <a:cs typeface="Arial" panose="020B0604020202020204" pitchFamily="34" charset="0"/>
                        </a:rPr>
                        <a:t> </a:t>
                      </a:r>
                      <a:r>
                        <a:rPr lang="en-MY" sz="800" dirty="0" err="1">
                          <a:latin typeface="Arial" panose="020B0604020202020204" pitchFamily="34" charset="0"/>
                          <a:cs typeface="Arial" panose="020B0604020202020204" pitchFamily="34" charset="0"/>
                        </a:rPr>
                        <a:t>Kuasa</a:t>
                      </a:r>
                      <a:endParaRPr lang="en-MY" sz="800"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0001"/>
                  </a:ext>
                </a:extLst>
              </a:tr>
            </a:tbl>
          </a:graphicData>
        </a:graphic>
      </p:graphicFrame>
      <p:sp>
        <p:nvSpPr>
          <p:cNvPr id="52" name="TextBox 51"/>
          <p:cNvSpPr txBox="1"/>
          <p:nvPr/>
        </p:nvSpPr>
        <p:spPr>
          <a:xfrm>
            <a:off x="1606667" y="1788929"/>
            <a:ext cx="850435" cy="415498"/>
          </a:xfrm>
          <a:prstGeom prst="rect">
            <a:avLst/>
          </a:prstGeom>
          <a:noFill/>
          <a:ln>
            <a:noFill/>
          </a:ln>
        </p:spPr>
        <p:txBody>
          <a:bodyPr wrap="square" rtlCol="0">
            <a:spAutoFit/>
          </a:bodyPr>
          <a:lstStyle/>
          <a:p>
            <a:r>
              <a:rPr lang="en-US" sz="700" dirty="0" err="1">
                <a:latin typeface="Arial" pitchFamily="34" charset="0"/>
                <a:cs typeface="Arial" pitchFamily="34" charset="0"/>
              </a:rPr>
              <a:t>Sistem</a:t>
            </a:r>
            <a:r>
              <a:rPr lang="en-US" sz="700" dirty="0">
                <a:latin typeface="Arial" pitchFamily="34" charset="0"/>
                <a:cs typeface="Arial" pitchFamily="34" charset="0"/>
              </a:rPr>
              <a:t> e-Registration </a:t>
            </a:r>
            <a:r>
              <a:rPr lang="en-US" sz="700" dirty="0" err="1">
                <a:latin typeface="Arial" pitchFamily="34" charset="0"/>
                <a:cs typeface="Arial" pitchFamily="34" charset="0"/>
              </a:rPr>
              <a:t>mula</a:t>
            </a:r>
            <a:r>
              <a:rPr lang="en-US" sz="700" dirty="0">
                <a:latin typeface="Arial" pitchFamily="34" charset="0"/>
                <a:cs typeface="Arial" pitchFamily="34" charset="0"/>
              </a:rPr>
              <a:t> </a:t>
            </a:r>
            <a:r>
              <a:rPr lang="en-US" sz="700" dirty="0" err="1">
                <a:latin typeface="Arial" pitchFamily="34" charset="0"/>
                <a:cs typeface="Arial" pitchFamily="34" charset="0"/>
              </a:rPr>
              <a:t>beroperasi</a:t>
            </a:r>
            <a:endParaRPr lang="en-US" sz="700" dirty="0">
              <a:latin typeface="Arial" pitchFamily="34" charset="0"/>
              <a:cs typeface="Arial" pitchFamily="34" charset="0"/>
            </a:endParaRPr>
          </a:p>
        </p:txBody>
      </p:sp>
      <p:sp>
        <p:nvSpPr>
          <p:cNvPr id="53" name="TextBox 52"/>
          <p:cNvSpPr txBox="1"/>
          <p:nvPr/>
        </p:nvSpPr>
        <p:spPr>
          <a:xfrm>
            <a:off x="1669136" y="2198911"/>
            <a:ext cx="750331" cy="415498"/>
          </a:xfrm>
          <a:prstGeom prst="rect">
            <a:avLst/>
          </a:prstGeom>
          <a:solidFill>
            <a:schemeClr val="accent6">
              <a:lumMod val="40000"/>
              <a:lumOff val="60000"/>
            </a:schemeClr>
          </a:solidFill>
        </p:spPr>
        <p:txBody>
          <a:bodyPr wrap="square" rtlCol="0">
            <a:spAutoFit/>
          </a:bodyPr>
          <a:lstStyle/>
          <a:p>
            <a:r>
              <a:rPr lang="en-MY" sz="700" b="1" dirty="0">
                <a:latin typeface="Arial Narrow" panose="020B0606020202030204" pitchFamily="34" charset="0"/>
              </a:rPr>
              <a:t>OS : Win. </a:t>
            </a:r>
            <a:r>
              <a:rPr lang="en-MY" sz="700" b="1" dirty="0" err="1">
                <a:latin typeface="Arial Narrow" panose="020B0606020202030204" pitchFamily="34" charset="0"/>
              </a:rPr>
              <a:t>Svr</a:t>
            </a:r>
            <a:endParaRPr lang="en-MY" sz="700" b="1" dirty="0">
              <a:latin typeface="Arial Narrow" panose="020B0606020202030204" pitchFamily="34" charset="0"/>
            </a:endParaRPr>
          </a:p>
          <a:p>
            <a:r>
              <a:rPr lang="en-MY" sz="700" b="1" dirty="0">
                <a:latin typeface="Arial Narrow" panose="020B0606020202030204" pitchFamily="34" charset="0"/>
              </a:rPr>
              <a:t>DB : </a:t>
            </a:r>
            <a:r>
              <a:rPr lang="en-MY" sz="700" b="1" dirty="0" err="1">
                <a:latin typeface="Arial Narrow" panose="020B0606020202030204" pitchFamily="34" charset="0"/>
              </a:rPr>
              <a:t>Postgress</a:t>
            </a:r>
            <a:endParaRPr lang="en-MY" sz="700" b="1" dirty="0">
              <a:latin typeface="Arial Narrow" panose="020B0606020202030204" pitchFamily="34" charset="0"/>
            </a:endParaRPr>
          </a:p>
          <a:p>
            <a:r>
              <a:rPr lang="en-MY" sz="700" b="1" i="1" dirty="0">
                <a:latin typeface="Arial Narrow" panose="020B0606020202030204" pitchFamily="34" charset="0"/>
              </a:rPr>
              <a:t>Outsourcing</a:t>
            </a:r>
          </a:p>
        </p:txBody>
      </p:sp>
      <p:sp>
        <p:nvSpPr>
          <p:cNvPr id="54" name="TextBox 53"/>
          <p:cNvSpPr txBox="1"/>
          <p:nvPr/>
        </p:nvSpPr>
        <p:spPr>
          <a:xfrm>
            <a:off x="5625277" y="1484784"/>
            <a:ext cx="941446" cy="523220"/>
          </a:xfrm>
          <a:prstGeom prst="rect">
            <a:avLst/>
          </a:prstGeom>
          <a:noFill/>
          <a:ln>
            <a:noFill/>
          </a:ln>
        </p:spPr>
        <p:txBody>
          <a:bodyPr wrap="square" rtlCol="0">
            <a:spAutoFit/>
          </a:bodyPr>
          <a:lstStyle/>
          <a:p>
            <a:r>
              <a:rPr lang="en-US" sz="700" dirty="0">
                <a:solidFill>
                  <a:srgbClr val="FF0000"/>
                </a:solidFill>
                <a:latin typeface="Arial" pitchFamily="34" charset="0"/>
                <a:cs typeface="Arial" pitchFamily="34" charset="0"/>
              </a:rPr>
              <a:t>MOF </a:t>
            </a:r>
            <a:r>
              <a:rPr lang="en-US" sz="700" dirty="0" err="1">
                <a:solidFill>
                  <a:srgbClr val="FF0000"/>
                </a:solidFill>
                <a:latin typeface="Arial" pitchFamily="34" charset="0"/>
                <a:cs typeface="Arial" pitchFamily="34" charset="0"/>
              </a:rPr>
              <a:t>meluluskan</a:t>
            </a:r>
            <a:r>
              <a:rPr lang="en-US" sz="700" dirty="0">
                <a:solidFill>
                  <a:srgbClr val="FF0000"/>
                </a:solidFill>
                <a:latin typeface="Arial" pitchFamily="34" charset="0"/>
                <a:cs typeface="Arial" pitchFamily="34" charset="0"/>
              </a:rPr>
              <a:t> </a:t>
            </a:r>
            <a:r>
              <a:rPr lang="en-US" sz="700" dirty="0" err="1">
                <a:solidFill>
                  <a:srgbClr val="FF0000"/>
                </a:solidFill>
                <a:latin typeface="Arial" pitchFamily="34" charset="0"/>
                <a:cs typeface="Arial" pitchFamily="34" charset="0"/>
              </a:rPr>
              <a:t>peruntukan</a:t>
            </a:r>
            <a:r>
              <a:rPr lang="en-US" sz="700" dirty="0">
                <a:solidFill>
                  <a:srgbClr val="FF0000"/>
                </a:solidFill>
                <a:latin typeface="Arial" pitchFamily="34" charset="0"/>
                <a:cs typeface="Arial" pitchFamily="34" charset="0"/>
              </a:rPr>
              <a:t> </a:t>
            </a:r>
            <a:r>
              <a:rPr lang="en-US" sz="700" dirty="0" err="1">
                <a:solidFill>
                  <a:srgbClr val="FF0000"/>
                </a:solidFill>
                <a:latin typeface="Arial" pitchFamily="34" charset="0"/>
                <a:cs typeface="Arial" pitchFamily="34" charset="0"/>
              </a:rPr>
              <a:t>membangunkan</a:t>
            </a:r>
            <a:r>
              <a:rPr lang="en-US" sz="700" dirty="0">
                <a:solidFill>
                  <a:srgbClr val="FF0000"/>
                </a:solidFill>
                <a:latin typeface="Arial" pitchFamily="34" charset="0"/>
                <a:cs typeface="Arial" pitchFamily="34" charset="0"/>
              </a:rPr>
              <a:t> </a:t>
            </a:r>
            <a:r>
              <a:rPr lang="en-US" sz="700" dirty="0" err="1">
                <a:solidFill>
                  <a:srgbClr val="FF0000"/>
                </a:solidFill>
                <a:latin typeface="Arial" pitchFamily="34" charset="0"/>
                <a:cs typeface="Arial" pitchFamily="34" charset="0"/>
              </a:rPr>
              <a:t>sistem</a:t>
            </a:r>
            <a:r>
              <a:rPr lang="en-US" sz="700" dirty="0">
                <a:solidFill>
                  <a:srgbClr val="FF0000"/>
                </a:solidFill>
                <a:latin typeface="Arial" pitchFamily="34" charset="0"/>
                <a:cs typeface="Arial" pitchFamily="34" charset="0"/>
              </a:rPr>
              <a:t> e-Trace.</a:t>
            </a:r>
          </a:p>
        </p:txBody>
      </p:sp>
      <p:sp>
        <p:nvSpPr>
          <p:cNvPr id="55" name="TextBox 54"/>
          <p:cNvSpPr txBox="1"/>
          <p:nvPr/>
        </p:nvSpPr>
        <p:spPr>
          <a:xfrm>
            <a:off x="3325478" y="4345940"/>
            <a:ext cx="890111" cy="523220"/>
          </a:xfrm>
          <a:prstGeom prst="rect">
            <a:avLst/>
          </a:prstGeom>
          <a:noFill/>
          <a:ln>
            <a:noFill/>
          </a:ln>
        </p:spPr>
        <p:txBody>
          <a:bodyPr wrap="square" rtlCol="0">
            <a:spAutoFit/>
          </a:bodyPr>
          <a:lstStyle/>
          <a:p>
            <a:pPr algn="just"/>
            <a:r>
              <a:rPr lang="en-US" sz="700" dirty="0" err="1">
                <a:latin typeface="Arial" pitchFamily="34" charset="0"/>
                <a:cs typeface="Arial" pitchFamily="34" charset="0"/>
              </a:rPr>
              <a:t>Pengubahsuaian</a:t>
            </a:r>
            <a:r>
              <a:rPr lang="en-US" sz="700" dirty="0">
                <a:latin typeface="Arial" pitchFamily="34" charset="0"/>
                <a:cs typeface="Arial" pitchFamily="34" charset="0"/>
              </a:rPr>
              <a:t> </a:t>
            </a:r>
            <a:r>
              <a:rPr lang="en-US" sz="700" dirty="0" err="1">
                <a:latin typeface="Arial" pitchFamily="34" charset="0"/>
                <a:cs typeface="Arial" pitchFamily="34" charset="0"/>
              </a:rPr>
              <a:t>Pusat</a:t>
            </a:r>
            <a:r>
              <a:rPr lang="en-US" sz="700" dirty="0">
                <a:latin typeface="Arial" pitchFamily="34" charset="0"/>
                <a:cs typeface="Arial" pitchFamily="34" charset="0"/>
              </a:rPr>
              <a:t> Data di </a:t>
            </a:r>
            <a:r>
              <a:rPr lang="en-US" sz="700" dirty="0" err="1">
                <a:latin typeface="Arial" pitchFamily="34" charset="0"/>
                <a:cs typeface="Arial" pitchFamily="34" charset="0"/>
              </a:rPr>
              <a:t>Wisma</a:t>
            </a:r>
            <a:r>
              <a:rPr lang="en-US" sz="700" dirty="0">
                <a:latin typeface="Arial" pitchFamily="34" charset="0"/>
                <a:cs typeface="Arial" pitchFamily="34" charset="0"/>
              </a:rPr>
              <a:t> </a:t>
            </a:r>
            <a:r>
              <a:rPr lang="en-US" sz="700" dirty="0" err="1">
                <a:latin typeface="Arial" pitchFamily="34" charset="0"/>
                <a:cs typeface="Arial" pitchFamily="34" charset="0"/>
              </a:rPr>
              <a:t>Sawit</a:t>
            </a:r>
            <a:r>
              <a:rPr lang="en-US" sz="700" dirty="0">
                <a:latin typeface="Arial" pitchFamily="34" charset="0"/>
                <a:cs typeface="Arial" pitchFamily="34" charset="0"/>
              </a:rPr>
              <a:t>, </a:t>
            </a:r>
            <a:r>
              <a:rPr lang="en-US" sz="700" dirty="0" err="1">
                <a:latin typeface="Arial" pitchFamily="34" charset="0"/>
                <a:cs typeface="Arial" pitchFamily="34" charset="0"/>
              </a:rPr>
              <a:t>Kelana</a:t>
            </a:r>
            <a:r>
              <a:rPr lang="en-US" sz="700" dirty="0">
                <a:latin typeface="Arial" pitchFamily="34" charset="0"/>
                <a:cs typeface="Arial" pitchFamily="34" charset="0"/>
              </a:rPr>
              <a:t> Jaya</a:t>
            </a:r>
          </a:p>
        </p:txBody>
      </p:sp>
      <p:sp>
        <p:nvSpPr>
          <p:cNvPr id="56" name="TextBox 55"/>
          <p:cNvSpPr txBox="1"/>
          <p:nvPr/>
        </p:nvSpPr>
        <p:spPr>
          <a:xfrm>
            <a:off x="3325478" y="4117596"/>
            <a:ext cx="788531" cy="186587"/>
          </a:xfrm>
          <a:prstGeom prst="rect">
            <a:avLst/>
          </a:prstGeom>
          <a:solidFill>
            <a:schemeClr val="bg1">
              <a:lumMod val="75000"/>
            </a:schemeClr>
          </a:solidFill>
          <a:ln>
            <a:no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algn="ctr" defTabSz="622300">
              <a:lnSpc>
                <a:spcPct val="90000"/>
              </a:lnSpc>
              <a:spcBef>
                <a:spcPct val="0"/>
              </a:spcBef>
              <a:spcAft>
                <a:spcPct val="35000"/>
              </a:spcAft>
            </a:pPr>
            <a:r>
              <a:rPr lang="en-US" sz="700" dirty="0">
                <a:solidFill>
                  <a:schemeClr val="tx1"/>
                </a:solidFill>
              </a:rPr>
              <a:t>PUSAT DATA</a:t>
            </a:r>
          </a:p>
        </p:txBody>
      </p:sp>
      <p:sp>
        <p:nvSpPr>
          <p:cNvPr id="57" name="TextBox 56"/>
          <p:cNvSpPr txBox="1"/>
          <p:nvPr/>
        </p:nvSpPr>
        <p:spPr>
          <a:xfrm>
            <a:off x="2447350" y="1531708"/>
            <a:ext cx="820504" cy="216024"/>
          </a:xfrm>
          <a:prstGeom prst="rect">
            <a:avLst/>
          </a:prstGeom>
          <a:solidFill>
            <a:srgbClr val="00B0F0"/>
          </a:solidFill>
          <a:ln>
            <a:no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algn="ctr" defTabSz="622300">
              <a:lnSpc>
                <a:spcPct val="90000"/>
              </a:lnSpc>
              <a:spcBef>
                <a:spcPct val="0"/>
              </a:spcBef>
              <a:spcAft>
                <a:spcPct val="35000"/>
              </a:spcAft>
            </a:pPr>
            <a:r>
              <a:rPr lang="en-US" sz="700" dirty="0">
                <a:solidFill>
                  <a:schemeClr val="tx1"/>
                </a:solidFill>
              </a:rPr>
              <a:t>SISTEM</a:t>
            </a:r>
          </a:p>
        </p:txBody>
      </p:sp>
      <p:sp>
        <p:nvSpPr>
          <p:cNvPr id="61" name="TextBox 60"/>
          <p:cNvSpPr txBox="1"/>
          <p:nvPr/>
        </p:nvSpPr>
        <p:spPr>
          <a:xfrm>
            <a:off x="7248129" y="1764416"/>
            <a:ext cx="905077" cy="630942"/>
          </a:xfrm>
          <a:prstGeom prst="rect">
            <a:avLst/>
          </a:prstGeom>
          <a:noFill/>
          <a:ln>
            <a:noFill/>
          </a:ln>
        </p:spPr>
        <p:txBody>
          <a:bodyPr wrap="square" rtlCol="0">
            <a:spAutoFit/>
          </a:bodyPr>
          <a:lstStyle/>
          <a:p>
            <a:r>
              <a:rPr lang="en-US" sz="700" dirty="0" err="1">
                <a:latin typeface="Arial" pitchFamily="34" charset="0"/>
                <a:cs typeface="Arial" pitchFamily="34" charset="0"/>
              </a:rPr>
              <a:t>Pusat</a:t>
            </a:r>
            <a:r>
              <a:rPr lang="en-US" sz="700" dirty="0">
                <a:latin typeface="Arial" pitchFamily="34" charset="0"/>
                <a:cs typeface="Arial" pitchFamily="34" charset="0"/>
              </a:rPr>
              <a:t> </a:t>
            </a:r>
            <a:r>
              <a:rPr lang="en-US" sz="700" dirty="0" err="1">
                <a:latin typeface="Arial" pitchFamily="34" charset="0"/>
                <a:cs typeface="Arial" pitchFamily="34" charset="0"/>
              </a:rPr>
              <a:t>Kawalan</a:t>
            </a:r>
            <a:r>
              <a:rPr lang="en-US" sz="700" dirty="0">
                <a:latin typeface="Arial" pitchFamily="34" charset="0"/>
                <a:cs typeface="Arial" pitchFamily="34" charset="0"/>
              </a:rPr>
              <a:t> e-Trace </a:t>
            </a:r>
            <a:r>
              <a:rPr lang="en-US" sz="700" dirty="0" err="1">
                <a:latin typeface="Arial" pitchFamily="34" charset="0"/>
                <a:cs typeface="Arial" pitchFamily="34" charset="0"/>
              </a:rPr>
              <a:t>dibangunkan</a:t>
            </a:r>
            <a:r>
              <a:rPr lang="en-US" sz="700" dirty="0">
                <a:latin typeface="Arial" pitchFamily="34" charset="0"/>
                <a:cs typeface="Arial" pitchFamily="34" charset="0"/>
              </a:rPr>
              <a:t> di </a:t>
            </a:r>
            <a:r>
              <a:rPr lang="en-US" sz="700" dirty="0" err="1">
                <a:latin typeface="Arial" pitchFamily="34" charset="0"/>
                <a:cs typeface="Arial" pitchFamily="34" charset="0"/>
              </a:rPr>
              <a:t>Wisma</a:t>
            </a:r>
            <a:r>
              <a:rPr lang="en-US" sz="700" dirty="0">
                <a:latin typeface="Arial" pitchFamily="34" charset="0"/>
                <a:cs typeface="Arial" pitchFamily="34" charset="0"/>
              </a:rPr>
              <a:t> </a:t>
            </a:r>
            <a:r>
              <a:rPr lang="en-US" sz="700" dirty="0" err="1">
                <a:latin typeface="Arial" pitchFamily="34" charset="0"/>
                <a:cs typeface="Arial" pitchFamily="34" charset="0"/>
              </a:rPr>
              <a:t>Sawit</a:t>
            </a:r>
            <a:r>
              <a:rPr lang="en-US" sz="700" dirty="0">
                <a:latin typeface="Arial" pitchFamily="34" charset="0"/>
                <a:cs typeface="Arial" pitchFamily="34" charset="0"/>
              </a:rPr>
              <a:t>, </a:t>
            </a:r>
            <a:r>
              <a:rPr lang="en-US" sz="700" dirty="0" err="1">
                <a:latin typeface="Arial" pitchFamily="34" charset="0"/>
                <a:cs typeface="Arial" pitchFamily="34" charset="0"/>
              </a:rPr>
              <a:t>Kelana</a:t>
            </a:r>
            <a:r>
              <a:rPr lang="en-US" sz="700" dirty="0">
                <a:latin typeface="Arial" pitchFamily="34" charset="0"/>
                <a:cs typeface="Arial" pitchFamily="34" charset="0"/>
              </a:rPr>
              <a:t> Jaya</a:t>
            </a:r>
          </a:p>
        </p:txBody>
      </p:sp>
      <p:sp>
        <p:nvSpPr>
          <p:cNvPr id="62" name="TextBox 61"/>
          <p:cNvSpPr txBox="1"/>
          <p:nvPr/>
        </p:nvSpPr>
        <p:spPr>
          <a:xfrm>
            <a:off x="7303356" y="1556792"/>
            <a:ext cx="664852" cy="207624"/>
          </a:xfrm>
          <a:prstGeom prst="rect">
            <a:avLst/>
          </a:prstGeom>
          <a:solidFill>
            <a:srgbClr val="FFC000"/>
          </a:solidFill>
          <a:ln>
            <a:no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algn="ctr" defTabSz="622300">
              <a:lnSpc>
                <a:spcPct val="90000"/>
              </a:lnSpc>
              <a:spcBef>
                <a:spcPct val="0"/>
              </a:spcBef>
              <a:spcAft>
                <a:spcPct val="35000"/>
              </a:spcAft>
            </a:pPr>
            <a:r>
              <a:rPr lang="en-US" sz="700" dirty="0">
                <a:solidFill>
                  <a:schemeClr val="tx1"/>
                </a:solidFill>
              </a:rPr>
              <a:t>PUSAT KAWALAN</a:t>
            </a:r>
          </a:p>
        </p:txBody>
      </p:sp>
      <p:sp>
        <p:nvSpPr>
          <p:cNvPr id="67" name="Text Placeholder 10"/>
          <p:cNvSpPr txBox="1">
            <a:spLocks/>
          </p:cNvSpPr>
          <p:nvPr/>
        </p:nvSpPr>
        <p:spPr>
          <a:xfrm>
            <a:off x="1524000" y="0"/>
            <a:ext cx="9144000" cy="692696"/>
          </a:xfrm>
          <a:prstGeom prst="rect">
            <a:avLst/>
          </a:prstGeom>
        </p:spPr>
        <p:txBody>
          <a:bodyPr vert="horz" lIns="91440" tIns="45720" rIns="91440" bIns="45720" rtlCol="0" anchor="ct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b="1" dirty="0">
                <a:latin typeface="Arial" pitchFamily="34" charset="0"/>
                <a:ea typeface="ＭＳ Ｐゴシック" pitchFamily="34" charset="-128"/>
                <a:cs typeface="Arial" pitchFamily="34" charset="0"/>
              </a:rPr>
              <a:t>LATAR BELAKANG PROJEK</a:t>
            </a:r>
            <a:endParaRPr lang="ms-MY" b="1" dirty="0">
              <a:latin typeface="Arial" pitchFamily="34" charset="0"/>
              <a:ea typeface="ＭＳ Ｐゴシック" pitchFamily="34" charset="-128"/>
              <a:cs typeface="Arial" pitchFamily="34" charset="0"/>
            </a:endParaRPr>
          </a:p>
        </p:txBody>
      </p:sp>
      <p:sp>
        <p:nvSpPr>
          <p:cNvPr id="46" name="TextBox 45"/>
          <p:cNvSpPr txBox="1"/>
          <p:nvPr/>
        </p:nvSpPr>
        <p:spPr>
          <a:xfrm>
            <a:off x="3276717" y="1531708"/>
            <a:ext cx="820504" cy="216024"/>
          </a:xfrm>
          <a:prstGeom prst="rect">
            <a:avLst/>
          </a:prstGeom>
          <a:solidFill>
            <a:srgbClr val="00B0F0"/>
          </a:solidFill>
          <a:ln>
            <a:no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algn="ctr" defTabSz="622300">
              <a:lnSpc>
                <a:spcPct val="90000"/>
              </a:lnSpc>
              <a:spcBef>
                <a:spcPct val="0"/>
              </a:spcBef>
              <a:spcAft>
                <a:spcPct val="35000"/>
              </a:spcAft>
            </a:pPr>
            <a:r>
              <a:rPr lang="en-US" sz="700" dirty="0">
                <a:solidFill>
                  <a:schemeClr val="tx1"/>
                </a:solidFill>
              </a:rPr>
              <a:t>SISTEM</a:t>
            </a:r>
          </a:p>
        </p:txBody>
      </p:sp>
      <p:sp>
        <p:nvSpPr>
          <p:cNvPr id="47" name="TextBox 46"/>
          <p:cNvSpPr txBox="1"/>
          <p:nvPr/>
        </p:nvSpPr>
        <p:spPr>
          <a:xfrm>
            <a:off x="4871864" y="3091762"/>
            <a:ext cx="820504" cy="216024"/>
          </a:xfrm>
          <a:prstGeom prst="rect">
            <a:avLst/>
          </a:prstGeom>
          <a:solidFill>
            <a:srgbClr val="00B0F0"/>
          </a:solidFill>
          <a:ln>
            <a:no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algn="ctr" defTabSz="622300">
              <a:lnSpc>
                <a:spcPct val="90000"/>
              </a:lnSpc>
              <a:spcBef>
                <a:spcPct val="0"/>
              </a:spcBef>
              <a:spcAft>
                <a:spcPct val="35000"/>
              </a:spcAft>
            </a:pPr>
            <a:r>
              <a:rPr lang="en-US" sz="700" dirty="0">
                <a:solidFill>
                  <a:schemeClr val="tx1"/>
                </a:solidFill>
              </a:rPr>
              <a:t>SISTEM</a:t>
            </a:r>
          </a:p>
        </p:txBody>
      </p:sp>
      <p:sp>
        <p:nvSpPr>
          <p:cNvPr id="50" name="TextBox 49"/>
          <p:cNvSpPr txBox="1"/>
          <p:nvPr/>
        </p:nvSpPr>
        <p:spPr>
          <a:xfrm>
            <a:off x="6456040" y="2201005"/>
            <a:ext cx="820504" cy="216024"/>
          </a:xfrm>
          <a:prstGeom prst="rect">
            <a:avLst/>
          </a:prstGeom>
          <a:solidFill>
            <a:srgbClr val="00B0F0"/>
          </a:solidFill>
          <a:ln>
            <a:no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algn="ctr" defTabSz="622300">
              <a:lnSpc>
                <a:spcPct val="90000"/>
              </a:lnSpc>
              <a:spcBef>
                <a:spcPct val="0"/>
              </a:spcBef>
              <a:spcAft>
                <a:spcPct val="35000"/>
              </a:spcAft>
            </a:pPr>
            <a:r>
              <a:rPr lang="en-US" sz="700" dirty="0">
                <a:solidFill>
                  <a:schemeClr val="tx1"/>
                </a:solidFill>
              </a:rPr>
              <a:t>SISTEM</a:t>
            </a:r>
          </a:p>
        </p:txBody>
      </p:sp>
      <p:sp>
        <p:nvSpPr>
          <p:cNvPr id="66" name="TextBox 65"/>
          <p:cNvSpPr txBox="1"/>
          <p:nvPr/>
        </p:nvSpPr>
        <p:spPr>
          <a:xfrm>
            <a:off x="8889838" y="1560783"/>
            <a:ext cx="820504" cy="216024"/>
          </a:xfrm>
          <a:prstGeom prst="rect">
            <a:avLst/>
          </a:prstGeom>
          <a:solidFill>
            <a:srgbClr val="00B0F0"/>
          </a:solidFill>
          <a:ln>
            <a:no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algn="ctr" defTabSz="622300">
              <a:lnSpc>
                <a:spcPct val="90000"/>
              </a:lnSpc>
              <a:spcBef>
                <a:spcPct val="0"/>
              </a:spcBef>
              <a:spcAft>
                <a:spcPct val="35000"/>
              </a:spcAft>
            </a:pPr>
            <a:r>
              <a:rPr lang="en-US" sz="700" dirty="0">
                <a:solidFill>
                  <a:schemeClr val="tx1"/>
                </a:solidFill>
              </a:rPr>
              <a:t>SISTEM</a:t>
            </a:r>
          </a:p>
        </p:txBody>
      </p:sp>
      <p:sp>
        <p:nvSpPr>
          <p:cNvPr id="68" name="TextBox 67"/>
          <p:cNvSpPr txBox="1"/>
          <p:nvPr/>
        </p:nvSpPr>
        <p:spPr>
          <a:xfrm>
            <a:off x="9758682" y="1556791"/>
            <a:ext cx="820504" cy="216024"/>
          </a:xfrm>
          <a:prstGeom prst="rect">
            <a:avLst/>
          </a:prstGeom>
          <a:solidFill>
            <a:srgbClr val="00B0F0"/>
          </a:solidFill>
          <a:ln>
            <a:no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algn="ctr" defTabSz="622300">
              <a:lnSpc>
                <a:spcPct val="90000"/>
              </a:lnSpc>
              <a:spcBef>
                <a:spcPct val="0"/>
              </a:spcBef>
              <a:spcAft>
                <a:spcPct val="35000"/>
              </a:spcAft>
            </a:pPr>
            <a:r>
              <a:rPr lang="en-US" sz="700" dirty="0">
                <a:solidFill>
                  <a:schemeClr val="tx1"/>
                </a:solidFill>
              </a:rPr>
              <a:t>SISTEM</a:t>
            </a:r>
          </a:p>
        </p:txBody>
      </p:sp>
      <p:sp>
        <p:nvSpPr>
          <p:cNvPr id="69" name="TextBox 68"/>
          <p:cNvSpPr txBox="1"/>
          <p:nvPr/>
        </p:nvSpPr>
        <p:spPr>
          <a:xfrm>
            <a:off x="9767861" y="1855792"/>
            <a:ext cx="873055" cy="738664"/>
          </a:xfrm>
          <a:prstGeom prst="rect">
            <a:avLst/>
          </a:prstGeom>
          <a:noFill/>
          <a:ln>
            <a:noFill/>
          </a:ln>
        </p:spPr>
        <p:txBody>
          <a:bodyPr wrap="square" rtlCol="0">
            <a:spAutoFit/>
          </a:bodyPr>
          <a:lstStyle/>
          <a:p>
            <a:r>
              <a:rPr lang="en-US" sz="700" dirty="0" err="1">
                <a:latin typeface="Arial" pitchFamily="34" charset="0"/>
                <a:cs typeface="Arial" pitchFamily="34" charset="0"/>
              </a:rPr>
              <a:t>Sistem</a:t>
            </a:r>
            <a:r>
              <a:rPr lang="en-US" sz="700" dirty="0">
                <a:latin typeface="Arial" pitchFamily="34" charset="0"/>
                <a:cs typeface="Arial" pitchFamily="34" charset="0"/>
              </a:rPr>
              <a:t> e-Trace </a:t>
            </a:r>
            <a:r>
              <a:rPr lang="en-US" sz="700" dirty="0" err="1">
                <a:latin typeface="Arial" pitchFamily="34" charset="0"/>
                <a:cs typeface="Arial" pitchFamily="34" charset="0"/>
              </a:rPr>
              <a:t>Fasa</a:t>
            </a:r>
            <a:r>
              <a:rPr lang="en-US" sz="700" dirty="0">
                <a:latin typeface="Arial" pitchFamily="34" charset="0"/>
                <a:cs typeface="Arial" pitchFamily="34" charset="0"/>
              </a:rPr>
              <a:t> 2 </a:t>
            </a:r>
            <a:r>
              <a:rPr lang="en-US" sz="700" dirty="0" err="1">
                <a:latin typeface="Arial" pitchFamily="34" charset="0"/>
                <a:cs typeface="Arial" pitchFamily="34" charset="0"/>
              </a:rPr>
              <a:t>mula</a:t>
            </a:r>
            <a:r>
              <a:rPr lang="en-US" sz="700" dirty="0">
                <a:latin typeface="Arial" pitchFamily="34" charset="0"/>
                <a:cs typeface="Arial" pitchFamily="34" charset="0"/>
              </a:rPr>
              <a:t> </a:t>
            </a:r>
            <a:r>
              <a:rPr lang="en-US" sz="700" dirty="0" err="1">
                <a:latin typeface="Arial" pitchFamily="34" charset="0"/>
                <a:cs typeface="Arial" pitchFamily="34" charset="0"/>
              </a:rPr>
              <a:t>beroperasi</a:t>
            </a:r>
            <a:r>
              <a:rPr lang="en-US" sz="700" dirty="0">
                <a:latin typeface="Arial" pitchFamily="34" charset="0"/>
                <a:cs typeface="Arial" pitchFamily="34" charset="0"/>
              </a:rPr>
              <a:t> </a:t>
            </a:r>
            <a:r>
              <a:rPr lang="en-US" sz="700" dirty="0" err="1">
                <a:latin typeface="Arial" pitchFamily="34" charset="0"/>
                <a:cs typeface="Arial" pitchFamily="34" charset="0"/>
              </a:rPr>
              <a:t>pada</a:t>
            </a:r>
            <a:r>
              <a:rPr lang="en-US" sz="700" dirty="0">
                <a:latin typeface="Arial" pitchFamily="34" charset="0"/>
                <a:cs typeface="Arial" pitchFamily="34" charset="0"/>
              </a:rPr>
              <a:t> Mei 2022</a:t>
            </a:r>
          </a:p>
          <a:p>
            <a:endParaRPr lang="en-US" sz="700" dirty="0">
              <a:latin typeface="Arial" pitchFamily="34" charset="0"/>
              <a:cs typeface="Arial" pitchFamily="34" charset="0"/>
            </a:endParaRPr>
          </a:p>
          <a:p>
            <a:endParaRPr lang="en-US" sz="700" dirty="0">
              <a:latin typeface="Arial" pitchFamily="34" charset="0"/>
              <a:cs typeface="Arial" pitchFamily="34" charset="0"/>
            </a:endParaRPr>
          </a:p>
        </p:txBody>
      </p:sp>
      <p:sp>
        <p:nvSpPr>
          <p:cNvPr id="70" name="TextBox 69"/>
          <p:cNvSpPr txBox="1"/>
          <p:nvPr/>
        </p:nvSpPr>
        <p:spPr>
          <a:xfrm>
            <a:off x="8853075" y="1784058"/>
            <a:ext cx="873055" cy="630942"/>
          </a:xfrm>
          <a:prstGeom prst="rect">
            <a:avLst/>
          </a:prstGeom>
          <a:noFill/>
          <a:ln>
            <a:noFill/>
          </a:ln>
        </p:spPr>
        <p:txBody>
          <a:bodyPr wrap="square" rtlCol="0">
            <a:spAutoFit/>
          </a:bodyPr>
          <a:lstStyle/>
          <a:p>
            <a:r>
              <a:rPr lang="en-US" sz="700" dirty="0" err="1">
                <a:latin typeface="Arial" pitchFamily="34" charset="0"/>
                <a:cs typeface="Arial" pitchFamily="34" charset="0"/>
              </a:rPr>
              <a:t>Sistem</a:t>
            </a:r>
            <a:r>
              <a:rPr lang="en-US" sz="700" dirty="0">
                <a:latin typeface="Arial" pitchFamily="34" charset="0"/>
                <a:cs typeface="Arial" pitchFamily="34" charset="0"/>
              </a:rPr>
              <a:t> e-Trace </a:t>
            </a:r>
            <a:r>
              <a:rPr lang="en-US" sz="700" dirty="0" err="1">
                <a:latin typeface="Arial" pitchFamily="34" charset="0"/>
                <a:cs typeface="Arial" pitchFamily="34" charset="0"/>
              </a:rPr>
              <a:t>Fasa</a:t>
            </a:r>
            <a:r>
              <a:rPr lang="en-US" sz="700" dirty="0">
                <a:latin typeface="Arial" pitchFamily="34" charset="0"/>
                <a:cs typeface="Arial" pitchFamily="34" charset="0"/>
              </a:rPr>
              <a:t> 1 </a:t>
            </a:r>
            <a:r>
              <a:rPr lang="en-US" sz="700" dirty="0" err="1">
                <a:latin typeface="Arial" pitchFamily="34" charset="0"/>
                <a:cs typeface="Arial" pitchFamily="34" charset="0"/>
              </a:rPr>
              <a:t>mula</a:t>
            </a:r>
            <a:r>
              <a:rPr lang="en-US" sz="700" dirty="0">
                <a:latin typeface="Arial" pitchFamily="34" charset="0"/>
                <a:cs typeface="Arial" pitchFamily="34" charset="0"/>
              </a:rPr>
              <a:t> </a:t>
            </a:r>
            <a:r>
              <a:rPr lang="en-US" sz="700" dirty="0" err="1">
                <a:latin typeface="Arial" pitchFamily="34" charset="0"/>
                <a:cs typeface="Arial" pitchFamily="34" charset="0"/>
              </a:rPr>
              <a:t>beroperasi</a:t>
            </a:r>
            <a:r>
              <a:rPr lang="en-US" sz="700" dirty="0">
                <a:latin typeface="Arial" pitchFamily="34" charset="0"/>
                <a:cs typeface="Arial" pitchFamily="34" charset="0"/>
              </a:rPr>
              <a:t> </a:t>
            </a:r>
            <a:r>
              <a:rPr lang="en-US" sz="700" dirty="0" err="1">
                <a:latin typeface="Arial" pitchFamily="34" charset="0"/>
                <a:cs typeface="Arial" pitchFamily="34" charset="0"/>
              </a:rPr>
              <a:t>pada</a:t>
            </a:r>
            <a:r>
              <a:rPr lang="en-US" sz="700" dirty="0">
                <a:latin typeface="Arial" pitchFamily="34" charset="0"/>
                <a:cs typeface="Arial" pitchFamily="34" charset="0"/>
              </a:rPr>
              <a:t> </a:t>
            </a:r>
            <a:r>
              <a:rPr lang="en-US" sz="700" dirty="0" err="1">
                <a:latin typeface="Arial" pitchFamily="34" charset="0"/>
                <a:cs typeface="Arial" pitchFamily="34" charset="0"/>
              </a:rPr>
              <a:t>Januari</a:t>
            </a:r>
            <a:r>
              <a:rPr lang="en-US" sz="700" dirty="0">
                <a:latin typeface="Arial" pitchFamily="34" charset="0"/>
                <a:cs typeface="Arial" pitchFamily="34" charset="0"/>
              </a:rPr>
              <a:t> 2021</a:t>
            </a:r>
          </a:p>
          <a:p>
            <a:endParaRPr lang="en-US" sz="700" dirty="0">
              <a:latin typeface="Arial" pitchFamily="34" charset="0"/>
              <a:cs typeface="Arial" pitchFamily="34" charset="0"/>
            </a:endParaRPr>
          </a:p>
        </p:txBody>
      </p:sp>
      <p:sp>
        <p:nvSpPr>
          <p:cNvPr id="7" name="Slide Number Placeholder 6"/>
          <p:cNvSpPr>
            <a:spLocks noGrp="1"/>
          </p:cNvSpPr>
          <p:nvPr>
            <p:ph type="sldNum" sz="quarter" idx="12"/>
          </p:nvPr>
        </p:nvSpPr>
        <p:spPr>
          <a:xfrm>
            <a:off x="8508268" y="1"/>
            <a:ext cx="2133600" cy="365125"/>
          </a:xfrm>
        </p:spPr>
        <p:txBody>
          <a:bodyPr/>
          <a:lstStyle/>
          <a:p>
            <a:fld id="{339FC8DB-EE4C-4F16-A35F-0BD022E67403}" type="slidenum">
              <a:rPr lang="en-MY" smtClean="0"/>
              <a:pPr/>
              <a:t>7</a:t>
            </a:fld>
            <a:r>
              <a:rPr lang="en-MY" dirty="0" smtClean="0"/>
              <a:t> / </a:t>
            </a:r>
            <a:r>
              <a:rPr lang="ms-MY" dirty="0" smtClean="0"/>
              <a:t>63</a:t>
            </a:r>
            <a:endParaRPr lang="en-MY" dirty="0"/>
          </a:p>
        </p:txBody>
      </p:sp>
      <p:sp>
        <p:nvSpPr>
          <p:cNvPr id="60" name="Rectangle 59"/>
          <p:cNvSpPr/>
          <p:nvPr/>
        </p:nvSpPr>
        <p:spPr>
          <a:xfrm rot="1448987">
            <a:off x="1312794" y="2849642"/>
            <a:ext cx="10598529" cy="923330"/>
          </a:xfrm>
          <a:prstGeom prst="rect">
            <a:avLst/>
          </a:prstGeom>
          <a:noFill/>
        </p:spPr>
        <p:txBody>
          <a:bodyPr wrap="square" lIns="91440" tIns="45720" rIns="91440" bIns="45720">
            <a:spAutoFit/>
          </a:bodyPr>
          <a:lstStyle/>
          <a:p>
            <a:pPr algn="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Contoh</a:t>
            </a: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 1 – Pembangunan </a:t>
            </a: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Sistem</a:t>
            </a: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 </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58" name="Slide Number Placeholder 1"/>
          <p:cNvSpPr txBox="1">
            <a:spLocks/>
          </p:cNvSpPr>
          <p:nvPr/>
        </p:nvSpPr>
        <p:spPr>
          <a:xfrm>
            <a:off x="8610600" y="6356350"/>
            <a:ext cx="2743200" cy="365125"/>
          </a:xfrm>
          <a:prstGeom prst="rect">
            <a:avLst/>
          </a:prstGeom>
        </p:spPr>
        <p:txBody>
          <a:bodyPr vert="horz" lIns="91440" tIns="45720" rIns="91440" bIns="45720" rtlCol="0" anchor="ctr"/>
          <a:lstStyle>
            <a:defPPr>
              <a:defRPr lang="ms-MY"/>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ms-MY" dirty="0" smtClean="0"/>
              <a:t>7</a:t>
            </a:r>
            <a:endParaRPr lang="ms-MY" dirty="0"/>
          </a:p>
        </p:txBody>
      </p:sp>
    </p:spTree>
    <p:extLst>
      <p:ext uri="{BB962C8B-B14F-4D97-AF65-F5344CB8AC3E}">
        <p14:creationId xmlns:p14="http://schemas.microsoft.com/office/powerpoint/2010/main" val="33875055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64990" y="729570"/>
            <a:ext cx="8345810" cy="2031325"/>
          </a:xfrm>
          <a:prstGeom prst="rect">
            <a:avLst/>
          </a:prstGeom>
          <a:noFill/>
        </p:spPr>
        <p:txBody>
          <a:bodyPr wrap="square" rtlCol="0">
            <a:spAutoFit/>
          </a:bodyPr>
          <a:lstStyle/>
          <a:p>
            <a:pPr marL="342900" indent="-342900">
              <a:buClr>
                <a:srgbClr val="4F81BD"/>
              </a:buClr>
              <a:buSzPct val="73000"/>
              <a:buFont typeface="Wingdings" panose="05000000000000000000" pitchFamily="2" charset="2"/>
              <a:buChar char="Ø"/>
            </a:pPr>
            <a:r>
              <a:rPr lang="en-US" dirty="0" err="1">
                <a:solidFill>
                  <a:prstClr val="black"/>
                </a:solidFill>
              </a:rPr>
              <a:t>Maklumat</a:t>
            </a:r>
            <a:r>
              <a:rPr lang="en-US" dirty="0">
                <a:solidFill>
                  <a:prstClr val="black"/>
                </a:solidFill>
              </a:rPr>
              <a:t> </a:t>
            </a:r>
            <a:r>
              <a:rPr lang="en-US" dirty="0" err="1">
                <a:solidFill>
                  <a:prstClr val="black"/>
                </a:solidFill>
              </a:rPr>
              <a:t>permasalahan</a:t>
            </a:r>
            <a:r>
              <a:rPr lang="en-US" dirty="0">
                <a:solidFill>
                  <a:prstClr val="black"/>
                </a:solidFill>
              </a:rPr>
              <a:t>/ </a:t>
            </a:r>
            <a:r>
              <a:rPr lang="en-US" dirty="0" err="1">
                <a:solidFill>
                  <a:prstClr val="black"/>
                </a:solidFill>
              </a:rPr>
              <a:t>keperluan</a:t>
            </a:r>
            <a:r>
              <a:rPr lang="en-US" dirty="0">
                <a:solidFill>
                  <a:prstClr val="black"/>
                </a:solidFill>
              </a:rPr>
              <a:t> yang </a:t>
            </a:r>
            <a:r>
              <a:rPr lang="en-US" dirty="0" err="1">
                <a:solidFill>
                  <a:prstClr val="black"/>
                </a:solidFill>
              </a:rPr>
              <a:t>membawa</a:t>
            </a:r>
            <a:r>
              <a:rPr lang="en-US" dirty="0">
                <a:solidFill>
                  <a:prstClr val="black"/>
                </a:solidFill>
              </a:rPr>
              <a:t> </a:t>
            </a:r>
            <a:r>
              <a:rPr lang="en-US" dirty="0" err="1">
                <a:solidFill>
                  <a:prstClr val="black"/>
                </a:solidFill>
              </a:rPr>
              <a:t>kepada</a:t>
            </a:r>
            <a:r>
              <a:rPr lang="en-US" dirty="0">
                <a:solidFill>
                  <a:prstClr val="black"/>
                </a:solidFill>
              </a:rPr>
              <a:t> </a:t>
            </a:r>
            <a:r>
              <a:rPr lang="en-US" dirty="0" err="1">
                <a:solidFill>
                  <a:prstClr val="black"/>
                </a:solidFill>
              </a:rPr>
              <a:t>penyelesaian</a:t>
            </a:r>
            <a:r>
              <a:rPr lang="en-US" dirty="0">
                <a:solidFill>
                  <a:prstClr val="black"/>
                </a:solidFill>
              </a:rPr>
              <a:t> </a:t>
            </a:r>
            <a:r>
              <a:rPr lang="en-US" dirty="0" err="1">
                <a:solidFill>
                  <a:prstClr val="black"/>
                </a:solidFill>
              </a:rPr>
              <a:t>melalui</a:t>
            </a:r>
            <a:r>
              <a:rPr lang="en-US" dirty="0">
                <a:solidFill>
                  <a:prstClr val="black"/>
                </a:solidFill>
              </a:rPr>
              <a:t> </a:t>
            </a:r>
            <a:r>
              <a:rPr lang="en-US" dirty="0" err="1">
                <a:solidFill>
                  <a:prstClr val="black"/>
                </a:solidFill>
              </a:rPr>
              <a:t>projek</a:t>
            </a:r>
            <a:r>
              <a:rPr lang="en-US" dirty="0">
                <a:solidFill>
                  <a:prstClr val="black"/>
                </a:solidFill>
              </a:rPr>
              <a:t> </a:t>
            </a:r>
            <a:r>
              <a:rPr lang="en-US" dirty="0" err="1">
                <a:solidFill>
                  <a:prstClr val="black"/>
                </a:solidFill>
              </a:rPr>
              <a:t>ini</a:t>
            </a:r>
            <a:r>
              <a:rPr lang="en-US" dirty="0" smtClean="0">
                <a:solidFill>
                  <a:prstClr val="black"/>
                </a:solidFill>
              </a:rPr>
              <a:t>.</a:t>
            </a:r>
          </a:p>
          <a:p>
            <a:pPr marL="342900" indent="-342900">
              <a:buClr>
                <a:srgbClr val="4F81BD"/>
              </a:buClr>
              <a:buSzPct val="73000"/>
              <a:buFont typeface="Wingdings" panose="05000000000000000000" pitchFamily="2" charset="2"/>
              <a:buChar char="Ø"/>
            </a:pPr>
            <a:endParaRPr lang="en-US" dirty="0" smtClean="0">
              <a:solidFill>
                <a:prstClr val="black"/>
              </a:solidFill>
            </a:endParaRPr>
          </a:p>
          <a:p>
            <a:pPr marL="342900" indent="-342900">
              <a:buClr>
                <a:srgbClr val="4F81BD"/>
              </a:buClr>
              <a:buSzPct val="73000"/>
              <a:buFont typeface="Wingdings" panose="05000000000000000000" pitchFamily="2" charset="2"/>
              <a:buChar char="Ø"/>
            </a:pPr>
            <a:r>
              <a:rPr lang="en-US" dirty="0" err="1" smtClean="0">
                <a:solidFill>
                  <a:prstClr val="black"/>
                </a:solidFill>
              </a:rPr>
              <a:t>Contoh</a:t>
            </a:r>
            <a:r>
              <a:rPr lang="en-US" dirty="0" smtClean="0">
                <a:solidFill>
                  <a:prstClr val="black"/>
                </a:solidFill>
              </a:rPr>
              <a:t>: </a:t>
            </a:r>
            <a:r>
              <a:rPr lang="en-US" dirty="0" err="1" smtClean="0">
                <a:solidFill>
                  <a:prstClr val="black"/>
                </a:solidFill>
              </a:rPr>
              <a:t>Projek</a:t>
            </a:r>
            <a:r>
              <a:rPr lang="en-US" dirty="0" smtClean="0">
                <a:solidFill>
                  <a:prstClr val="black"/>
                </a:solidFill>
              </a:rPr>
              <a:t> </a:t>
            </a:r>
            <a:r>
              <a:rPr lang="en-US" dirty="0" err="1" smtClean="0">
                <a:solidFill>
                  <a:prstClr val="black"/>
                </a:solidFill>
              </a:rPr>
              <a:t>i</a:t>
            </a:r>
            <a:r>
              <a:rPr lang="en-US" dirty="0" smtClean="0">
                <a:solidFill>
                  <a:prstClr val="black"/>
                </a:solidFill>
              </a:rPr>
              <a:t>-Games</a:t>
            </a:r>
          </a:p>
          <a:p>
            <a:pPr marL="342900" indent="-342900">
              <a:buClr>
                <a:srgbClr val="4F81BD"/>
              </a:buClr>
              <a:buSzPct val="73000"/>
              <a:buFont typeface="Wingdings" panose="05000000000000000000" pitchFamily="2" charset="2"/>
              <a:buChar char="Ø"/>
            </a:pPr>
            <a:endParaRPr lang="en-US" dirty="0" smtClean="0">
              <a:solidFill>
                <a:prstClr val="black"/>
              </a:solidFill>
            </a:endParaRPr>
          </a:p>
          <a:p>
            <a:pPr marL="342900" indent="-342900">
              <a:buClr>
                <a:srgbClr val="4F81BD"/>
              </a:buClr>
              <a:buSzPct val="73000"/>
              <a:buFont typeface="Wingdings" panose="05000000000000000000" pitchFamily="2" charset="2"/>
              <a:buChar char="Ø"/>
            </a:pPr>
            <a:r>
              <a:rPr lang="en-US" dirty="0" err="1" smtClean="0">
                <a:solidFill>
                  <a:prstClr val="black"/>
                </a:solidFill>
              </a:rPr>
              <a:t>Pernyataan</a:t>
            </a:r>
            <a:r>
              <a:rPr lang="en-US" dirty="0" smtClean="0">
                <a:solidFill>
                  <a:prstClr val="black"/>
                </a:solidFill>
              </a:rPr>
              <a:t> </a:t>
            </a:r>
            <a:r>
              <a:rPr lang="en-US" dirty="0" err="1" smtClean="0">
                <a:solidFill>
                  <a:prstClr val="black"/>
                </a:solidFill>
              </a:rPr>
              <a:t>Masalah</a:t>
            </a:r>
            <a:r>
              <a:rPr lang="en-US" dirty="0" smtClean="0">
                <a:solidFill>
                  <a:prstClr val="black"/>
                </a:solidFill>
              </a:rPr>
              <a:t>:</a:t>
            </a:r>
          </a:p>
          <a:p>
            <a:pPr marL="800100" lvl="1" indent="-342900">
              <a:buClr>
                <a:srgbClr val="4F81BD"/>
              </a:buClr>
              <a:buSzPct val="73000"/>
              <a:buFont typeface="Wingdings" panose="05000000000000000000" pitchFamily="2" charset="2"/>
              <a:buChar char="Ø"/>
            </a:pPr>
            <a:r>
              <a:rPr lang="en-US" dirty="0" smtClean="0">
                <a:solidFill>
                  <a:prstClr val="black"/>
                </a:solidFill>
              </a:rPr>
              <a:t>Kos </a:t>
            </a:r>
            <a:r>
              <a:rPr lang="en-US" dirty="0" err="1" smtClean="0">
                <a:solidFill>
                  <a:prstClr val="black"/>
                </a:solidFill>
              </a:rPr>
              <a:t>perbelanjaan</a:t>
            </a:r>
            <a:r>
              <a:rPr lang="en-US" dirty="0" smtClean="0">
                <a:solidFill>
                  <a:prstClr val="black"/>
                </a:solidFill>
              </a:rPr>
              <a:t> </a:t>
            </a:r>
            <a:r>
              <a:rPr lang="en-US" dirty="0" err="1" smtClean="0">
                <a:solidFill>
                  <a:prstClr val="black"/>
                </a:solidFill>
              </a:rPr>
              <a:t>penganjuran</a:t>
            </a:r>
            <a:r>
              <a:rPr lang="en-US" dirty="0" smtClean="0">
                <a:solidFill>
                  <a:prstClr val="black"/>
                </a:solidFill>
              </a:rPr>
              <a:t> </a:t>
            </a:r>
            <a:r>
              <a:rPr lang="en-US" dirty="0" err="1" smtClean="0">
                <a:solidFill>
                  <a:prstClr val="black"/>
                </a:solidFill>
              </a:rPr>
              <a:t>temasya</a:t>
            </a:r>
            <a:r>
              <a:rPr lang="en-US" dirty="0" smtClean="0">
                <a:solidFill>
                  <a:prstClr val="black"/>
                </a:solidFill>
              </a:rPr>
              <a:t> </a:t>
            </a:r>
            <a:r>
              <a:rPr lang="en-US" dirty="0" err="1" smtClean="0">
                <a:solidFill>
                  <a:prstClr val="black"/>
                </a:solidFill>
              </a:rPr>
              <a:t>sukan</a:t>
            </a:r>
            <a:r>
              <a:rPr lang="en-US" dirty="0">
                <a:solidFill>
                  <a:prstClr val="black"/>
                </a:solidFill>
              </a:rPr>
              <a:t> </a:t>
            </a:r>
            <a:r>
              <a:rPr lang="en-US" dirty="0" err="1" smtClean="0">
                <a:solidFill>
                  <a:prstClr val="black"/>
                </a:solidFill>
              </a:rPr>
              <a:t>dan</a:t>
            </a:r>
            <a:r>
              <a:rPr lang="en-US" dirty="0" smtClean="0">
                <a:solidFill>
                  <a:prstClr val="black"/>
                </a:solidFill>
              </a:rPr>
              <a:t> </a:t>
            </a:r>
            <a:r>
              <a:rPr lang="en-US" dirty="0" err="1" smtClean="0">
                <a:solidFill>
                  <a:prstClr val="black"/>
                </a:solidFill>
              </a:rPr>
              <a:t>kos</a:t>
            </a:r>
            <a:r>
              <a:rPr lang="en-US" dirty="0" smtClean="0">
                <a:solidFill>
                  <a:prstClr val="black"/>
                </a:solidFill>
              </a:rPr>
              <a:t> </a:t>
            </a:r>
            <a:r>
              <a:rPr lang="en-US" dirty="0" err="1" smtClean="0">
                <a:solidFill>
                  <a:prstClr val="black"/>
                </a:solidFill>
              </a:rPr>
              <a:t>operasi</a:t>
            </a:r>
            <a:r>
              <a:rPr lang="en-US" dirty="0" smtClean="0">
                <a:solidFill>
                  <a:prstClr val="black"/>
                </a:solidFill>
              </a:rPr>
              <a:t> ICT </a:t>
            </a:r>
            <a:r>
              <a:rPr lang="en-US" dirty="0" err="1" smtClean="0">
                <a:solidFill>
                  <a:prstClr val="black"/>
                </a:solidFill>
              </a:rPr>
              <a:t>adalah</a:t>
            </a:r>
            <a:r>
              <a:rPr lang="en-US" dirty="0" smtClean="0">
                <a:solidFill>
                  <a:prstClr val="black"/>
                </a:solidFill>
              </a:rPr>
              <a:t> </a:t>
            </a:r>
            <a:r>
              <a:rPr lang="en-US" dirty="0" err="1" smtClean="0">
                <a:solidFill>
                  <a:prstClr val="black"/>
                </a:solidFill>
              </a:rPr>
              <a:t>tinggi</a:t>
            </a:r>
            <a:endParaRPr lang="en-US" dirty="0" smtClean="0">
              <a:solidFill>
                <a:prstClr val="black"/>
              </a:solidFill>
            </a:endParaRPr>
          </a:p>
        </p:txBody>
      </p:sp>
      <p:sp>
        <p:nvSpPr>
          <p:cNvPr id="7" name="Text Placeholder 10"/>
          <p:cNvSpPr txBox="1">
            <a:spLocks/>
          </p:cNvSpPr>
          <p:nvPr/>
        </p:nvSpPr>
        <p:spPr>
          <a:xfrm>
            <a:off x="1864990" y="44450"/>
            <a:ext cx="5455146"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smtClean="0">
                <a:latin typeface="Arial" pitchFamily="34" charset="0"/>
                <a:ea typeface="ＭＳ Ｐゴシック" pitchFamily="34" charset="-128"/>
                <a:cs typeface="Arial" pitchFamily="34" charset="0"/>
              </a:rPr>
              <a:t>PERNYATAAN MASALAH</a:t>
            </a:r>
            <a:endParaRPr lang="ms-MY" b="1" dirty="0">
              <a:latin typeface="Arial" pitchFamily="34" charset="0"/>
              <a:ea typeface="ＭＳ Ｐゴシック" pitchFamily="34" charset="-128"/>
              <a:cs typeface="Arial" pitchFamily="34" charset="0"/>
            </a:endParaRPr>
          </a:p>
        </p:txBody>
      </p:sp>
      <p:sp>
        <p:nvSpPr>
          <p:cNvPr id="9" name="Slide Number Placeholder 1"/>
          <p:cNvSpPr>
            <a:spLocks noGrp="1"/>
          </p:cNvSpPr>
          <p:nvPr>
            <p:ph type="sldNum" sz="quarter" idx="12"/>
          </p:nvPr>
        </p:nvSpPr>
        <p:spPr>
          <a:xfrm>
            <a:off x="8610600" y="6356350"/>
            <a:ext cx="2743200" cy="365125"/>
          </a:xfrm>
        </p:spPr>
        <p:txBody>
          <a:bodyPr/>
          <a:lstStyle/>
          <a:p>
            <a:pPr>
              <a:defRPr/>
            </a:pPr>
            <a:r>
              <a:rPr lang="ms-MY" dirty="0" smtClean="0"/>
              <a:t>8</a:t>
            </a:r>
            <a:endParaRPr lang="ms-MY" dirty="0"/>
          </a:p>
        </p:txBody>
      </p:sp>
    </p:spTree>
    <p:extLst>
      <p:ext uri="{BB962C8B-B14F-4D97-AF65-F5344CB8AC3E}">
        <p14:creationId xmlns:p14="http://schemas.microsoft.com/office/powerpoint/2010/main" val="29538383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8"/>
          <p:cNvSpPr txBox="1">
            <a:spLocks noGrp="1"/>
          </p:cNvSpPr>
          <p:nvPr>
            <p:ph type="title"/>
          </p:nvPr>
        </p:nvSpPr>
        <p:spPr>
          <a:xfrm>
            <a:off x="1981200" y="99209"/>
            <a:ext cx="8229600" cy="936104"/>
          </a:xfrm>
          <a:prstGeom prst="rect">
            <a:avLst/>
          </a:prstGeom>
          <a:noFill/>
          <a:ln>
            <a:noFill/>
          </a:ln>
        </p:spPr>
        <p:txBody>
          <a:bodyPr spcFirstLastPara="1" vert="horz" wrap="square" lIns="91425" tIns="45700" rIns="91425" bIns="45700" rtlCol="0" anchor="ctr" anchorCtr="0">
            <a:noAutofit/>
          </a:bodyPr>
          <a:lstStyle/>
          <a:p>
            <a:pPr>
              <a:spcBef>
                <a:spcPts val="0"/>
              </a:spcBef>
              <a:buClr>
                <a:schemeClr val="dk1"/>
              </a:buClr>
              <a:buSzPts val="3600"/>
            </a:pPr>
            <a:r>
              <a:rPr lang="en-US" sz="3600" b="1" dirty="0">
                <a:solidFill>
                  <a:schemeClr val="dk1"/>
                </a:solidFill>
                <a:latin typeface="Calibri"/>
                <a:ea typeface="Calibri"/>
                <a:cs typeface="Calibri"/>
                <a:sym typeface="Calibri"/>
              </a:rPr>
              <a:t>LATAR BELAKANG</a:t>
            </a:r>
            <a:endParaRPr dirty="0"/>
          </a:p>
        </p:txBody>
      </p:sp>
      <p:sp>
        <p:nvSpPr>
          <p:cNvPr id="165" name="Google Shape;165;p18"/>
          <p:cNvSpPr txBox="1"/>
          <p:nvPr/>
        </p:nvSpPr>
        <p:spPr>
          <a:xfrm>
            <a:off x="1631504" y="1035314"/>
            <a:ext cx="8928992" cy="1080121"/>
          </a:xfrm>
          <a:prstGeom prst="rect">
            <a:avLst/>
          </a:prstGeom>
          <a:noFill/>
          <a:ln>
            <a:noFill/>
          </a:ln>
        </p:spPr>
        <p:txBody>
          <a:bodyPr spcFirstLastPara="1" wrap="square" lIns="91425" tIns="45700" rIns="91425" bIns="45700" anchor="ctr" anchorCtr="0">
            <a:noAutofit/>
          </a:bodyPr>
          <a:lstStyle/>
          <a:p>
            <a:pPr algn="ctr">
              <a:buClr>
                <a:schemeClr val="dk1"/>
              </a:buClr>
              <a:buSzPts val="2400"/>
            </a:pPr>
            <a:r>
              <a:rPr lang="en-US" sz="2400" b="1">
                <a:solidFill>
                  <a:schemeClr val="dk1"/>
                </a:solidFill>
                <a:latin typeface="Calibri"/>
                <a:ea typeface="Calibri"/>
                <a:cs typeface="Calibri"/>
                <a:sym typeface="Calibri"/>
              </a:rPr>
              <a:t>STATISTIK PERBELANJAAN ICT UNTUK SUKAN MALAYSIA</a:t>
            </a:r>
            <a:endParaRPr/>
          </a:p>
        </p:txBody>
      </p:sp>
      <p:sp>
        <p:nvSpPr>
          <p:cNvPr id="166" name="Google Shape;166;p18"/>
          <p:cNvSpPr txBox="1"/>
          <p:nvPr/>
        </p:nvSpPr>
        <p:spPr>
          <a:xfrm>
            <a:off x="1677739" y="4265627"/>
            <a:ext cx="4391696" cy="307777"/>
          </a:xfrm>
          <a:prstGeom prst="rect">
            <a:avLst/>
          </a:prstGeom>
          <a:noFill/>
          <a:ln>
            <a:noFill/>
          </a:ln>
        </p:spPr>
        <p:txBody>
          <a:bodyPr spcFirstLastPara="1" wrap="square" lIns="91425" tIns="45700" rIns="91425" bIns="45700" anchor="t" anchorCtr="0">
            <a:noAutofit/>
          </a:bodyPr>
          <a:lstStyle/>
          <a:p>
            <a:r>
              <a:rPr lang="en-US" sz="1400" b="1">
                <a:solidFill>
                  <a:schemeClr val="dk1"/>
                </a:solidFill>
                <a:latin typeface="Calibri"/>
                <a:ea typeface="Calibri"/>
                <a:cs typeface="Calibri"/>
                <a:sym typeface="Calibri"/>
              </a:rPr>
              <a:t>2018 – SUKMA Perak penggunaan kali pertama iGames</a:t>
            </a:r>
            <a:endParaRPr sz="1400" b="1">
              <a:solidFill>
                <a:schemeClr val="dk1"/>
              </a:solidFill>
              <a:latin typeface="Calibri"/>
              <a:ea typeface="Calibri"/>
              <a:cs typeface="Calibri"/>
              <a:sym typeface="Calibri"/>
            </a:endParaRPr>
          </a:p>
        </p:txBody>
      </p:sp>
      <p:graphicFrame>
        <p:nvGraphicFramePr>
          <p:cNvPr id="167" name="Google Shape;167;p18"/>
          <p:cNvGraphicFramePr/>
          <p:nvPr/>
        </p:nvGraphicFramePr>
        <p:xfrm>
          <a:off x="1631506" y="1949714"/>
          <a:ext cx="8928975" cy="1981125"/>
        </p:xfrm>
        <a:graphic>
          <a:graphicData uri="http://schemas.openxmlformats.org/drawingml/2006/table">
            <a:tbl>
              <a:tblPr>
                <a:noFill/>
              </a:tblPr>
              <a:tblGrid>
                <a:gridCol w="1747225">
                  <a:extLst>
                    <a:ext uri="{9D8B030D-6E8A-4147-A177-3AD203B41FA5}">
                      <a16:colId xmlns:a16="http://schemas.microsoft.com/office/drawing/2014/main" xmlns="" val="20000"/>
                    </a:ext>
                  </a:extLst>
                </a:gridCol>
                <a:gridCol w="842850">
                  <a:extLst>
                    <a:ext uri="{9D8B030D-6E8A-4147-A177-3AD203B41FA5}">
                      <a16:colId xmlns:a16="http://schemas.microsoft.com/office/drawing/2014/main" xmlns="" val="20001"/>
                    </a:ext>
                  </a:extLst>
                </a:gridCol>
                <a:gridCol w="998100">
                  <a:extLst>
                    <a:ext uri="{9D8B030D-6E8A-4147-A177-3AD203B41FA5}">
                      <a16:colId xmlns:a16="http://schemas.microsoft.com/office/drawing/2014/main" xmlns="" val="20002"/>
                    </a:ext>
                  </a:extLst>
                </a:gridCol>
                <a:gridCol w="809575">
                  <a:extLst>
                    <a:ext uri="{9D8B030D-6E8A-4147-A177-3AD203B41FA5}">
                      <a16:colId xmlns:a16="http://schemas.microsoft.com/office/drawing/2014/main" xmlns="" val="20003"/>
                    </a:ext>
                  </a:extLst>
                </a:gridCol>
                <a:gridCol w="831750">
                  <a:extLst>
                    <a:ext uri="{9D8B030D-6E8A-4147-A177-3AD203B41FA5}">
                      <a16:colId xmlns:a16="http://schemas.microsoft.com/office/drawing/2014/main" xmlns="" val="20004"/>
                    </a:ext>
                  </a:extLst>
                </a:gridCol>
                <a:gridCol w="898300">
                  <a:extLst>
                    <a:ext uri="{9D8B030D-6E8A-4147-A177-3AD203B41FA5}">
                      <a16:colId xmlns:a16="http://schemas.microsoft.com/office/drawing/2014/main" xmlns="" val="20005"/>
                    </a:ext>
                  </a:extLst>
                </a:gridCol>
                <a:gridCol w="898300">
                  <a:extLst>
                    <a:ext uri="{9D8B030D-6E8A-4147-A177-3AD203B41FA5}">
                      <a16:colId xmlns:a16="http://schemas.microsoft.com/office/drawing/2014/main" xmlns="" val="20006"/>
                    </a:ext>
                  </a:extLst>
                </a:gridCol>
                <a:gridCol w="876125">
                  <a:extLst>
                    <a:ext uri="{9D8B030D-6E8A-4147-A177-3AD203B41FA5}">
                      <a16:colId xmlns:a16="http://schemas.microsoft.com/office/drawing/2014/main" xmlns="" val="20007"/>
                    </a:ext>
                  </a:extLst>
                </a:gridCol>
                <a:gridCol w="1026750">
                  <a:extLst>
                    <a:ext uri="{9D8B030D-6E8A-4147-A177-3AD203B41FA5}">
                      <a16:colId xmlns:a16="http://schemas.microsoft.com/office/drawing/2014/main" xmlns="" val="20008"/>
                    </a:ext>
                  </a:extLst>
                </a:gridCol>
              </a:tblGrid>
              <a:tr h="280025">
                <a:tc>
                  <a:txBody>
                    <a:bodyPr/>
                    <a:lstStyle/>
                    <a:p>
                      <a:pPr marL="0" marR="0" lvl="0" indent="0" algn="ctr" rtl="0">
                        <a:spcBef>
                          <a:spcPts val="0"/>
                        </a:spcBef>
                        <a:spcAft>
                          <a:spcPts val="0"/>
                        </a:spcAft>
                        <a:buNone/>
                      </a:pPr>
                      <a:r>
                        <a:rPr lang="en-US" sz="1200" b="1" i="0" u="none" strike="noStrike">
                          <a:solidFill>
                            <a:srgbClr val="000000"/>
                          </a:solidFill>
                          <a:latin typeface="Calibri"/>
                          <a:ea typeface="Calibri"/>
                          <a:cs typeface="Calibri"/>
                          <a:sym typeface="Calibri"/>
                        </a:rPr>
                        <a:t>                   Tahun</a:t>
                      </a:r>
                      <a:endParaRPr sz="1200" b="1" i="0" u="none" strike="noStrike">
                        <a:solidFill>
                          <a:srgbClr val="000000"/>
                        </a:solidFill>
                        <a:latin typeface="Calibri"/>
                        <a:ea typeface="Calibri"/>
                        <a:cs typeface="Calibri"/>
                        <a:sym typeface="Calibri"/>
                      </a:endParaRPr>
                    </a:p>
                    <a:p>
                      <a:pPr marL="0" marR="0" lvl="0" indent="0" algn="ctr" rtl="0">
                        <a:spcBef>
                          <a:spcPts val="0"/>
                        </a:spcBef>
                        <a:spcAft>
                          <a:spcPts val="0"/>
                        </a:spcAft>
                        <a:buNone/>
                      </a:pPr>
                      <a:endParaRPr sz="1200" b="1" i="0" u="none" strike="noStrike">
                        <a:solidFill>
                          <a:srgbClr val="000000"/>
                        </a:solidFill>
                        <a:latin typeface="Calibri"/>
                        <a:ea typeface="Calibri"/>
                        <a:cs typeface="Calibri"/>
                        <a:sym typeface="Calibri"/>
                      </a:endParaRPr>
                    </a:p>
                    <a:p>
                      <a:pPr marL="0" marR="0" lvl="0" indent="0" algn="ctr" rtl="0">
                        <a:spcBef>
                          <a:spcPts val="0"/>
                        </a:spcBef>
                        <a:spcAft>
                          <a:spcPts val="0"/>
                        </a:spcAft>
                        <a:buNone/>
                      </a:pPr>
                      <a:r>
                        <a:rPr lang="en-US" sz="1200" b="1" i="0" u="none" strike="noStrike">
                          <a:solidFill>
                            <a:srgbClr val="000000"/>
                          </a:solidFill>
                          <a:latin typeface="Calibri"/>
                          <a:ea typeface="Calibri"/>
                          <a:cs typeface="Calibri"/>
                          <a:sym typeface="Calibri"/>
                        </a:rPr>
                        <a:t>Sukma</a:t>
                      </a:r>
                      <a:endParaRPr sz="1200" b="1" i="0" u="none" strike="noStrike">
                        <a:solidFill>
                          <a:srgbClr val="000000"/>
                        </a:solidFill>
                        <a:latin typeface="Calibri"/>
                        <a:ea typeface="Calibri"/>
                        <a:cs typeface="Calibri"/>
                        <a:sym typeface="Calibri"/>
                      </a:endParaRPr>
                    </a:p>
                  </a:txBody>
                  <a:tcPr marL="9525" marR="9525" marT="9525" marB="0" anchor="ctr">
                    <a:lnL w="12700" cap="flat" cmpd="sng">
                      <a:solidFill>
                        <a:schemeClr val="dk1"/>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1" i="0" u="none" strike="noStrike">
                          <a:solidFill>
                            <a:srgbClr val="000000"/>
                          </a:solidFill>
                          <a:latin typeface="Calibri"/>
                          <a:ea typeface="Calibri"/>
                          <a:cs typeface="Calibri"/>
                          <a:sym typeface="Calibri"/>
                        </a:rPr>
                        <a:t>2006</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1" i="0" u="none" strike="noStrike">
                          <a:solidFill>
                            <a:srgbClr val="000000"/>
                          </a:solidFill>
                          <a:latin typeface="Calibri"/>
                          <a:ea typeface="Calibri"/>
                          <a:cs typeface="Calibri"/>
                          <a:sym typeface="Calibri"/>
                        </a:rPr>
                        <a:t>2008</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1" i="0" u="none" strike="noStrike">
                          <a:solidFill>
                            <a:srgbClr val="000000"/>
                          </a:solidFill>
                          <a:latin typeface="Calibri"/>
                          <a:ea typeface="Calibri"/>
                          <a:cs typeface="Calibri"/>
                          <a:sym typeface="Calibri"/>
                        </a:rPr>
                        <a:t>2010</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1" i="0" u="none" strike="noStrike">
                          <a:solidFill>
                            <a:srgbClr val="000000"/>
                          </a:solidFill>
                          <a:latin typeface="Calibri"/>
                          <a:ea typeface="Calibri"/>
                          <a:cs typeface="Calibri"/>
                          <a:sym typeface="Calibri"/>
                        </a:rPr>
                        <a:t>2012</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1" i="0" u="none" strike="noStrike">
                          <a:solidFill>
                            <a:srgbClr val="000000"/>
                          </a:solidFill>
                          <a:latin typeface="Calibri"/>
                          <a:ea typeface="Calibri"/>
                          <a:cs typeface="Calibri"/>
                          <a:sym typeface="Calibri"/>
                        </a:rPr>
                        <a:t>2014</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1" i="0" u="none" strike="noStrike">
                          <a:solidFill>
                            <a:srgbClr val="000000"/>
                          </a:solidFill>
                          <a:latin typeface="Calibri"/>
                          <a:ea typeface="Calibri"/>
                          <a:cs typeface="Calibri"/>
                          <a:sym typeface="Calibri"/>
                        </a:rPr>
                        <a:t>2016</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1" i="0" u="none" strike="noStrike">
                          <a:solidFill>
                            <a:srgbClr val="000000"/>
                          </a:solidFill>
                          <a:latin typeface="Calibri"/>
                          <a:ea typeface="Calibri"/>
                          <a:cs typeface="Calibri"/>
                          <a:sym typeface="Calibri"/>
                        </a:rPr>
                        <a:t>2018</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00"/>
                    </a:solidFill>
                  </a:tcPr>
                </a:tc>
                <a:tc>
                  <a:txBody>
                    <a:bodyPr/>
                    <a:lstStyle/>
                    <a:p>
                      <a:pPr marL="0" marR="0" lvl="0" indent="0" algn="ctr" rtl="0">
                        <a:spcBef>
                          <a:spcPts val="0"/>
                        </a:spcBef>
                        <a:spcAft>
                          <a:spcPts val="0"/>
                        </a:spcAft>
                        <a:buNone/>
                      </a:pPr>
                      <a:r>
                        <a:rPr lang="en-US" sz="1200" b="1" i="0" u="none" strike="noStrike">
                          <a:solidFill>
                            <a:srgbClr val="000000"/>
                          </a:solidFill>
                          <a:latin typeface="Calibri"/>
                          <a:ea typeface="Calibri"/>
                          <a:cs typeface="Calibri"/>
                          <a:sym typeface="Calibri"/>
                        </a:rPr>
                        <a:t>2020</a:t>
                      </a:r>
                      <a:endParaRPr/>
                    </a:p>
                  </a:txBody>
                  <a:tcPr marL="9525" marR="9525" marT="9525" marB="0" anchor="ctr">
                    <a:lnL w="9525" cap="flat" cmpd="sng">
                      <a:solidFill>
                        <a:srgbClr val="000000"/>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9525" cap="flat" cmpd="sng">
                      <a:solidFill>
                        <a:srgbClr val="000000"/>
                      </a:solidFill>
                      <a:prstDash val="solid"/>
                      <a:round/>
                      <a:headEnd type="none" w="sm" len="sm"/>
                      <a:tailEnd type="none" w="sm" len="sm"/>
                    </a:lnB>
                    <a:solidFill>
                      <a:srgbClr val="B7CCE4"/>
                    </a:solidFill>
                  </a:tcPr>
                </a:tc>
                <a:extLst>
                  <a:ext uri="{0D108BD9-81ED-4DB2-BD59-A6C34878D82A}">
                    <a16:rowId xmlns:a16="http://schemas.microsoft.com/office/drawing/2014/main" xmlns="" val="10000"/>
                  </a:ext>
                </a:extLst>
              </a:tr>
              <a:tr h="349225">
                <a:tc>
                  <a:txBody>
                    <a:bodyPr/>
                    <a:lstStyle/>
                    <a:p>
                      <a:pPr marL="0" marR="0" lvl="0" indent="0" algn="ctr" rtl="0">
                        <a:spcBef>
                          <a:spcPts val="0"/>
                        </a:spcBef>
                        <a:spcAft>
                          <a:spcPts val="0"/>
                        </a:spcAft>
                        <a:buNone/>
                      </a:pPr>
                      <a:r>
                        <a:rPr lang="en-US" sz="1200" b="1" i="0" u="none" strike="noStrike">
                          <a:solidFill>
                            <a:srgbClr val="000000"/>
                          </a:solidFill>
                          <a:latin typeface="Calibri"/>
                          <a:ea typeface="Calibri"/>
                          <a:cs typeface="Calibri"/>
                          <a:sym typeface="Calibri"/>
                        </a:rPr>
                        <a:t>Negeri Penganjuran</a:t>
                      </a:r>
                      <a:endParaRPr/>
                    </a:p>
                  </a:txBody>
                  <a:tcPr marL="9525" marR="9525" marT="9525" marB="0" anchor="ctr">
                    <a:lnL w="12700" cap="flat" cmpd="sng">
                      <a:solidFill>
                        <a:schemeClr val="dk1"/>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KEDAH</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dirty="0">
                          <a:solidFill>
                            <a:srgbClr val="000000"/>
                          </a:solidFill>
                          <a:latin typeface="Calibri"/>
                          <a:ea typeface="Calibri"/>
                          <a:cs typeface="Calibri"/>
                          <a:sym typeface="Calibri"/>
                        </a:rPr>
                        <a:t>TERENGGANU</a:t>
                      </a:r>
                      <a:endParaRPr dirty="0"/>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MELAKA</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PAHANG</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PERLIS</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SARAWAK</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PERAK</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00"/>
                    </a:solidFill>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JOHOR</a:t>
                      </a:r>
                      <a:endParaRPr/>
                    </a:p>
                  </a:txBody>
                  <a:tcPr marL="9525" marR="9525" marT="9525" marB="0" anchor="ctr">
                    <a:lnL w="9525" cap="flat" cmpd="sng">
                      <a:solidFill>
                        <a:srgbClr val="000000"/>
                      </a:solidFill>
                      <a:prstDash val="solid"/>
                      <a:round/>
                      <a:headEnd type="none" w="sm" len="sm"/>
                      <a:tailEnd type="none" w="sm" len="sm"/>
                    </a:lnL>
                    <a:lnR w="12700" cap="flat" cmpd="sng">
                      <a:solidFill>
                        <a:schemeClr val="dk1"/>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7CCE4"/>
                    </a:solidFill>
                  </a:tcPr>
                </a:tc>
                <a:extLst>
                  <a:ext uri="{0D108BD9-81ED-4DB2-BD59-A6C34878D82A}">
                    <a16:rowId xmlns:a16="http://schemas.microsoft.com/office/drawing/2014/main" xmlns="" val="10001"/>
                  </a:ext>
                </a:extLst>
              </a:tr>
              <a:tr h="349225">
                <a:tc>
                  <a:txBody>
                    <a:bodyPr/>
                    <a:lstStyle/>
                    <a:p>
                      <a:pPr marL="0" marR="0" lvl="0" indent="0" algn="ctr" rtl="0">
                        <a:spcBef>
                          <a:spcPts val="0"/>
                        </a:spcBef>
                        <a:spcAft>
                          <a:spcPts val="0"/>
                        </a:spcAft>
                        <a:buNone/>
                      </a:pPr>
                      <a:r>
                        <a:rPr lang="en-US" sz="1200" b="1" i="0" u="none" strike="noStrike">
                          <a:solidFill>
                            <a:srgbClr val="000000"/>
                          </a:solidFill>
                          <a:latin typeface="Calibri"/>
                          <a:ea typeface="Calibri"/>
                          <a:cs typeface="Calibri"/>
                          <a:sym typeface="Calibri"/>
                        </a:rPr>
                        <a:t>Kos Pengoperasian ICT (RM)</a:t>
                      </a:r>
                      <a:endParaRPr/>
                    </a:p>
                  </a:txBody>
                  <a:tcPr marL="9525" marR="9525" marT="9525" marB="0" anchor="ctr">
                    <a:lnL w="12700" cap="flat" cmpd="sng">
                      <a:solidFill>
                        <a:schemeClr val="dk1"/>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8,000,000</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8,400,000</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7,600,000</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2,700,000</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8,000,000</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8,000,000</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1,</a:t>
                      </a:r>
                      <a:r>
                        <a:rPr lang="en-US" sz="1200">
                          <a:latin typeface="Calibri"/>
                          <a:ea typeface="Calibri"/>
                          <a:cs typeface="Calibri"/>
                          <a:sym typeface="Calibri"/>
                        </a:rPr>
                        <a:t>394</a:t>
                      </a:r>
                      <a:r>
                        <a:rPr lang="en-US" sz="1200" b="0" i="0" u="none" strike="noStrike">
                          <a:solidFill>
                            <a:srgbClr val="000000"/>
                          </a:solidFill>
                          <a:latin typeface="Calibri"/>
                          <a:ea typeface="Calibri"/>
                          <a:cs typeface="Calibri"/>
                          <a:sym typeface="Calibri"/>
                        </a:rPr>
                        <a:t>,</a:t>
                      </a:r>
                      <a:r>
                        <a:rPr lang="en-US" sz="1200">
                          <a:latin typeface="Calibri"/>
                          <a:ea typeface="Calibri"/>
                          <a:cs typeface="Calibri"/>
                          <a:sym typeface="Calibri"/>
                        </a:rPr>
                        <a:t>020</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00"/>
                    </a:solidFill>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Cadangan</a:t>
                      </a:r>
                      <a:endParaRPr sz="1200" b="0" i="0" u="none" strike="noStrike">
                        <a:solidFill>
                          <a:srgbClr val="000000"/>
                        </a:solidFill>
                        <a:latin typeface="Calibri"/>
                        <a:ea typeface="Calibri"/>
                        <a:cs typeface="Calibri"/>
                        <a:sym typeface="Calibri"/>
                      </a:endParaRPr>
                    </a:p>
                  </a:txBody>
                  <a:tcPr marL="9525" marR="9525" marT="9525" marB="0" anchor="ctr">
                    <a:lnL w="9525" cap="flat" cmpd="sng">
                      <a:solidFill>
                        <a:srgbClr val="000000"/>
                      </a:solidFill>
                      <a:prstDash val="solid"/>
                      <a:round/>
                      <a:headEnd type="none" w="sm" len="sm"/>
                      <a:tailEnd type="none" w="sm" len="sm"/>
                    </a:lnL>
                    <a:lnR w="12700" cap="flat" cmpd="sng">
                      <a:solidFill>
                        <a:schemeClr val="dk1"/>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7CCE4"/>
                    </a:solidFill>
                  </a:tcPr>
                </a:tc>
                <a:extLst>
                  <a:ext uri="{0D108BD9-81ED-4DB2-BD59-A6C34878D82A}">
                    <a16:rowId xmlns:a16="http://schemas.microsoft.com/office/drawing/2014/main" xmlns="" val="10002"/>
                  </a:ext>
                </a:extLst>
              </a:tr>
              <a:tr h="349225">
                <a:tc>
                  <a:txBody>
                    <a:bodyPr/>
                    <a:lstStyle/>
                    <a:p>
                      <a:pPr marL="0" marR="0" lvl="0" indent="0" algn="ctr" rtl="0">
                        <a:spcBef>
                          <a:spcPts val="0"/>
                        </a:spcBef>
                        <a:spcAft>
                          <a:spcPts val="0"/>
                        </a:spcAft>
                        <a:buNone/>
                      </a:pPr>
                      <a:r>
                        <a:rPr lang="en-US" sz="1200" b="1" i="0" u="none" strike="noStrike">
                          <a:solidFill>
                            <a:srgbClr val="000000"/>
                          </a:solidFill>
                          <a:latin typeface="Calibri"/>
                          <a:ea typeface="Calibri"/>
                          <a:cs typeface="Calibri"/>
                          <a:sym typeface="Calibri"/>
                        </a:rPr>
                        <a:t>Jumlah Sukan</a:t>
                      </a:r>
                      <a:endParaRPr sz="1200" b="1" i="0" u="none" strike="noStrike">
                        <a:solidFill>
                          <a:srgbClr val="000000"/>
                        </a:solidFill>
                        <a:latin typeface="Calibri"/>
                        <a:ea typeface="Calibri"/>
                        <a:cs typeface="Calibri"/>
                        <a:sym typeface="Calibri"/>
                      </a:endParaRPr>
                    </a:p>
                  </a:txBody>
                  <a:tcPr marL="9525" marR="9525" marT="9525" marB="0" anchor="ctr">
                    <a:lnL w="12700" cap="flat" cmpd="sng">
                      <a:solidFill>
                        <a:schemeClr val="dk1"/>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26</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31</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33</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24</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24</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24</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29</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00"/>
                    </a:solidFill>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Tiada Maklumat</a:t>
                      </a:r>
                      <a:endParaRPr sz="1200" b="0" i="0" u="none" strike="noStrike">
                        <a:solidFill>
                          <a:srgbClr val="000000"/>
                        </a:solidFill>
                        <a:latin typeface="Calibri"/>
                        <a:ea typeface="Calibri"/>
                        <a:cs typeface="Calibri"/>
                        <a:sym typeface="Calibri"/>
                      </a:endParaRPr>
                    </a:p>
                  </a:txBody>
                  <a:tcPr marL="9525" marR="9525" marT="9525" marB="0" anchor="ctr">
                    <a:lnL w="9525" cap="flat" cmpd="sng">
                      <a:solidFill>
                        <a:srgbClr val="000000"/>
                      </a:solidFill>
                      <a:prstDash val="solid"/>
                      <a:round/>
                      <a:headEnd type="none" w="sm" len="sm"/>
                      <a:tailEnd type="none" w="sm" len="sm"/>
                    </a:lnL>
                    <a:lnR w="12700" cap="flat" cmpd="sng">
                      <a:solidFill>
                        <a:schemeClr val="dk1"/>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7CCE4"/>
                    </a:solidFill>
                  </a:tcPr>
                </a:tc>
                <a:extLst>
                  <a:ext uri="{0D108BD9-81ED-4DB2-BD59-A6C34878D82A}">
                    <a16:rowId xmlns:a16="http://schemas.microsoft.com/office/drawing/2014/main" xmlns="" val="10003"/>
                  </a:ext>
                </a:extLst>
              </a:tr>
              <a:tr h="349225">
                <a:tc>
                  <a:txBody>
                    <a:bodyPr/>
                    <a:lstStyle/>
                    <a:p>
                      <a:pPr marL="0" marR="0" lvl="0" indent="0" algn="ctr" rtl="0">
                        <a:spcBef>
                          <a:spcPts val="0"/>
                        </a:spcBef>
                        <a:spcAft>
                          <a:spcPts val="0"/>
                        </a:spcAft>
                        <a:buNone/>
                      </a:pPr>
                      <a:r>
                        <a:rPr lang="en-US" sz="1200" b="1" i="0" u="none" strike="noStrike">
                          <a:solidFill>
                            <a:srgbClr val="000000"/>
                          </a:solidFill>
                          <a:latin typeface="Calibri"/>
                          <a:ea typeface="Calibri"/>
                          <a:cs typeface="Calibri"/>
                          <a:sym typeface="Calibri"/>
                        </a:rPr>
                        <a:t>Penyertaan Pasukan</a:t>
                      </a:r>
                      <a:endParaRPr sz="1200" b="1" i="0" u="none" strike="noStrike">
                        <a:solidFill>
                          <a:srgbClr val="000000"/>
                        </a:solidFill>
                        <a:latin typeface="Calibri"/>
                        <a:ea typeface="Calibri"/>
                        <a:cs typeface="Calibri"/>
                        <a:sym typeface="Calibri"/>
                      </a:endParaRPr>
                    </a:p>
                  </a:txBody>
                  <a:tcPr marL="9525" marR="9525" marT="9525" marB="0" anchor="ctr">
                    <a:lnL w="12700" cap="flat" cmpd="sng">
                      <a:solidFill>
                        <a:schemeClr val="dk1"/>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16</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15</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15</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15</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15</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15</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200" b="0" i="0" u="none" strike="noStrike">
                          <a:solidFill>
                            <a:srgbClr val="000000"/>
                          </a:solidFill>
                          <a:latin typeface="Calibri"/>
                          <a:ea typeface="Calibri"/>
                          <a:cs typeface="Calibri"/>
                          <a:sym typeface="Calibri"/>
                        </a:rPr>
                        <a:t>15</a:t>
                      </a:r>
                      <a:endParaRPr/>
                    </a:p>
                  </a:txBody>
                  <a:tcPr marL="9525" marR="9525" marT="9525" marB="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00"/>
                    </a:solidFill>
                  </a:tcPr>
                </a:tc>
                <a:tc>
                  <a:txBody>
                    <a:bodyPr/>
                    <a:lstStyle/>
                    <a:p>
                      <a:pPr marL="0" marR="0" lvl="0" indent="0" algn="ctr" rtl="0">
                        <a:spcBef>
                          <a:spcPts val="0"/>
                        </a:spcBef>
                        <a:spcAft>
                          <a:spcPts val="0"/>
                        </a:spcAft>
                        <a:buNone/>
                      </a:pPr>
                      <a:r>
                        <a:rPr lang="en-US" sz="1200" b="0" i="0" u="none" strike="noStrike" dirty="0" err="1">
                          <a:solidFill>
                            <a:srgbClr val="000000"/>
                          </a:solidFill>
                          <a:latin typeface="Calibri"/>
                          <a:ea typeface="Calibri"/>
                          <a:cs typeface="Calibri"/>
                          <a:sym typeface="Calibri"/>
                        </a:rPr>
                        <a:t>Tiada</a:t>
                      </a:r>
                      <a:r>
                        <a:rPr lang="en-US" sz="1200" b="0" i="0" u="none" strike="noStrike" dirty="0">
                          <a:solidFill>
                            <a:srgbClr val="000000"/>
                          </a:solidFill>
                          <a:latin typeface="Calibri"/>
                          <a:ea typeface="Calibri"/>
                          <a:cs typeface="Calibri"/>
                          <a:sym typeface="Calibri"/>
                        </a:rPr>
                        <a:t> Maklumat</a:t>
                      </a:r>
                      <a:endParaRPr sz="1200" b="0" i="0" u="none" strike="noStrike" dirty="0">
                        <a:solidFill>
                          <a:srgbClr val="000000"/>
                        </a:solidFill>
                        <a:latin typeface="Calibri"/>
                        <a:ea typeface="Calibri"/>
                        <a:cs typeface="Calibri"/>
                        <a:sym typeface="Calibri"/>
                      </a:endParaRPr>
                    </a:p>
                  </a:txBody>
                  <a:tcPr marL="9525" marR="9525" marT="9525" marB="0" anchor="ctr">
                    <a:lnL w="9525" cap="flat" cmpd="sng">
                      <a:solidFill>
                        <a:srgbClr val="000000"/>
                      </a:solidFill>
                      <a:prstDash val="solid"/>
                      <a:round/>
                      <a:headEnd type="none" w="sm" len="sm"/>
                      <a:tailEnd type="none" w="sm" len="sm"/>
                    </a:lnL>
                    <a:lnR w="12700" cap="flat" cmpd="sng">
                      <a:solidFill>
                        <a:schemeClr val="dk1"/>
                      </a:solidFill>
                      <a:prstDash val="solid"/>
                      <a:round/>
                      <a:headEnd type="none" w="sm" len="sm"/>
                      <a:tailEnd type="none" w="sm" len="sm"/>
                    </a:lnR>
                    <a:lnT w="9525" cap="flat" cmpd="sng">
                      <a:solidFill>
                        <a:srgbClr val="000000"/>
                      </a:solidFill>
                      <a:prstDash val="solid"/>
                      <a:round/>
                      <a:headEnd type="none" w="sm" len="sm"/>
                      <a:tailEnd type="none" w="sm" len="sm"/>
                    </a:lnT>
                    <a:lnB w="12700" cap="flat" cmpd="sng">
                      <a:solidFill>
                        <a:schemeClr val="dk1"/>
                      </a:solidFill>
                      <a:prstDash val="solid"/>
                      <a:round/>
                      <a:headEnd type="none" w="sm" len="sm"/>
                      <a:tailEnd type="none" w="sm" len="sm"/>
                    </a:lnB>
                    <a:solidFill>
                      <a:srgbClr val="B7CCE4"/>
                    </a:solidFill>
                  </a:tcPr>
                </a:tc>
                <a:extLst>
                  <a:ext uri="{0D108BD9-81ED-4DB2-BD59-A6C34878D82A}">
                    <a16:rowId xmlns:a16="http://schemas.microsoft.com/office/drawing/2014/main" xmlns="" val="10004"/>
                  </a:ext>
                </a:extLst>
              </a:tr>
            </a:tbl>
          </a:graphicData>
        </a:graphic>
      </p:graphicFrame>
      <p:sp>
        <p:nvSpPr>
          <p:cNvPr id="168" name="Google Shape;168;p18"/>
          <p:cNvSpPr txBox="1"/>
          <p:nvPr/>
        </p:nvSpPr>
        <p:spPr>
          <a:xfrm>
            <a:off x="6310467" y="4076616"/>
            <a:ext cx="4250028" cy="307777"/>
          </a:xfrm>
          <a:prstGeom prst="rect">
            <a:avLst/>
          </a:prstGeom>
          <a:noFill/>
          <a:ln>
            <a:noFill/>
          </a:ln>
        </p:spPr>
        <p:txBody>
          <a:bodyPr spcFirstLastPara="1" wrap="square" lIns="91425" tIns="45700" rIns="91425" bIns="45700" anchor="t" anchorCtr="0">
            <a:noAutofit/>
          </a:bodyPr>
          <a:lstStyle/>
          <a:p>
            <a:r>
              <a:rPr lang="en-US" sz="1400" b="1">
                <a:solidFill>
                  <a:schemeClr val="dk1"/>
                </a:solidFill>
                <a:latin typeface="Calibri"/>
                <a:ea typeface="Calibri"/>
                <a:cs typeface="Calibri"/>
                <a:sym typeface="Calibri"/>
              </a:rPr>
              <a:t>2020 – SUKMA Johor (Cadangan penggunaan iGames)</a:t>
            </a:r>
            <a:endParaRPr/>
          </a:p>
        </p:txBody>
      </p:sp>
      <p:cxnSp>
        <p:nvCxnSpPr>
          <p:cNvPr id="169" name="Google Shape;169;p18"/>
          <p:cNvCxnSpPr/>
          <p:nvPr/>
        </p:nvCxnSpPr>
        <p:spPr>
          <a:xfrm>
            <a:off x="1631504" y="1960977"/>
            <a:ext cx="1721297" cy="522136"/>
          </a:xfrm>
          <a:prstGeom prst="straightConnector1">
            <a:avLst/>
          </a:prstGeom>
          <a:noFill/>
          <a:ln w="9525" cap="flat" cmpd="sng">
            <a:solidFill>
              <a:schemeClr val="dk1"/>
            </a:solidFill>
            <a:prstDash val="solid"/>
            <a:round/>
            <a:headEnd type="none" w="sm" len="sm"/>
            <a:tailEnd type="none" w="sm" len="sm"/>
          </a:ln>
        </p:spPr>
      </p:cxnSp>
      <p:graphicFrame>
        <p:nvGraphicFramePr>
          <p:cNvPr id="170" name="Google Shape;170;p18"/>
          <p:cNvGraphicFramePr/>
          <p:nvPr/>
        </p:nvGraphicFramePr>
        <p:xfrm>
          <a:off x="1726035" y="4882845"/>
          <a:ext cx="3962400" cy="1211650"/>
        </p:xfrm>
        <a:graphic>
          <a:graphicData uri="http://schemas.openxmlformats.org/drawingml/2006/table">
            <a:tbl>
              <a:tblPr firstRow="1" bandRow="1">
                <a:noFill/>
              </a:tblPr>
              <a:tblGrid>
                <a:gridCol w="457200">
                  <a:extLst>
                    <a:ext uri="{9D8B030D-6E8A-4147-A177-3AD203B41FA5}">
                      <a16:colId xmlns:a16="http://schemas.microsoft.com/office/drawing/2014/main" xmlns="" val="20000"/>
                    </a:ext>
                  </a:extLst>
                </a:gridCol>
                <a:gridCol w="1905000">
                  <a:extLst>
                    <a:ext uri="{9D8B030D-6E8A-4147-A177-3AD203B41FA5}">
                      <a16:colId xmlns:a16="http://schemas.microsoft.com/office/drawing/2014/main" xmlns="" val="20001"/>
                    </a:ext>
                  </a:extLst>
                </a:gridCol>
                <a:gridCol w="1600200">
                  <a:extLst>
                    <a:ext uri="{9D8B030D-6E8A-4147-A177-3AD203B41FA5}">
                      <a16:colId xmlns:a16="http://schemas.microsoft.com/office/drawing/2014/main" xmlns="" val="20002"/>
                    </a:ext>
                  </a:extLst>
                </a:gridCol>
              </a:tblGrid>
              <a:tr h="241050">
                <a:tc>
                  <a:txBody>
                    <a:bodyPr/>
                    <a:lstStyle/>
                    <a:p>
                      <a:pPr marL="0" marR="0" lvl="0" indent="0" algn="ctr" rtl="0">
                        <a:spcBef>
                          <a:spcPts val="0"/>
                        </a:spcBef>
                        <a:spcAft>
                          <a:spcPts val="0"/>
                        </a:spcAft>
                        <a:buNone/>
                      </a:pPr>
                      <a:r>
                        <a:rPr lang="en-US" sz="1200"/>
                        <a:t>Bil</a:t>
                      </a:r>
                      <a:endParaRPr sz="1200"/>
                    </a:p>
                  </a:txBody>
                  <a:tcPr marL="59425" marR="59425" marT="29725" marB="29725"/>
                </a:tc>
                <a:tc>
                  <a:txBody>
                    <a:bodyPr/>
                    <a:lstStyle/>
                    <a:p>
                      <a:pPr marL="0" marR="0" lvl="0" indent="0" algn="l" rtl="0">
                        <a:spcBef>
                          <a:spcPts val="0"/>
                        </a:spcBef>
                        <a:spcAft>
                          <a:spcPts val="0"/>
                        </a:spcAft>
                        <a:buNone/>
                      </a:pPr>
                      <a:r>
                        <a:rPr lang="en-US" sz="1200"/>
                        <a:t>Perkara</a:t>
                      </a:r>
                      <a:endParaRPr sz="1200"/>
                    </a:p>
                  </a:txBody>
                  <a:tcPr marL="59425" marR="59425" marT="29725" marB="29725"/>
                </a:tc>
                <a:tc>
                  <a:txBody>
                    <a:bodyPr/>
                    <a:lstStyle/>
                    <a:p>
                      <a:pPr marL="0" marR="0" lvl="0" indent="0" algn="ctr" rtl="0">
                        <a:spcBef>
                          <a:spcPts val="0"/>
                        </a:spcBef>
                        <a:spcAft>
                          <a:spcPts val="0"/>
                        </a:spcAft>
                        <a:buNone/>
                      </a:pPr>
                      <a:r>
                        <a:rPr lang="en-US" sz="1200"/>
                        <a:t>Kos (RM)</a:t>
                      </a:r>
                      <a:endParaRPr/>
                    </a:p>
                  </a:txBody>
                  <a:tcPr marL="59425" marR="59425" marT="29725" marB="29725"/>
                </a:tc>
                <a:extLst>
                  <a:ext uri="{0D108BD9-81ED-4DB2-BD59-A6C34878D82A}">
                    <a16:rowId xmlns:a16="http://schemas.microsoft.com/office/drawing/2014/main" xmlns="" val="10000"/>
                  </a:ext>
                </a:extLst>
              </a:tr>
              <a:tr h="241050">
                <a:tc>
                  <a:txBody>
                    <a:bodyPr/>
                    <a:lstStyle/>
                    <a:p>
                      <a:pPr marL="0" marR="0" lvl="0" indent="0" algn="ctr" rtl="0">
                        <a:spcBef>
                          <a:spcPts val="0"/>
                        </a:spcBef>
                        <a:spcAft>
                          <a:spcPts val="0"/>
                        </a:spcAft>
                        <a:buNone/>
                      </a:pPr>
                      <a:r>
                        <a:rPr lang="en-US" sz="1200"/>
                        <a:t>1</a:t>
                      </a:r>
                      <a:endParaRPr/>
                    </a:p>
                  </a:txBody>
                  <a:tcPr marL="59425" marR="59425" marT="29725" marB="29725"/>
                </a:tc>
                <a:tc>
                  <a:txBody>
                    <a:bodyPr/>
                    <a:lstStyle/>
                    <a:p>
                      <a:pPr marL="0" marR="0" lvl="0" indent="0" algn="l" rtl="0">
                        <a:spcBef>
                          <a:spcPts val="0"/>
                        </a:spcBef>
                        <a:spcAft>
                          <a:spcPts val="0"/>
                        </a:spcAft>
                        <a:buNone/>
                      </a:pPr>
                      <a:r>
                        <a:rPr lang="en-US" sz="1200" b="1"/>
                        <a:t>Modifikasi Sistem iGames</a:t>
                      </a:r>
                      <a:endParaRPr sz="1200" b="1"/>
                    </a:p>
                  </a:txBody>
                  <a:tcPr marL="59425" marR="59425" marT="29725" marB="29725"/>
                </a:tc>
                <a:tc>
                  <a:txBody>
                    <a:bodyPr/>
                    <a:lstStyle/>
                    <a:p>
                      <a:pPr marL="0" marR="0" lvl="0" indent="0" algn="r" rtl="0">
                        <a:spcBef>
                          <a:spcPts val="0"/>
                        </a:spcBef>
                        <a:spcAft>
                          <a:spcPts val="0"/>
                        </a:spcAft>
                        <a:buNone/>
                      </a:pPr>
                      <a:r>
                        <a:rPr lang="en-US" sz="1200" b="1"/>
                        <a:t>380,000.00</a:t>
                      </a:r>
                      <a:endParaRPr/>
                    </a:p>
                  </a:txBody>
                  <a:tcPr marL="59425" marR="59425" marT="29725" marB="29725"/>
                </a:tc>
                <a:extLst>
                  <a:ext uri="{0D108BD9-81ED-4DB2-BD59-A6C34878D82A}">
                    <a16:rowId xmlns:a16="http://schemas.microsoft.com/office/drawing/2014/main" xmlns="" val="10001"/>
                  </a:ext>
                </a:extLst>
              </a:tr>
              <a:tr h="241050">
                <a:tc>
                  <a:txBody>
                    <a:bodyPr/>
                    <a:lstStyle/>
                    <a:p>
                      <a:pPr marL="0" marR="0" lvl="0" indent="0" algn="ctr" rtl="0">
                        <a:spcBef>
                          <a:spcPts val="0"/>
                        </a:spcBef>
                        <a:spcAft>
                          <a:spcPts val="0"/>
                        </a:spcAft>
                        <a:buNone/>
                      </a:pPr>
                      <a:r>
                        <a:rPr lang="en-US" sz="1200"/>
                        <a:t>2</a:t>
                      </a:r>
                      <a:endParaRPr/>
                    </a:p>
                  </a:txBody>
                  <a:tcPr marL="59425" marR="59425" marT="29725" marB="29725"/>
                </a:tc>
                <a:tc>
                  <a:txBody>
                    <a:bodyPr/>
                    <a:lstStyle/>
                    <a:p>
                      <a:pPr marL="0" marR="0" lvl="0" indent="0" algn="l" rtl="0">
                        <a:spcBef>
                          <a:spcPts val="0"/>
                        </a:spcBef>
                        <a:spcAft>
                          <a:spcPts val="0"/>
                        </a:spcAft>
                        <a:buNone/>
                      </a:pPr>
                      <a:r>
                        <a:rPr lang="en-US" sz="1200"/>
                        <a:t>Perkakasan ICT </a:t>
                      </a:r>
                      <a:endParaRPr/>
                    </a:p>
                  </a:txBody>
                  <a:tcPr marL="59425" marR="59425" marT="29725" marB="29725"/>
                </a:tc>
                <a:tc>
                  <a:txBody>
                    <a:bodyPr/>
                    <a:lstStyle/>
                    <a:p>
                      <a:pPr marL="0" marR="0" lvl="0" indent="0" algn="r" rtl="0">
                        <a:spcBef>
                          <a:spcPts val="0"/>
                        </a:spcBef>
                        <a:spcAft>
                          <a:spcPts val="0"/>
                        </a:spcAft>
                        <a:buNone/>
                      </a:pPr>
                      <a:r>
                        <a:rPr lang="en-US" sz="1200"/>
                        <a:t>829,600.00</a:t>
                      </a:r>
                      <a:endParaRPr/>
                    </a:p>
                  </a:txBody>
                  <a:tcPr marL="59425" marR="59425" marT="29725" marB="29725"/>
                </a:tc>
                <a:extLst>
                  <a:ext uri="{0D108BD9-81ED-4DB2-BD59-A6C34878D82A}">
                    <a16:rowId xmlns:a16="http://schemas.microsoft.com/office/drawing/2014/main" xmlns="" val="10002"/>
                  </a:ext>
                </a:extLst>
              </a:tr>
              <a:tr h="241050">
                <a:tc>
                  <a:txBody>
                    <a:bodyPr/>
                    <a:lstStyle/>
                    <a:p>
                      <a:pPr marL="0" marR="0" lvl="0" indent="0" algn="ctr" rtl="0">
                        <a:spcBef>
                          <a:spcPts val="0"/>
                        </a:spcBef>
                        <a:spcAft>
                          <a:spcPts val="0"/>
                        </a:spcAft>
                        <a:buNone/>
                      </a:pPr>
                      <a:r>
                        <a:rPr lang="en-US" sz="1200"/>
                        <a:t>3</a:t>
                      </a:r>
                      <a:endParaRPr/>
                    </a:p>
                  </a:txBody>
                  <a:tcPr marL="59425" marR="59425" marT="29725" marB="29725"/>
                </a:tc>
                <a:tc>
                  <a:txBody>
                    <a:bodyPr/>
                    <a:lstStyle/>
                    <a:p>
                      <a:pPr marL="0" marR="0" lvl="0" indent="0" algn="l" rtl="0">
                        <a:spcBef>
                          <a:spcPts val="0"/>
                        </a:spcBef>
                        <a:spcAft>
                          <a:spcPts val="0"/>
                        </a:spcAft>
                        <a:buNone/>
                      </a:pPr>
                      <a:r>
                        <a:rPr lang="en-US" sz="1200"/>
                        <a:t>Logistik</a:t>
                      </a:r>
                      <a:endParaRPr/>
                    </a:p>
                  </a:txBody>
                  <a:tcPr marL="59425" marR="59425" marT="29725" marB="29725"/>
                </a:tc>
                <a:tc>
                  <a:txBody>
                    <a:bodyPr/>
                    <a:lstStyle/>
                    <a:p>
                      <a:pPr marL="0" marR="0" lvl="0" indent="0" algn="r" rtl="0">
                        <a:spcBef>
                          <a:spcPts val="0"/>
                        </a:spcBef>
                        <a:spcAft>
                          <a:spcPts val="0"/>
                        </a:spcAft>
                        <a:buNone/>
                      </a:pPr>
                      <a:r>
                        <a:rPr lang="en-US" sz="1200"/>
                        <a:t>184,420.00</a:t>
                      </a:r>
                      <a:endParaRPr/>
                    </a:p>
                  </a:txBody>
                  <a:tcPr marL="59425" marR="59425" marT="29725" marB="29725"/>
                </a:tc>
                <a:extLst>
                  <a:ext uri="{0D108BD9-81ED-4DB2-BD59-A6C34878D82A}">
                    <a16:rowId xmlns:a16="http://schemas.microsoft.com/office/drawing/2014/main" xmlns="" val="10003"/>
                  </a:ext>
                </a:extLst>
              </a:tr>
              <a:tr h="241050">
                <a:tc>
                  <a:txBody>
                    <a:bodyPr/>
                    <a:lstStyle/>
                    <a:p>
                      <a:pPr marL="0" marR="0" lvl="0" indent="0" algn="ctr" rtl="0">
                        <a:spcBef>
                          <a:spcPts val="0"/>
                        </a:spcBef>
                        <a:spcAft>
                          <a:spcPts val="0"/>
                        </a:spcAft>
                        <a:buNone/>
                      </a:pPr>
                      <a:endParaRPr sz="1200"/>
                    </a:p>
                  </a:txBody>
                  <a:tcPr marL="59425" marR="59425" marT="29725" marB="29725"/>
                </a:tc>
                <a:tc>
                  <a:txBody>
                    <a:bodyPr/>
                    <a:lstStyle/>
                    <a:p>
                      <a:pPr marL="0" marR="0" lvl="0" indent="0" algn="r" rtl="0">
                        <a:spcBef>
                          <a:spcPts val="0"/>
                        </a:spcBef>
                        <a:spcAft>
                          <a:spcPts val="0"/>
                        </a:spcAft>
                        <a:buNone/>
                      </a:pPr>
                      <a:r>
                        <a:rPr lang="en-US" sz="1200" b="1"/>
                        <a:t>Jumlah</a:t>
                      </a:r>
                      <a:endParaRPr sz="1200" b="1"/>
                    </a:p>
                  </a:txBody>
                  <a:tcPr marL="59425" marR="59425" marT="29725" marB="29725"/>
                </a:tc>
                <a:tc>
                  <a:txBody>
                    <a:bodyPr/>
                    <a:lstStyle/>
                    <a:p>
                      <a:pPr marL="0" marR="0" lvl="0" indent="0" algn="r" rtl="0">
                        <a:spcBef>
                          <a:spcPts val="0"/>
                        </a:spcBef>
                        <a:spcAft>
                          <a:spcPts val="0"/>
                        </a:spcAft>
                        <a:buNone/>
                      </a:pPr>
                      <a:r>
                        <a:rPr lang="en-US" sz="1200" b="1"/>
                        <a:t>1,394,020.00</a:t>
                      </a:r>
                      <a:endParaRPr/>
                    </a:p>
                  </a:txBody>
                  <a:tcPr marL="59425" marR="59425" marT="29725" marB="29725"/>
                </a:tc>
                <a:extLst>
                  <a:ext uri="{0D108BD9-81ED-4DB2-BD59-A6C34878D82A}">
                    <a16:rowId xmlns:a16="http://schemas.microsoft.com/office/drawing/2014/main" xmlns="" val="10004"/>
                  </a:ext>
                </a:extLst>
              </a:tr>
            </a:tbl>
          </a:graphicData>
        </a:graphic>
      </p:graphicFrame>
      <p:sp>
        <p:nvSpPr>
          <p:cNvPr id="171" name="Google Shape;171;p18"/>
          <p:cNvSpPr/>
          <p:nvPr/>
        </p:nvSpPr>
        <p:spPr>
          <a:xfrm>
            <a:off x="1645789" y="6166161"/>
            <a:ext cx="4391696" cy="461665"/>
          </a:xfrm>
          <a:prstGeom prst="rect">
            <a:avLst/>
          </a:prstGeom>
          <a:noFill/>
          <a:ln>
            <a:noFill/>
          </a:ln>
        </p:spPr>
        <p:txBody>
          <a:bodyPr spcFirstLastPara="1" wrap="square" lIns="91425" tIns="45700" rIns="91425" bIns="45700" anchor="t" anchorCtr="0">
            <a:noAutofit/>
          </a:bodyPr>
          <a:lstStyle/>
          <a:p>
            <a:r>
              <a:rPr lang="en-US" sz="1200" b="1">
                <a:solidFill>
                  <a:schemeClr val="dk1"/>
                </a:solidFill>
                <a:latin typeface="Calibri"/>
                <a:ea typeface="Calibri"/>
                <a:cs typeface="Calibri"/>
                <a:sym typeface="Calibri"/>
              </a:rPr>
              <a:t>Perbandingan harga</a:t>
            </a:r>
            <a:endParaRPr sz="1200" b="1">
              <a:solidFill>
                <a:schemeClr val="dk1"/>
              </a:solidFill>
              <a:latin typeface="Calibri"/>
              <a:ea typeface="Calibri"/>
              <a:cs typeface="Calibri"/>
              <a:sym typeface="Calibri"/>
            </a:endParaRPr>
          </a:p>
          <a:p>
            <a:r>
              <a:rPr lang="en-US" sz="1200" i="1">
                <a:solidFill>
                  <a:schemeClr val="dk1"/>
                </a:solidFill>
                <a:latin typeface="Calibri"/>
                <a:ea typeface="Calibri"/>
                <a:cs typeface="Calibri"/>
                <a:sym typeface="Calibri"/>
              </a:rPr>
              <a:t>Request For Quotation</a:t>
            </a:r>
            <a:r>
              <a:rPr lang="en-US" sz="1200">
                <a:solidFill>
                  <a:schemeClr val="dk1"/>
                </a:solidFill>
                <a:latin typeface="Calibri"/>
                <a:ea typeface="Calibri"/>
                <a:cs typeface="Calibri"/>
                <a:sym typeface="Calibri"/>
              </a:rPr>
              <a:t> (RFQ) oleh syarikat - </a:t>
            </a:r>
            <a:r>
              <a:rPr lang="en-US" sz="1200" b="1">
                <a:solidFill>
                  <a:schemeClr val="dk1"/>
                </a:solidFill>
                <a:latin typeface="Calibri"/>
                <a:ea typeface="Calibri"/>
                <a:cs typeface="Calibri"/>
                <a:sym typeface="Calibri"/>
              </a:rPr>
              <a:t>RM 10-15 juta</a:t>
            </a:r>
            <a:endParaRPr sz="1200" b="1">
              <a:solidFill>
                <a:schemeClr val="dk1"/>
              </a:solidFill>
              <a:latin typeface="Calibri"/>
              <a:ea typeface="Calibri"/>
              <a:cs typeface="Calibri"/>
              <a:sym typeface="Calibri"/>
            </a:endParaRPr>
          </a:p>
        </p:txBody>
      </p:sp>
      <p:sp>
        <p:nvSpPr>
          <p:cNvPr id="172" name="Google Shape;172;p18"/>
          <p:cNvSpPr/>
          <p:nvPr/>
        </p:nvSpPr>
        <p:spPr>
          <a:xfrm>
            <a:off x="1655067" y="4598001"/>
            <a:ext cx="2406749" cy="276999"/>
          </a:xfrm>
          <a:prstGeom prst="rect">
            <a:avLst/>
          </a:prstGeom>
          <a:noFill/>
          <a:ln>
            <a:noFill/>
          </a:ln>
        </p:spPr>
        <p:txBody>
          <a:bodyPr spcFirstLastPara="1" wrap="square" lIns="91425" tIns="45700" rIns="91425" bIns="45700" anchor="t" anchorCtr="0">
            <a:noAutofit/>
          </a:bodyPr>
          <a:lstStyle/>
          <a:p>
            <a:r>
              <a:rPr lang="en-US" sz="1200" b="1">
                <a:solidFill>
                  <a:schemeClr val="dk1"/>
                </a:solidFill>
                <a:latin typeface="Calibri"/>
                <a:ea typeface="Calibri"/>
                <a:cs typeface="Calibri"/>
                <a:sym typeface="Calibri"/>
              </a:rPr>
              <a:t>Kos Pengoperasian ICT (12 Daerah)</a:t>
            </a:r>
            <a:endParaRPr sz="1200">
              <a:solidFill>
                <a:schemeClr val="dk1"/>
              </a:solidFill>
              <a:latin typeface="Calibri"/>
              <a:ea typeface="Calibri"/>
              <a:cs typeface="Calibri"/>
              <a:sym typeface="Calibri"/>
            </a:endParaRPr>
          </a:p>
        </p:txBody>
      </p:sp>
      <p:graphicFrame>
        <p:nvGraphicFramePr>
          <p:cNvPr id="173" name="Google Shape;173;p18"/>
          <p:cNvGraphicFramePr/>
          <p:nvPr/>
        </p:nvGraphicFramePr>
        <p:xfrm>
          <a:off x="6392038" y="4719749"/>
          <a:ext cx="3962400" cy="1211650"/>
        </p:xfrm>
        <a:graphic>
          <a:graphicData uri="http://schemas.openxmlformats.org/drawingml/2006/table">
            <a:tbl>
              <a:tblPr firstRow="1" bandRow="1">
                <a:noFill/>
              </a:tblPr>
              <a:tblGrid>
                <a:gridCol w="457200">
                  <a:extLst>
                    <a:ext uri="{9D8B030D-6E8A-4147-A177-3AD203B41FA5}">
                      <a16:colId xmlns:a16="http://schemas.microsoft.com/office/drawing/2014/main" xmlns="" val="20000"/>
                    </a:ext>
                  </a:extLst>
                </a:gridCol>
                <a:gridCol w="1905000">
                  <a:extLst>
                    <a:ext uri="{9D8B030D-6E8A-4147-A177-3AD203B41FA5}">
                      <a16:colId xmlns:a16="http://schemas.microsoft.com/office/drawing/2014/main" xmlns="" val="20001"/>
                    </a:ext>
                  </a:extLst>
                </a:gridCol>
                <a:gridCol w="1600200">
                  <a:extLst>
                    <a:ext uri="{9D8B030D-6E8A-4147-A177-3AD203B41FA5}">
                      <a16:colId xmlns:a16="http://schemas.microsoft.com/office/drawing/2014/main" xmlns="" val="20002"/>
                    </a:ext>
                  </a:extLst>
                </a:gridCol>
              </a:tblGrid>
              <a:tr h="241050">
                <a:tc>
                  <a:txBody>
                    <a:bodyPr/>
                    <a:lstStyle/>
                    <a:p>
                      <a:pPr marL="0" marR="0" lvl="0" indent="0" algn="ctr" rtl="0">
                        <a:spcBef>
                          <a:spcPts val="0"/>
                        </a:spcBef>
                        <a:spcAft>
                          <a:spcPts val="0"/>
                        </a:spcAft>
                        <a:buNone/>
                      </a:pPr>
                      <a:r>
                        <a:rPr lang="en-US" sz="1200"/>
                        <a:t>Bil</a:t>
                      </a:r>
                      <a:endParaRPr sz="1200"/>
                    </a:p>
                  </a:txBody>
                  <a:tcPr marL="59425" marR="59425" marT="29725" marB="29725"/>
                </a:tc>
                <a:tc>
                  <a:txBody>
                    <a:bodyPr/>
                    <a:lstStyle/>
                    <a:p>
                      <a:pPr marL="0" marR="0" lvl="0" indent="0" algn="l" rtl="0">
                        <a:spcBef>
                          <a:spcPts val="0"/>
                        </a:spcBef>
                        <a:spcAft>
                          <a:spcPts val="0"/>
                        </a:spcAft>
                        <a:buNone/>
                      </a:pPr>
                      <a:r>
                        <a:rPr lang="en-US" sz="1200"/>
                        <a:t>Perkara</a:t>
                      </a:r>
                      <a:endParaRPr sz="1200"/>
                    </a:p>
                  </a:txBody>
                  <a:tcPr marL="59425" marR="59425" marT="29725" marB="29725"/>
                </a:tc>
                <a:tc>
                  <a:txBody>
                    <a:bodyPr/>
                    <a:lstStyle/>
                    <a:p>
                      <a:pPr marL="0" marR="0" lvl="0" indent="0" algn="ctr" rtl="0">
                        <a:spcBef>
                          <a:spcPts val="0"/>
                        </a:spcBef>
                        <a:spcAft>
                          <a:spcPts val="0"/>
                        </a:spcAft>
                        <a:buNone/>
                      </a:pPr>
                      <a:r>
                        <a:rPr lang="en-US" sz="1200"/>
                        <a:t>Kos RM)</a:t>
                      </a:r>
                      <a:endParaRPr/>
                    </a:p>
                  </a:txBody>
                  <a:tcPr marL="59425" marR="59425" marT="29725" marB="29725"/>
                </a:tc>
                <a:extLst>
                  <a:ext uri="{0D108BD9-81ED-4DB2-BD59-A6C34878D82A}">
                    <a16:rowId xmlns:a16="http://schemas.microsoft.com/office/drawing/2014/main" xmlns="" val="10000"/>
                  </a:ext>
                </a:extLst>
              </a:tr>
              <a:tr h="241050">
                <a:tc>
                  <a:txBody>
                    <a:bodyPr/>
                    <a:lstStyle/>
                    <a:p>
                      <a:pPr marL="0" marR="0" lvl="0" indent="0" algn="ctr" rtl="0">
                        <a:spcBef>
                          <a:spcPts val="0"/>
                        </a:spcBef>
                        <a:spcAft>
                          <a:spcPts val="0"/>
                        </a:spcAft>
                        <a:buNone/>
                      </a:pPr>
                      <a:r>
                        <a:rPr lang="en-US" sz="1200"/>
                        <a:t>1</a:t>
                      </a:r>
                      <a:endParaRPr/>
                    </a:p>
                  </a:txBody>
                  <a:tcPr marL="59425" marR="59425" marT="29725" marB="29725"/>
                </a:tc>
                <a:tc>
                  <a:txBody>
                    <a:bodyPr/>
                    <a:lstStyle/>
                    <a:p>
                      <a:pPr marL="0" marR="0" lvl="0" indent="0" algn="l" rtl="0">
                        <a:spcBef>
                          <a:spcPts val="0"/>
                        </a:spcBef>
                        <a:spcAft>
                          <a:spcPts val="0"/>
                        </a:spcAft>
                        <a:buNone/>
                      </a:pPr>
                      <a:r>
                        <a:rPr lang="en-US" sz="1200" b="1"/>
                        <a:t>Modifikasi Sistem iGames</a:t>
                      </a:r>
                      <a:endParaRPr sz="1200" b="1"/>
                    </a:p>
                  </a:txBody>
                  <a:tcPr marL="59425" marR="59425" marT="29725" marB="29725"/>
                </a:tc>
                <a:tc>
                  <a:txBody>
                    <a:bodyPr/>
                    <a:lstStyle/>
                    <a:p>
                      <a:pPr marL="0" marR="0" lvl="0" indent="0" algn="r" rtl="0">
                        <a:spcBef>
                          <a:spcPts val="0"/>
                        </a:spcBef>
                        <a:spcAft>
                          <a:spcPts val="0"/>
                        </a:spcAft>
                        <a:buNone/>
                      </a:pPr>
                      <a:r>
                        <a:rPr lang="en-US" sz="1200" b="1"/>
                        <a:t>00.00</a:t>
                      </a:r>
                      <a:endParaRPr/>
                    </a:p>
                  </a:txBody>
                  <a:tcPr marL="59425" marR="59425" marT="29725" marB="29725"/>
                </a:tc>
                <a:extLst>
                  <a:ext uri="{0D108BD9-81ED-4DB2-BD59-A6C34878D82A}">
                    <a16:rowId xmlns:a16="http://schemas.microsoft.com/office/drawing/2014/main" xmlns="" val="10001"/>
                  </a:ext>
                </a:extLst>
              </a:tr>
              <a:tr h="241050">
                <a:tc>
                  <a:txBody>
                    <a:bodyPr/>
                    <a:lstStyle/>
                    <a:p>
                      <a:pPr marL="0" marR="0" lvl="0" indent="0" algn="ctr" rtl="0">
                        <a:spcBef>
                          <a:spcPts val="0"/>
                        </a:spcBef>
                        <a:spcAft>
                          <a:spcPts val="0"/>
                        </a:spcAft>
                        <a:buNone/>
                      </a:pPr>
                      <a:r>
                        <a:rPr lang="en-US" sz="1200"/>
                        <a:t>2</a:t>
                      </a:r>
                      <a:endParaRPr/>
                    </a:p>
                  </a:txBody>
                  <a:tcPr marL="59425" marR="59425" marT="29725" marB="29725"/>
                </a:tc>
                <a:tc>
                  <a:txBody>
                    <a:bodyPr/>
                    <a:lstStyle/>
                    <a:p>
                      <a:pPr marL="0" marR="0" lvl="0" indent="0" algn="l" rtl="0">
                        <a:spcBef>
                          <a:spcPts val="0"/>
                        </a:spcBef>
                        <a:spcAft>
                          <a:spcPts val="0"/>
                        </a:spcAft>
                        <a:buNone/>
                      </a:pPr>
                      <a:r>
                        <a:rPr lang="en-US" sz="1200"/>
                        <a:t>Perkakasan ICT </a:t>
                      </a:r>
                      <a:endParaRPr/>
                    </a:p>
                  </a:txBody>
                  <a:tcPr marL="59425" marR="59425" marT="29725" marB="29725"/>
                </a:tc>
                <a:tc>
                  <a:txBody>
                    <a:bodyPr/>
                    <a:lstStyle/>
                    <a:p>
                      <a:pPr marL="0" marR="0" lvl="0" indent="0" algn="r" rtl="0">
                        <a:spcBef>
                          <a:spcPts val="0"/>
                        </a:spcBef>
                        <a:spcAft>
                          <a:spcPts val="0"/>
                        </a:spcAft>
                        <a:buNone/>
                      </a:pPr>
                      <a:r>
                        <a:rPr lang="en-US" sz="1200"/>
                        <a:t>800,000.00</a:t>
                      </a:r>
                      <a:endParaRPr/>
                    </a:p>
                  </a:txBody>
                  <a:tcPr marL="59425" marR="59425" marT="29725" marB="29725"/>
                </a:tc>
                <a:extLst>
                  <a:ext uri="{0D108BD9-81ED-4DB2-BD59-A6C34878D82A}">
                    <a16:rowId xmlns:a16="http://schemas.microsoft.com/office/drawing/2014/main" xmlns="" val="10002"/>
                  </a:ext>
                </a:extLst>
              </a:tr>
              <a:tr h="241050">
                <a:tc>
                  <a:txBody>
                    <a:bodyPr/>
                    <a:lstStyle/>
                    <a:p>
                      <a:pPr marL="0" marR="0" lvl="0" indent="0" algn="ctr" rtl="0">
                        <a:spcBef>
                          <a:spcPts val="0"/>
                        </a:spcBef>
                        <a:spcAft>
                          <a:spcPts val="0"/>
                        </a:spcAft>
                        <a:buNone/>
                      </a:pPr>
                      <a:r>
                        <a:rPr lang="en-US" sz="1200"/>
                        <a:t>3</a:t>
                      </a:r>
                      <a:endParaRPr/>
                    </a:p>
                  </a:txBody>
                  <a:tcPr marL="59425" marR="59425" marT="29725" marB="29725"/>
                </a:tc>
                <a:tc>
                  <a:txBody>
                    <a:bodyPr/>
                    <a:lstStyle/>
                    <a:p>
                      <a:pPr marL="0" marR="0" lvl="0" indent="0" algn="l" rtl="0">
                        <a:spcBef>
                          <a:spcPts val="0"/>
                        </a:spcBef>
                        <a:spcAft>
                          <a:spcPts val="0"/>
                        </a:spcAft>
                        <a:buNone/>
                      </a:pPr>
                      <a:r>
                        <a:rPr lang="en-US" sz="1200"/>
                        <a:t>Logistik</a:t>
                      </a:r>
                      <a:endParaRPr/>
                    </a:p>
                  </a:txBody>
                  <a:tcPr marL="59425" marR="59425" marT="29725" marB="29725"/>
                </a:tc>
                <a:tc>
                  <a:txBody>
                    <a:bodyPr/>
                    <a:lstStyle/>
                    <a:p>
                      <a:pPr marL="0" marR="0" lvl="0" indent="0" algn="r" rtl="0">
                        <a:spcBef>
                          <a:spcPts val="0"/>
                        </a:spcBef>
                        <a:spcAft>
                          <a:spcPts val="0"/>
                        </a:spcAft>
                        <a:buNone/>
                      </a:pPr>
                      <a:r>
                        <a:rPr lang="en-US" sz="1200"/>
                        <a:t>184,000.00</a:t>
                      </a:r>
                      <a:endParaRPr/>
                    </a:p>
                  </a:txBody>
                  <a:tcPr marL="59425" marR="59425" marT="29725" marB="29725"/>
                </a:tc>
                <a:extLst>
                  <a:ext uri="{0D108BD9-81ED-4DB2-BD59-A6C34878D82A}">
                    <a16:rowId xmlns:a16="http://schemas.microsoft.com/office/drawing/2014/main" xmlns="" val="10003"/>
                  </a:ext>
                </a:extLst>
              </a:tr>
              <a:tr h="241050">
                <a:tc>
                  <a:txBody>
                    <a:bodyPr/>
                    <a:lstStyle/>
                    <a:p>
                      <a:pPr marL="0" marR="0" lvl="0" indent="0" algn="ctr" rtl="0">
                        <a:spcBef>
                          <a:spcPts val="0"/>
                        </a:spcBef>
                        <a:spcAft>
                          <a:spcPts val="0"/>
                        </a:spcAft>
                        <a:buNone/>
                      </a:pPr>
                      <a:endParaRPr sz="1200"/>
                    </a:p>
                  </a:txBody>
                  <a:tcPr marL="59425" marR="59425" marT="29725" marB="29725"/>
                </a:tc>
                <a:tc>
                  <a:txBody>
                    <a:bodyPr/>
                    <a:lstStyle/>
                    <a:p>
                      <a:pPr marL="0" marR="0" lvl="0" indent="0" algn="r" rtl="0">
                        <a:spcBef>
                          <a:spcPts val="0"/>
                        </a:spcBef>
                        <a:spcAft>
                          <a:spcPts val="0"/>
                        </a:spcAft>
                        <a:buNone/>
                      </a:pPr>
                      <a:r>
                        <a:rPr lang="en-US" sz="1200" b="1"/>
                        <a:t>Jumlah</a:t>
                      </a:r>
                      <a:endParaRPr sz="1200" b="1"/>
                    </a:p>
                  </a:txBody>
                  <a:tcPr marL="59425" marR="59425" marT="29725" marB="29725"/>
                </a:tc>
                <a:tc>
                  <a:txBody>
                    <a:bodyPr/>
                    <a:lstStyle/>
                    <a:p>
                      <a:pPr marL="0" marR="0" lvl="0" indent="0" algn="r" rtl="0">
                        <a:spcBef>
                          <a:spcPts val="0"/>
                        </a:spcBef>
                        <a:spcAft>
                          <a:spcPts val="0"/>
                        </a:spcAft>
                        <a:buNone/>
                      </a:pPr>
                      <a:r>
                        <a:rPr lang="en-US" sz="1200" b="1"/>
                        <a:t>984,000.00</a:t>
                      </a:r>
                      <a:endParaRPr/>
                    </a:p>
                  </a:txBody>
                  <a:tcPr marL="59425" marR="59425" marT="29725" marB="29725"/>
                </a:tc>
                <a:extLst>
                  <a:ext uri="{0D108BD9-81ED-4DB2-BD59-A6C34878D82A}">
                    <a16:rowId xmlns:a16="http://schemas.microsoft.com/office/drawing/2014/main" xmlns="" val="10004"/>
                  </a:ext>
                </a:extLst>
              </a:tr>
            </a:tbl>
          </a:graphicData>
        </a:graphic>
      </p:graphicFrame>
      <p:sp>
        <p:nvSpPr>
          <p:cNvPr id="174" name="Google Shape;174;p18"/>
          <p:cNvSpPr/>
          <p:nvPr/>
        </p:nvSpPr>
        <p:spPr>
          <a:xfrm>
            <a:off x="6321070" y="4434905"/>
            <a:ext cx="2301207" cy="276999"/>
          </a:xfrm>
          <a:prstGeom prst="rect">
            <a:avLst/>
          </a:prstGeom>
          <a:noFill/>
          <a:ln>
            <a:noFill/>
          </a:ln>
        </p:spPr>
        <p:txBody>
          <a:bodyPr spcFirstLastPara="1" wrap="square" lIns="91425" tIns="45700" rIns="91425" bIns="45700" anchor="t" anchorCtr="0">
            <a:noAutofit/>
          </a:bodyPr>
          <a:lstStyle/>
          <a:p>
            <a:r>
              <a:rPr lang="en-US" sz="1200" b="1">
                <a:solidFill>
                  <a:schemeClr val="dk1"/>
                </a:solidFill>
                <a:latin typeface="Calibri"/>
                <a:ea typeface="Calibri"/>
                <a:cs typeface="Calibri"/>
                <a:sym typeface="Calibri"/>
              </a:rPr>
              <a:t>Anggaran Kos Pengoperasian ICT </a:t>
            </a:r>
            <a:endParaRPr sz="1200">
              <a:solidFill>
                <a:schemeClr val="dk1"/>
              </a:solidFill>
              <a:latin typeface="Calibri"/>
              <a:ea typeface="Calibri"/>
              <a:cs typeface="Calibri"/>
              <a:sym typeface="Calibri"/>
            </a:endParaRPr>
          </a:p>
        </p:txBody>
      </p:sp>
      <p:sp>
        <p:nvSpPr>
          <p:cNvPr id="175" name="Google Shape;175;p18"/>
          <p:cNvSpPr txBox="1"/>
          <p:nvPr/>
        </p:nvSpPr>
        <p:spPr>
          <a:xfrm>
            <a:off x="1623813" y="3938721"/>
            <a:ext cx="2969916" cy="276999"/>
          </a:xfrm>
          <a:prstGeom prst="rect">
            <a:avLst/>
          </a:prstGeom>
          <a:noFill/>
          <a:ln>
            <a:noFill/>
          </a:ln>
        </p:spPr>
        <p:txBody>
          <a:bodyPr spcFirstLastPara="1" wrap="square" lIns="91425" tIns="45700" rIns="91425" bIns="45700" anchor="t" anchorCtr="0">
            <a:noAutofit/>
          </a:bodyPr>
          <a:lstStyle/>
          <a:p>
            <a:r>
              <a:rPr lang="en-US" sz="1200" i="1">
                <a:solidFill>
                  <a:schemeClr val="dk1"/>
                </a:solidFill>
                <a:latin typeface="Calibri"/>
                <a:ea typeface="Calibri"/>
                <a:cs typeface="Calibri"/>
                <a:sym typeface="Calibri"/>
              </a:rPr>
              <a:t>Nota: Semua kos ditanggung oleh </a:t>
            </a:r>
            <a:r>
              <a:rPr lang="en-US" sz="1200" b="1" i="1">
                <a:solidFill>
                  <a:schemeClr val="dk1"/>
                </a:solidFill>
                <a:latin typeface="Calibri"/>
                <a:ea typeface="Calibri"/>
                <a:cs typeface="Calibri"/>
                <a:sym typeface="Calibri"/>
              </a:rPr>
              <a:t>Penganjur</a:t>
            </a:r>
            <a:endParaRPr sz="1200" b="1" i="1">
              <a:solidFill>
                <a:schemeClr val="dk1"/>
              </a:solidFill>
              <a:latin typeface="Calibri"/>
              <a:ea typeface="Calibri"/>
              <a:cs typeface="Calibri"/>
              <a:sym typeface="Calibri"/>
            </a:endParaRPr>
          </a:p>
        </p:txBody>
      </p:sp>
      <p:sp>
        <p:nvSpPr>
          <p:cNvPr id="2" name="Slide Number Placeholder 1"/>
          <p:cNvSpPr>
            <a:spLocks noGrp="1"/>
          </p:cNvSpPr>
          <p:nvPr>
            <p:ph type="sldNum" idx="12"/>
          </p:nvPr>
        </p:nvSpPr>
        <p:spPr/>
        <p:txBody>
          <a:bodyPr/>
          <a:lstStyle/>
          <a:p>
            <a:fld id="{00000000-1234-1234-1234-123412341234}" type="slidenum">
              <a:rPr lang="en-US" smtClean="0"/>
              <a:pPr/>
              <a:t>9</a:t>
            </a:fld>
            <a:endParaRPr lang="en-US"/>
          </a:p>
        </p:txBody>
      </p:sp>
      <p:sp>
        <p:nvSpPr>
          <p:cNvPr id="15" name="Rectangle 14"/>
          <p:cNvSpPr/>
          <p:nvPr/>
        </p:nvSpPr>
        <p:spPr>
          <a:xfrm rot="1448987">
            <a:off x="8037247" y="2473377"/>
            <a:ext cx="2847160" cy="923330"/>
          </a:xfrm>
          <a:prstGeom prst="rect">
            <a:avLst/>
          </a:prstGeom>
          <a:noFill/>
        </p:spPr>
        <p:txBody>
          <a:bodyPr wrap="square" lIns="91440" tIns="45720" rIns="91440" bIns="45720">
            <a:spAutoFit/>
          </a:bodyPr>
          <a:lstStyle/>
          <a:p>
            <a:pPr algn="ctr"/>
            <a:r>
              <a:rPr lang="en-US" sz="5400" b="1" dirty="0">
                <a:ln w="12700">
                  <a:solidFill>
                    <a:schemeClr val="accent1"/>
                  </a:solidFill>
                  <a:prstDash val="solid"/>
                </a:ln>
                <a:solidFill>
                  <a:srgbClr val="FF0000"/>
                </a:solidFill>
                <a:effectLst>
                  <a:outerShdw dist="38100" dir="2640000" algn="bl" rotWithShape="0">
                    <a:schemeClr val="accent1"/>
                  </a:outerShdw>
                </a:effectLst>
              </a:rPr>
              <a:t>CONTOH</a:t>
            </a:r>
          </a:p>
        </p:txBody>
      </p:sp>
    </p:spTree>
    <p:extLst>
      <p:ext uri="{BB962C8B-B14F-4D97-AF65-F5344CB8AC3E}">
        <p14:creationId xmlns:p14="http://schemas.microsoft.com/office/powerpoint/2010/main" val="36114112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extLst>
              <p:ext uri="{D42A27DB-BD31-4B8C-83A1-F6EECF244321}">
                <p14:modId xmlns:p14="http://schemas.microsoft.com/office/powerpoint/2010/main" val="173432171"/>
              </p:ext>
            </p:extLst>
          </p:nvPr>
        </p:nvGraphicFramePr>
        <p:xfrm>
          <a:off x="1589972" y="692697"/>
          <a:ext cx="9000000" cy="5637479"/>
        </p:xfrm>
        <a:graphic>
          <a:graphicData uri="http://schemas.openxmlformats.org/drawingml/2006/table">
            <a:tbl>
              <a:tblPr firstCol="1" bandRow="1">
                <a:tableStyleId>{7DF18680-E054-41AD-8BC1-D1AEF772440D}</a:tableStyleId>
              </a:tblPr>
              <a:tblGrid>
                <a:gridCol w="2058784"/>
                <a:gridCol w="6941216"/>
              </a:tblGrid>
              <a:tr h="72055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smtClean="0">
                          <a:solidFill>
                            <a:schemeClr val="bg1"/>
                          </a:solidFill>
                          <a:latin typeface="Arial" panose="020B0604020202020204" pitchFamily="34" charset="0"/>
                          <a:cs typeface="Arial" panose="020B0604020202020204" pitchFamily="34" charset="0"/>
                        </a:rPr>
                        <a:t>Objektif </a:t>
                      </a:r>
                      <a:endParaRPr kumimoji="0" lang="ms-MY" sz="1400" kern="1200" dirty="0" smtClean="0">
                        <a:solidFill>
                          <a:schemeClr val="bg1"/>
                        </a:solidFill>
                        <a:latin typeface="Arial" panose="020B0604020202020204" pitchFamily="34" charset="0"/>
                        <a:ea typeface="+mn-ea"/>
                        <a:cs typeface="Arial" panose="020B0604020202020204" pitchFamily="34" charset="0"/>
                      </a:endParaRPr>
                    </a:p>
                  </a:txBody>
                  <a:tcPr marT="45737" marB="45737"/>
                </a:tc>
                <a:tc>
                  <a:txBody>
                    <a:bodyPr/>
                    <a:lstStyle/>
                    <a:p>
                      <a:pPr marL="0" marR="0" indent="0" algn="just" defTabSz="914400" rtl="0" eaLnBrk="1" fontAlgn="auto" latinLnBrk="0" hangingPunct="1">
                        <a:lnSpc>
                          <a:spcPct val="100000"/>
                        </a:lnSpc>
                        <a:spcBef>
                          <a:spcPts val="0"/>
                        </a:spcBef>
                        <a:spcAft>
                          <a:spcPts val="0"/>
                        </a:spcAft>
                        <a:buClrTx/>
                        <a:buSzTx/>
                        <a:buFont typeface="+mj-lt"/>
                        <a:buNone/>
                        <a:tabLst/>
                        <a:defRPr/>
                      </a:pPr>
                      <a:r>
                        <a:rPr lang="en-US" sz="1400" b="0" dirty="0" err="1" smtClean="0">
                          <a:solidFill>
                            <a:schemeClr val="tx1"/>
                          </a:solidFill>
                          <a:latin typeface="Arial" panose="020B0604020202020204" pitchFamily="34" charset="0"/>
                          <a:cs typeface="Arial" panose="020B0604020202020204" pitchFamily="34" charset="0"/>
                        </a:rPr>
                        <a:t>Matlamat</a:t>
                      </a:r>
                      <a:r>
                        <a:rPr lang="en-US" sz="1400" b="0" dirty="0" smtClean="0">
                          <a:solidFill>
                            <a:schemeClr val="tx1"/>
                          </a:solidFill>
                          <a:latin typeface="Arial" panose="020B0604020202020204" pitchFamily="34" charset="0"/>
                          <a:cs typeface="Arial" panose="020B0604020202020204" pitchFamily="34" charset="0"/>
                        </a:rPr>
                        <a:t> </a:t>
                      </a:r>
                      <a:r>
                        <a:rPr lang="en-US" sz="1400" b="0" dirty="0" err="1" smtClean="0">
                          <a:solidFill>
                            <a:schemeClr val="tx1"/>
                          </a:solidFill>
                          <a:latin typeface="Arial" panose="020B0604020202020204" pitchFamily="34" charset="0"/>
                          <a:cs typeface="Arial" panose="020B0604020202020204" pitchFamily="34" charset="0"/>
                        </a:rPr>
                        <a:t>projek</a:t>
                      </a:r>
                      <a:r>
                        <a:rPr lang="en-US" sz="1400" b="0" dirty="0" smtClean="0">
                          <a:solidFill>
                            <a:schemeClr val="tx1"/>
                          </a:solidFill>
                          <a:latin typeface="Arial" panose="020B0604020202020204" pitchFamily="34" charset="0"/>
                          <a:cs typeface="Arial" panose="020B0604020202020204" pitchFamily="34" charset="0"/>
                        </a:rPr>
                        <a:t> yang </a:t>
                      </a:r>
                      <a:r>
                        <a:rPr lang="en-US" sz="1400" b="0" dirty="0" err="1" smtClean="0">
                          <a:solidFill>
                            <a:schemeClr val="tx1"/>
                          </a:solidFill>
                          <a:latin typeface="Arial" panose="020B0604020202020204" pitchFamily="34" charset="0"/>
                          <a:cs typeface="Arial" panose="020B0604020202020204" pitchFamily="34" charset="0"/>
                        </a:rPr>
                        <a:t>ingin</a:t>
                      </a:r>
                      <a:r>
                        <a:rPr lang="en-US" sz="1400" b="0" dirty="0" smtClean="0">
                          <a:solidFill>
                            <a:schemeClr val="tx1"/>
                          </a:solidFill>
                          <a:latin typeface="Arial" panose="020B0604020202020204" pitchFamily="34" charset="0"/>
                          <a:cs typeface="Arial" panose="020B0604020202020204" pitchFamily="34" charset="0"/>
                        </a:rPr>
                        <a:t> </a:t>
                      </a:r>
                      <a:r>
                        <a:rPr lang="en-US" sz="1400" b="0" dirty="0" err="1" smtClean="0">
                          <a:solidFill>
                            <a:schemeClr val="tx1"/>
                          </a:solidFill>
                          <a:latin typeface="Arial" panose="020B0604020202020204" pitchFamily="34" charset="0"/>
                          <a:cs typeface="Arial" panose="020B0604020202020204" pitchFamily="34" charset="0"/>
                        </a:rPr>
                        <a:t>dicapai</a:t>
                      </a:r>
                      <a:r>
                        <a:rPr lang="en-US" sz="1400" b="0" baseline="0" dirty="0" smtClean="0">
                          <a:solidFill>
                            <a:schemeClr val="tx1"/>
                          </a:solidFill>
                          <a:latin typeface="Arial" panose="020B0604020202020204" pitchFamily="34" charset="0"/>
                          <a:cs typeface="Arial" panose="020B0604020202020204" pitchFamily="34" charset="0"/>
                        </a:rPr>
                        <a:t> </a:t>
                      </a:r>
                      <a:r>
                        <a:rPr lang="en-US" sz="1400" b="0" baseline="0" dirty="0" err="1" smtClean="0">
                          <a:solidFill>
                            <a:schemeClr val="tx1"/>
                          </a:solidFill>
                          <a:latin typeface="Arial" panose="020B0604020202020204" pitchFamily="34" charset="0"/>
                          <a:cs typeface="Arial" panose="020B0604020202020204" pitchFamily="34" charset="0"/>
                        </a:rPr>
                        <a:t>untuk</a:t>
                      </a:r>
                      <a:r>
                        <a:rPr lang="en-US" sz="1400" b="0" baseline="0" dirty="0" smtClean="0">
                          <a:solidFill>
                            <a:schemeClr val="tx1"/>
                          </a:solidFill>
                          <a:latin typeface="Arial" panose="020B0604020202020204" pitchFamily="34" charset="0"/>
                          <a:cs typeface="Arial" panose="020B0604020202020204" pitchFamily="34" charset="0"/>
                        </a:rPr>
                        <a:t> </a:t>
                      </a:r>
                      <a:r>
                        <a:rPr lang="en-US" sz="1400" b="0" baseline="0" dirty="0" err="1" smtClean="0">
                          <a:solidFill>
                            <a:schemeClr val="tx1"/>
                          </a:solidFill>
                          <a:latin typeface="Arial" panose="020B0604020202020204" pitchFamily="34" charset="0"/>
                          <a:cs typeface="Arial" panose="020B0604020202020204" pitchFamily="34" charset="0"/>
                        </a:rPr>
                        <a:t>menyelesaikan</a:t>
                      </a:r>
                      <a:r>
                        <a:rPr lang="en-US" sz="1400" b="0" baseline="0" dirty="0" smtClean="0">
                          <a:solidFill>
                            <a:schemeClr val="tx1"/>
                          </a:solidFill>
                          <a:latin typeface="Arial" panose="020B0604020202020204" pitchFamily="34" charset="0"/>
                          <a:cs typeface="Arial" panose="020B0604020202020204" pitchFamily="34" charset="0"/>
                        </a:rPr>
                        <a:t> </a:t>
                      </a:r>
                      <a:r>
                        <a:rPr lang="en-US" sz="1400" b="0" baseline="0" dirty="0" err="1" smtClean="0">
                          <a:solidFill>
                            <a:schemeClr val="tx1"/>
                          </a:solidFill>
                          <a:latin typeface="Arial" panose="020B0604020202020204" pitchFamily="34" charset="0"/>
                          <a:cs typeface="Arial" panose="020B0604020202020204" pitchFamily="34" charset="0"/>
                        </a:rPr>
                        <a:t>masalah</a:t>
                      </a:r>
                      <a:r>
                        <a:rPr lang="en-US" sz="1400" b="0" baseline="0" dirty="0" smtClean="0">
                          <a:solidFill>
                            <a:schemeClr val="tx1"/>
                          </a:solidFill>
                          <a:latin typeface="Arial" panose="020B0604020202020204" pitchFamily="34" charset="0"/>
                          <a:cs typeface="Arial" panose="020B0604020202020204" pitchFamily="34" charset="0"/>
                        </a:rPr>
                        <a:t> </a:t>
                      </a:r>
                      <a:r>
                        <a:rPr lang="en-US" sz="1400" b="0" baseline="0" dirty="0" err="1" smtClean="0">
                          <a:solidFill>
                            <a:schemeClr val="tx1"/>
                          </a:solidFill>
                          <a:latin typeface="Arial" panose="020B0604020202020204" pitchFamily="34" charset="0"/>
                          <a:cs typeface="Arial" panose="020B0604020202020204" pitchFamily="34" charset="0"/>
                        </a:rPr>
                        <a:t>sedia</a:t>
                      </a:r>
                      <a:r>
                        <a:rPr lang="en-US" sz="1400" b="0" baseline="0" dirty="0" smtClean="0">
                          <a:solidFill>
                            <a:schemeClr val="tx1"/>
                          </a:solidFill>
                          <a:latin typeface="Arial" panose="020B0604020202020204" pitchFamily="34" charset="0"/>
                          <a:cs typeface="Arial" panose="020B0604020202020204" pitchFamily="34" charset="0"/>
                        </a:rPr>
                        <a:t> </a:t>
                      </a:r>
                      <a:r>
                        <a:rPr lang="en-US" sz="1400" b="0" baseline="0" dirty="0" err="1" smtClean="0">
                          <a:solidFill>
                            <a:schemeClr val="tx1"/>
                          </a:solidFill>
                          <a:latin typeface="Arial" panose="020B0604020202020204" pitchFamily="34" charset="0"/>
                          <a:cs typeface="Arial" panose="020B0604020202020204" pitchFamily="34" charset="0"/>
                        </a:rPr>
                        <a:t>ada</a:t>
                      </a:r>
                      <a:r>
                        <a:rPr lang="en-US" sz="1400" b="0" baseline="0" dirty="0" smtClean="0">
                          <a:solidFill>
                            <a:schemeClr val="tx1"/>
                          </a:solidFill>
                          <a:latin typeface="Arial" panose="020B0604020202020204" pitchFamily="34" charset="0"/>
                          <a:cs typeface="Arial" panose="020B0604020202020204" pitchFamily="34" charset="0"/>
                        </a:rPr>
                        <a:t> (business case) </a:t>
                      </a:r>
                    </a:p>
                    <a:p>
                      <a:pPr marL="0" marR="0" indent="0" algn="just" defTabSz="914400" rtl="0" eaLnBrk="1" fontAlgn="auto" latinLnBrk="0" hangingPunct="1">
                        <a:lnSpc>
                          <a:spcPct val="100000"/>
                        </a:lnSpc>
                        <a:spcBef>
                          <a:spcPts val="0"/>
                        </a:spcBef>
                        <a:spcAft>
                          <a:spcPts val="0"/>
                        </a:spcAft>
                        <a:buClrTx/>
                        <a:buSzTx/>
                        <a:buFont typeface="+mj-lt"/>
                        <a:buNone/>
                        <a:tabLst/>
                        <a:defRPr/>
                      </a:pPr>
                      <a:r>
                        <a:rPr lang="en-US" sz="1400" b="0" baseline="0" dirty="0" err="1" smtClean="0">
                          <a:solidFill>
                            <a:schemeClr val="tx1"/>
                          </a:solidFill>
                          <a:latin typeface="Arial" panose="020B0604020202020204" pitchFamily="34" charset="0"/>
                          <a:cs typeface="Arial" panose="020B0604020202020204" pitchFamily="34" charset="0"/>
                        </a:rPr>
                        <a:t>Asas</a:t>
                      </a:r>
                      <a:r>
                        <a:rPr lang="en-US" sz="1400" b="0" baseline="0" dirty="0" smtClean="0">
                          <a:solidFill>
                            <a:schemeClr val="tx1"/>
                          </a:solidFill>
                          <a:latin typeface="Arial" panose="020B0604020202020204" pitchFamily="34" charset="0"/>
                          <a:cs typeface="Arial" panose="020B0604020202020204" pitchFamily="34" charset="0"/>
                        </a:rPr>
                        <a:t> : Specific, </a:t>
                      </a:r>
                      <a:r>
                        <a:rPr lang="ms-MY" sz="1400" b="0" i="0" kern="1200" dirty="0" smtClean="0">
                          <a:solidFill>
                            <a:schemeClr val="dk1"/>
                          </a:solidFill>
                          <a:effectLst/>
                          <a:latin typeface="Arial" panose="020B0604020202020204" pitchFamily="34" charset="0"/>
                          <a:ea typeface="+mn-ea"/>
                          <a:cs typeface="Arial" panose="020B0604020202020204" pitchFamily="34" charset="0"/>
                        </a:rPr>
                        <a:t>Measureable, Attainable, Realistic &amp; Timebound</a:t>
                      </a:r>
                      <a:r>
                        <a:rPr lang="ms-MY" sz="1400" b="1" i="0" kern="1200" dirty="0" smtClean="0">
                          <a:solidFill>
                            <a:schemeClr val="dk1"/>
                          </a:solidFill>
                          <a:effectLst/>
                          <a:latin typeface="Arial" panose="020B0604020202020204" pitchFamily="34" charset="0"/>
                          <a:ea typeface="+mn-ea"/>
                          <a:cs typeface="Arial" panose="020B0604020202020204" pitchFamily="34" charset="0"/>
                        </a:rPr>
                        <a:t> (</a:t>
                      </a:r>
                      <a:r>
                        <a:rPr lang="en-US" sz="1400" b="0" baseline="0" dirty="0" smtClean="0">
                          <a:solidFill>
                            <a:schemeClr val="tx1"/>
                          </a:solidFill>
                          <a:latin typeface="Arial" panose="020B0604020202020204" pitchFamily="34" charset="0"/>
                          <a:cs typeface="Arial" panose="020B0604020202020204" pitchFamily="34" charset="0"/>
                        </a:rPr>
                        <a:t>SMART </a:t>
                      </a:r>
                      <a:r>
                        <a:rPr lang="en-US" sz="1400" b="0" baseline="0" dirty="0" err="1" smtClean="0">
                          <a:solidFill>
                            <a:schemeClr val="tx1"/>
                          </a:solidFill>
                          <a:latin typeface="Arial" panose="020B0604020202020204" pitchFamily="34" charset="0"/>
                          <a:cs typeface="Arial" panose="020B0604020202020204" pitchFamily="34" charset="0"/>
                        </a:rPr>
                        <a:t>Prinsip</a:t>
                      </a:r>
                      <a:r>
                        <a:rPr lang="en-US" sz="1400" b="0" baseline="0" dirty="0" smtClean="0">
                          <a:solidFill>
                            <a:schemeClr val="tx1"/>
                          </a:solidFill>
                          <a:latin typeface="Arial" panose="020B0604020202020204" pitchFamily="34" charset="0"/>
                          <a:cs typeface="Arial" panose="020B0604020202020204" pitchFamily="34" charset="0"/>
                        </a:rPr>
                        <a:t>)</a:t>
                      </a:r>
                      <a:endParaRPr lang="ms-MY" sz="1400" b="0" dirty="0" smtClean="0">
                        <a:solidFill>
                          <a:schemeClr val="tx1"/>
                        </a:solidFill>
                        <a:latin typeface="Arial" panose="020B0604020202020204" pitchFamily="34" charset="0"/>
                        <a:cs typeface="Arial" panose="020B0604020202020204" pitchFamily="34" charset="0"/>
                      </a:endParaRPr>
                    </a:p>
                  </a:txBody>
                  <a:tcPr marT="45737" marB="45737"/>
                </a:tc>
              </a:tr>
              <a:tr h="88864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smtClean="0">
                          <a:solidFill>
                            <a:schemeClr val="bg1"/>
                          </a:solidFill>
                          <a:latin typeface="Arial" panose="020B0604020202020204" pitchFamily="34" charset="0"/>
                          <a:cs typeface="Arial" panose="020B0604020202020204" pitchFamily="34" charset="0"/>
                        </a:rPr>
                        <a:t>Fungsi</a:t>
                      </a:r>
                    </a:p>
                  </a:txBody>
                  <a:tcPr marT="45737" marB="45737"/>
                </a:tc>
                <a:tc>
                  <a:txBody>
                    <a:bodyPr/>
                    <a:lstStyle/>
                    <a:p>
                      <a:pPr marL="0" indent="0" algn="just">
                        <a:buFont typeface="+mj-lt"/>
                        <a:buNone/>
                      </a:pPr>
                      <a:r>
                        <a:rPr kumimoji="0" lang="en-US" sz="1400" kern="1200" dirty="0" err="1" smtClean="0">
                          <a:solidFill>
                            <a:schemeClr val="tx1"/>
                          </a:solidFill>
                          <a:latin typeface="Arial" panose="020B0604020202020204" pitchFamily="34" charset="0"/>
                          <a:ea typeface="+mn-ea"/>
                          <a:cs typeface="Arial" panose="020B0604020202020204" pitchFamily="34" charset="0"/>
                        </a:rPr>
                        <a:t>Keupayaan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projek</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untuk</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menyelesaikan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masalah</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sedia</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ada</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(system capability)</a:t>
                      </a:r>
                      <a:endParaRPr kumimoji="0" lang="en-US" sz="1400" kern="1200" dirty="0" smtClean="0">
                        <a:solidFill>
                          <a:schemeClr val="tx1"/>
                        </a:solidFill>
                        <a:latin typeface="Arial" panose="020B0604020202020204" pitchFamily="34" charset="0"/>
                        <a:ea typeface="+mn-ea"/>
                        <a:cs typeface="Arial" panose="020B0604020202020204" pitchFamily="34" charset="0"/>
                      </a:endParaRPr>
                    </a:p>
                  </a:txBody>
                  <a:tcPr marT="45737" marB="45737"/>
                </a:tc>
              </a:tr>
              <a:tr h="215976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400" kern="1200" dirty="0" err="1" smtClean="0">
                          <a:solidFill>
                            <a:schemeClr val="bg1"/>
                          </a:solidFill>
                          <a:latin typeface="Arial" panose="020B0604020202020204" pitchFamily="34" charset="0"/>
                          <a:cs typeface="Arial" panose="020B0604020202020204" pitchFamily="34" charset="0"/>
                        </a:rPr>
                        <a:t>Skop</a:t>
                      </a:r>
                      <a:endParaRPr kumimoji="0" lang="ms-MY" sz="1400" kern="1200" dirty="0" smtClean="0">
                        <a:solidFill>
                          <a:schemeClr val="bg1"/>
                        </a:solidFill>
                        <a:latin typeface="Arial" panose="020B0604020202020204" pitchFamily="34" charset="0"/>
                        <a:cs typeface="Arial" panose="020B0604020202020204" pitchFamily="34" charset="0"/>
                      </a:endParaRPr>
                    </a:p>
                  </a:txBody>
                  <a:tcPr marT="45737" marB="45737"/>
                </a:tc>
                <a:tc>
                  <a:txBody>
                    <a:bodyPr/>
                    <a:lstStyle/>
                    <a:p>
                      <a:pPr marL="0" indent="0" algn="just">
                        <a:buFont typeface="+mj-lt"/>
                        <a:buNone/>
                      </a:pPr>
                      <a:r>
                        <a:rPr kumimoji="0" lang="en-US" sz="1400" kern="1200" dirty="0" err="1" smtClean="0">
                          <a:solidFill>
                            <a:schemeClr val="tx1"/>
                          </a:solidFill>
                          <a:latin typeface="Arial" panose="020B0604020202020204" pitchFamily="34" charset="0"/>
                          <a:ea typeface="+mn-ea"/>
                          <a:cs typeface="Arial" panose="020B0604020202020204" pitchFamily="34" charset="0"/>
                        </a:rPr>
                        <a:t>Skop</a:t>
                      </a:r>
                      <a:r>
                        <a:rPr kumimoji="0" lang="en-US" sz="1400" kern="1200" dirty="0" smtClean="0">
                          <a:solidFill>
                            <a:schemeClr val="tx1"/>
                          </a:solidFill>
                          <a:latin typeface="Arial" panose="020B0604020202020204" pitchFamily="34" charset="0"/>
                          <a:ea typeface="+mn-ea"/>
                          <a:cs typeface="Arial" panose="020B0604020202020204" pitchFamily="34" charset="0"/>
                        </a:rPr>
                        <a:t> </a:t>
                      </a:r>
                      <a:r>
                        <a:rPr kumimoji="0" lang="en-US" sz="1400" kern="1200" dirty="0" err="1" smtClean="0">
                          <a:solidFill>
                            <a:schemeClr val="tx1"/>
                          </a:solidFill>
                          <a:latin typeface="Arial" panose="020B0604020202020204" pitchFamily="34" charset="0"/>
                          <a:ea typeface="+mn-ea"/>
                          <a:cs typeface="Arial" panose="020B0604020202020204" pitchFamily="34" charset="0"/>
                        </a:rPr>
                        <a:t>projek</a:t>
                      </a:r>
                      <a:r>
                        <a:rPr kumimoji="0" lang="en-US" sz="1400" kern="1200" dirty="0" smtClean="0">
                          <a:solidFill>
                            <a:schemeClr val="tx1"/>
                          </a:solidFill>
                          <a:latin typeface="Arial" panose="020B0604020202020204" pitchFamily="34" charset="0"/>
                          <a:ea typeface="+mn-ea"/>
                          <a:cs typeface="Arial" panose="020B0604020202020204" pitchFamily="34" charset="0"/>
                        </a:rPr>
                        <a:t> ICT </a:t>
                      </a:r>
                      <a:r>
                        <a:rPr kumimoji="0" lang="en-US" sz="1400" kern="1200" dirty="0" err="1" smtClean="0">
                          <a:solidFill>
                            <a:schemeClr val="tx1"/>
                          </a:solidFill>
                          <a:latin typeface="Arial" panose="020B0604020202020204" pitchFamily="34" charset="0"/>
                          <a:ea typeface="+mn-ea"/>
                          <a:cs typeface="Arial" panose="020B0604020202020204" pitchFamily="34" charset="0"/>
                        </a:rPr>
                        <a:t>meliputi</a:t>
                      </a:r>
                      <a:r>
                        <a:rPr kumimoji="0" lang="en-US" sz="1400" kern="1200" dirty="0" smtClean="0">
                          <a:solidFill>
                            <a:schemeClr val="tx1"/>
                          </a:solidFill>
                          <a:latin typeface="Arial" panose="020B0604020202020204" pitchFamily="34" charset="0"/>
                          <a:ea typeface="+mn-ea"/>
                          <a:cs typeface="Arial" panose="020B0604020202020204" pitchFamily="34" charset="0"/>
                        </a:rPr>
                        <a:t> </a:t>
                      </a:r>
                      <a:r>
                        <a:rPr kumimoji="0" lang="en-US" sz="1400" kern="1200" dirty="0" err="1" smtClean="0">
                          <a:solidFill>
                            <a:schemeClr val="tx1"/>
                          </a:solidFill>
                          <a:latin typeface="Arial" panose="020B0604020202020204" pitchFamily="34" charset="0"/>
                          <a:ea typeface="+mn-ea"/>
                          <a:cs typeface="Arial" panose="020B0604020202020204" pitchFamily="34" charset="0"/>
                        </a:rPr>
                        <a:t>skop</a:t>
                      </a:r>
                      <a:r>
                        <a:rPr kumimoji="0" lang="en-US" sz="1400" kern="1200" dirty="0" smtClean="0">
                          <a:solidFill>
                            <a:schemeClr val="tx1"/>
                          </a:solidFill>
                          <a:latin typeface="Arial" panose="020B0604020202020204" pitchFamily="34" charset="0"/>
                          <a:ea typeface="+mn-ea"/>
                          <a:cs typeface="Arial" panose="020B0604020202020204" pitchFamily="34" charset="0"/>
                        </a:rPr>
                        <a:t> </a:t>
                      </a:r>
                      <a:r>
                        <a:rPr kumimoji="0" lang="en-US" sz="1400" kern="1200" dirty="0" err="1" smtClean="0">
                          <a:solidFill>
                            <a:schemeClr val="tx1"/>
                          </a:solidFill>
                          <a:latin typeface="Arial" panose="020B0604020202020204" pitchFamily="34" charset="0"/>
                          <a:ea typeface="+mn-ea"/>
                          <a:cs typeface="Arial" panose="020B0604020202020204" pitchFamily="34" charset="0"/>
                        </a:rPr>
                        <a:t>utama</a:t>
                      </a:r>
                      <a:r>
                        <a:rPr kumimoji="0" lang="en-US" sz="1400" kern="1200" dirty="0" smtClean="0">
                          <a:solidFill>
                            <a:schemeClr val="tx1"/>
                          </a:solidFill>
                          <a:latin typeface="Arial" panose="020B0604020202020204" pitchFamily="34" charset="0"/>
                          <a:ea typeface="+mn-ea"/>
                          <a:cs typeface="Arial" panose="020B0604020202020204" pitchFamily="34" charset="0"/>
                        </a:rPr>
                        <a:t> yang </a:t>
                      </a:r>
                      <a:r>
                        <a:rPr kumimoji="0" lang="en-US" sz="1400" kern="1200" dirty="0" err="1" smtClean="0">
                          <a:solidFill>
                            <a:schemeClr val="tx1"/>
                          </a:solidFill>
                          <a:latin typeface="Arial" panose="020B0604020202020204" pitchFamily="34" charset="0"/>
                          <a:ea typeface="+mn-ea"/>
                          <a:cs typeface="Arial" panose="020B0604020202020204" pitchFamily="34" charset="0"/>
                        </a:rPr>
                        <a:t>akan</a:t>
                      </a:r>
                      <a:r>
                        <a:rPr kumimoji="0" lang="en-US" sz="1400" kern="1200" dirty="0" smtClean="0">
                          <a:solidFill>
                            <a:schemeClr val="tx1"/>
                          </a:solidFill>
                          <a:latin typeface="Arial" panose="020B0604020202020204" pitchFamily="34" charset="0"/>
                          <a:ea typeface="+mn-ea"/>
                          <a:cs typeface="Arial" panose="020B0604020202020204" pitchFamily="34" charset="0"/>
                        </a:rPr>
                        <a:t> </a:t>
                      </a:r>
                      <a:r>
                        <a:rPr kumimoji="0" lang="en-US" sz="1400" kern="1200" dirty="0" err="1" smtClean="0">
                          <a:solidFill>
                            <a:schemeClr val="tx1"/>
                          </a:solidFill>
                          <a:latin typeface="Arial" panose="020B0604020202020204" pitchFamily="34" charset="0"/>
                          <a:ea typeface="+mn-ea"/>
                          <a:cs typeface="Arial" panose="020B0604020202020204" pitchFamily="34" charset="0"/>
                        </a:rPr>
                        <a:t>dilaksanakan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dalam</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jadual</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pelaksanaan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seperti</a:t>
                      </a:r>
                      <a:r>
                        <a:rPr kumimoji="0" lang="en-US" sz="1400" kern="1200" baseline="0" dirty="0" smtClean="0">
                          <a:solidFill>
                            <a:schemeClr val="tx1"/>
                          </a:solidFill>
                          <a:latin typeface="Arial" panose="020B0604020202020204" pitchFamily="34" charset="0"/>
                          <a:ea typeface="+mn-ea"/>
                          <a:cs typeface="Arial" panose="020B0604020202020204" pitchFamily="34" charset="0"/>
                        </a:rPr>
                        <a:t>:</a:t>
                      </a:r>
                      <a:endParaRPr kumimoji="0" lang="en-US" sz="1400" kern="1200" dirty="0" smtClean="0">
                        <a:solidFill>
                          <a:schemeClr val="tx1"/>
                        </a:solidFill>
                        <a:latin typeface="Arial" panose="020B0604020202020204" pitchFamily="34" charset="0"/>
                        <a:ea typeface="+mn-ea"/>
                        <a:cs typeface="Arial" panose="020B0604020202020204" pitchFamily="34" charset="0"/>
                      </a:endParaRPr>
                    </a:p>
                    <a:p>
                      <a:pPr marL="342900" marR="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Perolehan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perkakasan</a:t>
                      </a:r>
                      <a:endParaRPr kumimoji="0" lang="en-US" sz="1400" kern="1200" baseline="0" dirty="0" smtClean="0">
                        <a:solidFill>
                          <a:schemeClr val="tx1"/>
                        </a:solidFill>
                        <a:latin typeface="Arial" panose="020B0604020202020204" pitchFamily="34" charset="0"/>
                        <a:ea typeface="+mn-ea"/>
                        <a:cs typeface="Arial" panose="020B0604020202020204" pitchFamily="34" charset="0"/>
                      </a:endParaRPr>
                    </a:p>
                    <a:p>
                      <a:pPr marL="342900" indent="-342900" algn="just">
                        <a:buFont typeface="+mj-lt"/>
                        <a:buAutoNum type="arabicPeriod"/>
                      </a:pPr>
                      <a:r>
                        <a:rPr kumimoji="0" lang="en-US" sz="1400" kern="1200" dirty="0" smtClean="0">
                          <a:solidFill>
                            <a:schemeClr val="tx1"/>
                          </a:solidFill>
                          <a:latin typeface="Arial" panose="020B0604020202020204" pitchFamily="34" charset="0"/>
                          <a:ea typeface="+mn-ea"/>
                          <a:cs typeface="Arial" panose="020B0604020202020204" pitchFamily="34" charset="0"/>
                        </a:rPr>
                        <a:t>Pembangunan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sistem</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aplikasi</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Integrasi</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i="1" kern="1200" baseline="0" dirty="0" smtClean="0">
                          <a:solidFill>
                            <a:schemeClr val="tx1"/>
                          </a:solidFill>
                          <a:latin typeface="Arial" panose="020B0604020202020204" pitchFamily="34" charset="0"/>
                          <a:ea typeface="+mn-ea"/>
                          <a:cs typeface="Arial" panose="020B0604020202020204" pitchFamily="34" charset="0"/>
                        </a:rPr>
                        <a:t>Customization</a:t>
                      </a:r>
                    </a:p>
                    <a:p>
                      <a:pPr marL="342900" indent="-342900" algn="just">
                        <a:buFont typeface="+mj-lt"/>
                        <a:buAutoNum type="arabicPeriod"/>
                      </a:pP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Perolehan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Perisian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Pembaharuan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Lesen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a:t>
                      </a:r>
                    </a:p>
                    <a:p>
                      <a:pPr marL="342900" indent="-342900" algn="just">
                        <a:buFont typeface="+mj-lt"/>
                        <a:buAutoNum type="arabicPeriod"/>
                      </a:pP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Perolehan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Peralatan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Rangkaian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p>
                    <a:p>
                      <a:pPr marL="342900" marR="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Perkhidmatan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(Sewaan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Peralatan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dan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Rangkaian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Migrasi</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data/ Latihan/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Pengurusan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Perubahan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PMO/ On-site Support)</a:t>
                      </a:r>
                    </a:p>
                    <a:p>
                      <a:pPr marL="342900" marR="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1400" kern="1200" baseline="0" dirty="0" smtClean="0">
                          <a:solidFill>
                            <a:schemeClr val="tx1"/>
                          </a:solidFill>
                          <a:latin typeface="Arial" panose="020B0604020202020204" pitchFamily="34" charset="0"/>
                          <a:ea typeface="+mn-ea"/>
                          <a:cs typeface="Arial" panose="020B0604020202020204" pitchFamily="34" charset="0"/>
                        </a:rPr>
                        <a:t>Lain-lain (</a:t>
                      </a:r>
                      <a:r>
                        <a:rPr lang="en-US" sz="1400" dirty="0" err="1" smtClean="0">
                          <a:latin typeface="Arial" panose="020B0604020202020204" pitchFamily="34" charset="0"/>
                          <a:cs typeface="Arial" panose="020B0604020202020204" pitchFamily="34" charset="0"/>
                        </a:rPr>
                        <a:t>Perolehan</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bukan</a:t>
                      </a:r>
                      <a:r>
                        <a:rPr lang="en-US" sz="1400" dirty="0" smtClean="0">
                          <a:latin typeface="Arial" panose="020B0604020202020204" pitchFamily="34" charset="0"/>
                          <a:cs typeface="Arial" panose="020B0604020202020204" pitchFamily="34" charset="0"/>
                        </a:rPr>
                        <a:t> ICT </a:t>
                      </a:r>
                      <a:r>
                        <a:rPr lang="en-US" sz="1400" dirty="0" err="1" smtClean="0">
                          <a:latin typeface="Arial" panose="020B0604020202020204" pitchFamily="34" charset="0"/>
                          <a:cs typeface="Arial" panose="020B0604020202020204" pitchFamily="34" charset="0"/>
                        </a:rPr>
                        <a:t>jika</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ada</a:t>
                      </a:r>
                      <a:r>
                        <a:rPr lang="ms-MY" sz="1400" dirty="0" smtClean="0">
                          <a:latin typeface="Arial" panose="020B0604020202020204" pitchFamily="34" charset="0"/>
                          <a:cs typeface="Arial" panose="020B0604020202020204" pitchFamily="34" charset="0"/>
                        </a:rPr>
                        <a:t>)</a:t>
                      </a:r>
                      <a:endParaRPr kumimoji="0" lang="en-US" sz="1400" kern="1200" baseline="0" dirty="0" smtClean="0">
                        <a:solidFill>
                          <a:schemeClr val="tx1"/>
                        </a:solidFill>
                        <a:latin typeface="Arial" panose="020B0604020202020204" pitchFamily="34" charset="0"/>
                        <a:ea typeface="+mn-ea"/>
                        <a:cs typeface="Arial" panose="020B0604020202020204" pitchFamily="34" charset="0"/>
                      </a:endParaRPr>
                    </a:p>
                    <a:p>
                      <a:pPr marL="342900" marR="0" indent="-3429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1400" kern="1200" baseline="0" dirty="0" smtClean="0">
                        <a:solidFill>
                          <a:schemeClr val="tx1"/>
                        </a:solidFill>
                        <a:latin typeface="Arial" panose="020B0604020202020204" pitchFamily="34" charset="0"/>
                        <a:ea typeface="+mn-ea"/>
                        <a:cs typeface="Arial" panose="020B0604020202020204" pitchFamily="34" charset="0"/>
                      </a:endParaRPr>
                    </a:p>
                    <a:p>
                      <a:pPr marL="0" indent="0" algn="just">
                        <a:buFont typeface="Arial" panose="020B0604020202020204" pitchFamily="34" charset="0"/>
                        <a:buNone/>
                      </a:pPr>
                      <a:r>
                        <a:rPr kumimoji="0" lang="en-US" sz="1400" kern="1200" dirty="0" smtClean="0">
                          <a:solidFill>
                            <a:schemeClr val="tx1"/>
                          </a:solidFill>
                          <a:latin typeface="Arial" panose="020B0604020202020204" pitchFamily="34" charset="0"/>
                          <a:ea typeface="+mn-ea"/>
                          <a:cs typeface="Arial" panose="020B0604020202020204" pitchFamily="34" charset="0"/>
                        </a:rPr>
                        <a:t>*</a:t>
                      </a:r>
                      <a:r>
                        <a:rPr kumimoji="0" lang="en-US" sz="1400" kern="1200" dirty="0" err="1" smtClean="0">
                          <a:solidFill>
                            <a:schemeClr val="tx1"/>
                          </a:solidFill>
                          <a:latin typeface="Arial" panose="020B0604020202020204" pitchFamily="34" charset="0"/>
                          <a:ea typeface="+mn-ea"/>
                          <a:cs typeface="Arial" panose="020B0604020202020204" pitchFamily="34" charset="0"/>
                        </a:rPr>
                        <a:t>sekiranya</a:t>
                      </a:r>
                      <a:r>
                        <a:rPr kumimoji="0" lang="en-US" sz="1400" kern="1200" dirty="0" smtClean="0">
                          <a:solidFill>
                            <a:schemeClr val="tx1"/>
                          </a:solidFill>
                          <a:latin typeface="Arial" panose="020B0604020202020204" pitchFamily="34" charset="0"/>
                          <a:ea typeface="+mn-ea"/>
                          <a:cs typeface="Arial" panose="020B0604020202020204" pitchFamily="34" charset="0"/>
                        </a:rPr>
                        <a:t> </a:t>
                      </a:r>
                      <a:r>
                        <a:rPr kumimoji="0" lang="en-US" sz="1400" kern="1200" dirty="0" err="1" smtClean="0">
                          <a:solidFill>
                            <a:schemeClr val="tx1"/>
                          </a:solidFill>
                          <a:latin typeface="Arial" panose="020B0604020202020204" pitchFamily="34" charset="0"/>
                          <a:ea typeface="+mn-ea"/>
                          <a:cs typeface="Arial" panose="020B0604020202020204" pitchFamily="34" charset="0"/>
                        </a:rPr>
                        <a:t>perolehan</a:t>
                      </a:r>
                      <a:r>
                        <a:rPr kumimoji="0" lang="en-US" sz="1400" kern="1200" dirty="0" smtClean="0">
                          <a:solidFill>
                            <a:schemeClr val="tx1"/>
                          </a:solidFill>
                          <a:latin typeface="Arial" panose="020B0604020202020204" pitchFamily="34" charset="0"/>
                          <a:ea typeface="+mn-ea"/>
                          <a:cs typeface="Arial" panose="020B0604020202020204" pitchFamily="34" charset="0"/>
                        </a:rPr>
                        <a:t> </a:t>
                      </a:r>
                      <a:r>
                        <a:rPr kumimoji="0" lang="en-US" sz="1400" kern="1200" dirty="0" err="1" smtClean="0">
                          <a:solidFill>
                            <a:schemeClr val="tx1"/>
                          </a:solidFill>
                          <a:latin typeface="Arial" panose="020B0604020202020204" pitchFamily="34" charset="0"/>
                          <a:ea typeface="+mn-ea"/>
                          <a:cs typeface="Arial" panose="020B0604020202020204" pitchFamily="34" charset="0"/>
                        </a:rPr>
                        <a:t>perkakasan</a:t>
                      </a:r>
                      <a:r>
                        <a:rPr kumimoji="0" lang="en-US" sz="1400" kern="1200" dirty="0" smtClean="0">
                          <a:solidFill>
                            <a:schemeClr val="tx1"/>
                          </a:solidFill>
                          <a:latin typeface="Arial" panose="020B0604020202020204" pitchFamily="34" charset="0"/>
                          <a:ea typeface="+mn-ea"/>
                          <a:cs typeface="Arial" panose="020B0604020202020204" pitchFamily="34" charset="0"/>
                        </a:rPr>
                        <a:t> </a:t>
                      </a:r>
                      <a:r>
                        <a:rPr kumimoji="0" lang="en-US" sz="1400" kern="1200" dirty="0" err="1" smtClean="0">
                          <a:solidFill>
                            <a:schemeClr val="tx1"/>
                          </a:solidFill>
                          <a:latin typeface="Arial" panose="020B0604020202020204" pitchFamily="34" charset="0"/>
                          <a:ea typeface="+mn-ea"/>
                          <a:cs typeface="Arial" panose="020B0604020202020204" pitchFamily="34" charset="0"/>
                        </a:rPr>
                        <a:t>bersekali</a:t>
                      </a:r>
                      <a:r>
                        <a:rPr kumimoji="0" lang="en-US" sz="1400" kern="1200" dirty="0" smtClean="0">
                          <a:solidFill>
                            <a:schemeClr val="tx1"/>
                          </a:solidFill>
                          <a:latin typeface="Arial" panose="020B0604020202020204" pitchFamily="34" charset="0"/>
                          <a:ea typeface="+mn-ea"/>
                          <a:cs typeface="Arial" panose="020B0604020202020204" pitchFamily="34" charset="0"/>
                        </a:rPr>
                        <a:t> (bundle)</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dengan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dirty="0" err="1" smtClean="0">
                          <a:solidFill>
                            <a:schemeClr val="tx1"/>
                          </a:solidFill>
                          <a:latin typeface="Arial" panose="020B0604020202020204" pitchFamily="34" charset="0"/>
                          <a:ea typeface="+mn-ea"/>
                          <a:cs typeface="Arial" panose="020B0604020202020204" pitchFamily="34" charset="0"/>
                        </a:rPr>
                        <a:t>perisian</a:t>
                      </a:r>
                      <a:r>
                        <a:rPr kumimoji="0" lang="en-US" sz="1400" kern="1200" dirty="0" smtClean="0">
                          <a:solidFill>
                            <a:schemeClr val="tx1"/>
                          </a:solidFill>
                          <a:latin typeface="Arial" panose="020B0604020202020204" pitchFamily="34" charset="0"/>
                          <a:ea typeface="+mn-ea"/>
                          <a:cs typeface="Arial" panose="020B0604020202020204" pitchFamily="34" charset="0"/>
                        </a:rPr>
                        <a:t> </a:t>
                      </a:r>
                      <a:r>
                        <a:rPr kumimoji="0" lang="en-US" sz="1400" kern="1200" dirty="0" err="1" smtClean="0">
                          <a:solidFill>
                            <a:schemeClr val="tx1"/>
                          </a:solidFill>
                          <a:latin typeface="Arial" panose="020B0604020202020204" pitchFamily="34" charset="0"/>
                          <a:ea typeface="+mn-ea"/>
                          <a:cs typeface="Arial" panose="020B0604020202020204" pitchFamily="34" charset="0"/>
                        </a:rPr>
                        <a:t>dan</a:t>
                      </a:r>
                      <a:r>
                        <a:rPr kumimoji="0" lang="en-US" sz="1400" kern="1200" dirty="0" smtClean="0">
                          <a:solidFill>
                            <a:schemeClr val="tx1"/>
                          </a:solidFill>
                          <a:latin typeface="Arial" panose="020B0604020202020204" pitchFamily="34" charset="0"/>
                          <a:ea typeface="+mn-ea"/>
                          <a:cs typeface="Arial" panose="020B0604020202020204" pitchFamily="34" charset="0"/>
                        </a:rPr>
                        <a:t> </a:t>
                      </a:r>
                      <a:r>
                        <a:rPr kumimoji="0" lang="en-US" sz="1400" kern="1200" dirty="0" err="1" smtClean="0">
                          <a:solidFill>
                            <a:schemeClr val="tx1"/>
                          </a:solidFill>
                          <a:latin typeface="Arial" panose="020B0604020202020204" pitchFamily="34" charset="0"/>
                          <a:ea typeface="+mn-ea"/>
                          <a:cs typeface="Arial" panose="020B0604020202020204" pitchFamily="34" charset="0"/>
                        </a:rPr>
                        <a:t>lesen</a:t>
                      </a:r>
                      <a:r>
                        <a:rPr kumimoji="0" lang="en-US" sz="1400" kern="1200" dirty="0" smtClean="0">
                          <a:solidFill>
                            <a:schemeClr val="tx1"/>
                          </a:solidFill>
                          <a:latin typeface="Arial" panose="020B0604020202020204" pitchFamily="34" charset="0"/>
                          <a:ea typeface="+mn-ea"/>
                          <a:cs typeface="Arial" panose="020B0604020202020204" pitchFamily="34" charset="0"/>
                        </a:rPr>
                        <a:t>,</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dianggap</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sebagai</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perolehan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perkakasan</a:t>
                      </a:r>
                      <a:endParaRPr kumimoji="0" lang="en-US" sz="1400" kern="1200" baseline="0" dirty="0" smtClean="0">
                        <a:solidFill>
                          <a:schemeClr val="tx1"/>
                        </a:solidFill>
                        <a:latin typeface="Arial" panose="020B0604020202020204" pitchFamily="34" charset="0"/>
                        <a:ea typeface="+mn-ea"/>
                        <a:cs typeface="Arial" panose="020B0604020202020204" pitchFamily="34" charset="0"/>
                      </a:endParaRPr>
                    </a:p>
                    <a:p>
                      <a:pPr marL="285750" indent="-285750" algn="just">
                        <a:buFont typeface="Arial" panose="020B0604020202020204" pitchFamily="34" charset="0"/>
                        <a:buChar char="•"/>
                      </a:pPr>
                      <a:endParaRPr kumimoji="0" lang="en-US" sz="1400" kern="1200" dirty="0" smtClean="0">
                        <a:solidFill>
                          <a:schemeClr val="tx1"/>
                        </a:solidFill>
                        <a:latin typeface="Arial" panose="020B0604020202020204" pitchFamily="34" charset="0"/>
                        <a:ea typeface="+mn-ea"/>
                        <a:cs typeface="Arial" panose="020B0604020202020204" pitchFamily="34" charset="0"/>
                      </a:endParaRPr>
                    </a:p>
                  </a:txBody>
                  <a:tcPr marT="45737" marB="45737"/>
                </a:tc>
              </a:tr>
              <a:tr h="11521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smtClean="0">
                          <a:solidFill>
                            <a:schemeClr val="bg1"/>
                          </a:solidFill>
                          <a:latin typeface="Arial" panose="020B0604020202020204" pitchFamily="34" charset="0"/>
                          <a:cs typeface="Arial" panose="020B0604020202020204" pitchFamily="34" charset="0"/>
                        </a:rPr>
                        <a:t>Perkhidmatan / Aplikasi Gunasama (Shared Services)</a:t>
                      </a:r>
                    </a:p>
                  </a:txBody>
                  <a:tcPr marT="45737" marB="45737"/>
                </a:tc>
                <a:tc>
                  <a:txBody>
                    <a:bodyPr/>
                    <a:lstStyle/>
                    <a:p>
                      <a:pPr marL="0" indent="0" algn="just">
                        <a:buFont typeface="+mj-lt"/>
                        <a:buNone/>
                      </a:pPr>
                      <a:r>
                        <a:rPr kumimoji="0" lang="en-US" sz="1400" kern="1200" baseline="0" dirty="0" smtClean="0">
                          <a:solidFill>
                            <a:schemeClr val="tx1"/>
                          </a:solidFill>
                          <a:latin typeface="Arial" panose="020B0604020202020204" pitchFamily="34" charset="0"/>
                          <a:ea typeface="+mn-ea"/>
                          <a:cs typeface="Arial" panose="020B0604020202020204" pitchFamily="34" charset="0"/>
                        </a:rPr>
                        <a:t>(</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contoh</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PDSA,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MyGov</a:t>
                      </a:r>
                      <a:r>
                        <a:rPr kumimoji="0" lang="en-US" sz="1400" kern="1200" baseline="0" dirty="0" smtClean="0">
                          <a:solidFill>
                            <a:schemeClr val="tx1"/>
                          </a:solidFill>
                          <a:latin typeface="Arial" panose="020B0604020202020204" pitchFamily="34" charset="0"/>
                          <a:ea typeface="+mn-ea"/>
                          <a:cs typeface="Arial" panose="020B0604020202020204" pitchFamily="34" charset="0"/>
                        </a:rPr>
                        <a:t>*Net,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MyGovUC</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GIS, BLESS,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MyGCC</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dan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lain-lain)</a:t>
                      </a:r>
                    </a:p>
                    <a:p>
                      <a:pPr marL="0" indent="0" algn="just">
                        <a:buFont typeface="+mj-lt"/>
                        <a:buNone/>
                      </a:pPr>
                      <a:endParaRPr kumimoji="0" lang="en-US" sz="1400" kern="1200" baseline="0" dirty="0" smtClean="0">
                        <a:solidFill>
                          <a:schemeClr val="tx1"/>
                        </a:solidFill>
                        <a:latin typeface="Arial" panose="020B0604020202020204" pitchFamily="34" charset="0"/>
                        <a:ea typeface="+mn-ea"/>
                        <a:cs typeface="Arial" panose="020B0604020202020204" pitchFamily="34" charset="0"/>
                      </a:endParaRPr>
                    </a:p>
                    <a:p>
                      <a:pPr marL="0" indent="0" algn="just">
                        <a:buFont typeface="+mj-lt"/>
                        <a:buNone/>
                      </a:pPr>
                      <a:r>
                        <a:rPr kumimoji="0" lang="en-US" sz="1400" kern="1200" dirty="0" err="1" smtClean="0">
                          <a:solidFill>
                            <a:schemeClr val="tx1"/>
                          </a:solidFill>
                          <a:latin typeface="Arial" panose="020B0604020202020204" pitchFamily="34" charset="0"/>
                          <a:ea typeface="+mn-ea"/>
                          <a:cs typeface="Arial" panose="020B0604020202020204" pitchFamily="34" charset="0"/>
                        </a:rPr>
                        <a:t>Nyatakan</a:t>
                      </a:r>
                      <a:r>
                        <a:rPr kumimoji="0" lang="en-US" sz="1400" kern="1200" dirty="0" smtClean="0">
                          <a:solidFill>
                            <a:schemeClr val="tx1"/>
                          </a:solidFill>
                          <a:latin typeface="Arial" panose="020B0604020202020204" pitchFamily="34" charset="0"/>
                          <a:ea typeface="+mn-ea"/>
                          <a:cs typeface="Arial" panose="020B0604020202020204" pitchFamily="34" charset="0"/>
                        </a:rPr>
                        <a:t> juga </a:t>
                      </a:r>
                      <a:r>
                        <a:rPr kumimoji="0" lang="en-US" sz="1400" kern="1200" dirty="0" err="1" smtClean="0">
                          <a:solidFill>
                            <a:schemeClr val="tx1"/>
                          </a:solidFill>
                          <a:latin typeface="Arial" panose="020B0604020202020204" pitchFamily="34" charset="0"/>
                          <a:ea typeface="+mn-ea"/>
                          <a:cs typeface="Arial" panose="020B0604020202020204" pitchFamily="34" charset="0"/>
                        </a:rPr>
                        <a:t>sekiranya</a:t>
                      </a:r>
                      <a:r>
                        <a:rPr kumimoji="0" lang="en-US" sz="1400" kern="1200" dirty="0" smtClean="0">
                          <a:solidFill>
                            <a:schemeClr val="tx1"/>
                          </a:solidFill>
                          <a:latin typeface="Arial" panose="020B0604020202020204" pitchFamily="34" charset="0"/>
                          <a:ea typeface="+mn-ea"/>
                          <a:cs typeface="Arial" panose="020B0604020202020204" pitchFamily="34" charset="0"/>
                        </a:rPr>
                        <a:t> </a:t>
                      </a:r>
                      <a:r>
                        <a:rPr kumimoji="0" lang="en-US" sz="1400" kern="1200" dirty="0" err="1" smtClean="0">
                          <a:solidFill>
                            <a:schemeClr val="tx1"/>
                          </a:solidFill>
                          <a:latin typeface="Arial" panose="020B0604020202020204" pitchFamily="34" charset="0"/>
                          <a:ea typeface="+mn-ea"/>
                          <a:cs typeface="Arial" panose="020B0604020202020204" pitchFamily="34" charset="0"/>
                        </a:rPr>
                        <a:t>telah</a:t>
                      </a:r>
                      <a:r>
                        <a:rPr kumimoji="0" lang="en-US" sz="1400" kern="1200" dirty="0" smtClean="0">
                          <a:solidFill>
                            <a:schemeClr val="tx1"/>
                          </a:solidFill>
                          <a:latin typeface="Arial" panose="020B0604020202020204" pitchFamily="34" charset="0"/>
                          <a:ea typeface="+mn-ea"/>
                          <a:cs typeface="Arial" panose="020B0604020202020204" pitchFamily="34" charset="0"/>
                        </a:rPr>
                        <a:t> </a:t>
                      </a:r>
                      <a:r>
                        <a:rPr kumimoji="0" lang="en-US" sz="1400" kern="1200" dirty="0" err="1" smtClean="0">
                          <a:solidFill>
                            <a:schemeClr val="tx1"/>
                          </a:solidFill>
                          <a:latin typeface="Arial" panose="020B0604020202020204" pitchFamily="34" charset="0"/>
                          <a:ea typeface="+mn-ea"/>
                          <a:cs typeface="Arial" panose="020B0604020202020204" pitchFamily="34" charset="0"/>
                        </a:rPr>
                        <a:t>mengadakan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perbincangan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dengan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pihak-pihak</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berkenaan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untuk</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menggunakan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perkhidmatan</a:t>
                      </a:r>
                      <a:r>
                        <a:rPr kumimoji="0" lang="en-US" sz="1400" kern="1200" baseline="0" dirty="0" smtClean="0">
                          <a:solidFill>
                            <a:schemeClr val="tx1"/>
                          </a:solidFill>
                          <a:latin typeface="Arial" panose="020B0604020202020204" pitchFamily="34" charset="0"/>
                          <a:ea typeface="+mn-ea"/>
                          <a:cs typeface="Arial" panose="020B0604020202020204" pitchFamily="34" charset="0"/>
                        </a:rPr>
                        <a:t>/</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aplikasi</a:t>
                      </a:r>
                      <a:r>
                        <a:rPr kumimoji="0" lang="en-US" sz="1400" kern="1200" baseline="0" dirty="0" smtClean="0">
                          <a:solidFill>
                            <a:schemeClr val="tx1"/>
                          </a:solidFill>
                          <a:latin typeface="Arial" panose="020B0604020202020204" pitchFamily="34" charset="0"/>
                          <a:ea typeface="+mn-ea"/>
                          <a:cs typeface="Arial" panose="020B0604020202020204" pitchFamily="34" charset="0"/>
                        </a:rPr>
                        <a:t> </a:t>
                      </a:r>
                      <a:r>
                        <a:rPr kumimoji="0" lang="en-US" sz="1400" kern="1200" baseline="0" dirty="0" err="1" smtClean="0">
                          <a:solidFill>
                            <a:schemeClr val="tx1"/>
                          </a:solidFill>
                          <a:latin typeface="Arial" panose="020B0604020202020204" pitchFamily="34" charset="0"/>
                          <a:ea typeface="+mn-ea"/>
                          <a:cs typeface="Arial" panose="020B0604020202020204" pitchFamily="34" charset="0"/>
                        </a:rPr>
                        <a:t>gunasama</a:t>
                      </a:r>
                      <a:r>
                        <a:rPr kumimoji="0" lang="en-US" sz="1400" kern="1200" baseline="0" dirty="0" smtClean="0">
                          <a:solidFill>
                            <a:schemeClr val="tx1"/>
                          </a:solidFill>
                          <a:latin typeface="Arial" panose="020B0604020202020204" pitchFamily="34" charset="0"/>
                          <a:ea typeface="+mn-ea"/>
                          <a:cs typeface="Arial" panose="020B0604020202020204" pitchFamily="34" charset="0"/>
                        </a:rPr>
                        <a:t>.</a:t>
                      </a:r>
                      <a:endParaRPr kumimoji="0" lang="en-US" sz="1400" kern="1200" dirty="0" smtClean="0">
                        <a:solidFill>
                          <a:schemeClr val="tx1"/>
                        </a:solidFill>
                        <a:latin typeface="Arial" panose="020B0604020202020204" pitchFamily="34" charset="0"/>
                        <a:ea typeface="+mn-ea"/>
                        <a:cs typeface="Arial" panose="020B0604020202020204" pitchFamily="34" charset="0"/>
                      </a:endParaRPr>
                    </a:p>
                  </a:txBody>
                  <a:tcPr marT="45737" marB="45737"/>
                </a:tc>
              </a:tr>
            </a:tbl>
          </a:graphicData>
        </a:graphic>
      </p:graphicFrame>
      <p:sp>
        <p:nvSpPr>
          <p:cNvPr id="5" name="Text Placeholder 10"/>
          <p:cNvSpPr txBox="1">
            <a:spLocks/>
          </p:cNvSpPr>
          <p:nvPr/>
        </p:nvSpPr>
        <p:spPr>
          <a:xfrm>
            <a:off x="1864990" y="44450"/>
            <a:ext cx="5455146"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OBJEKTIF DAN FUNGSI</a:t>
            </a:r>
            <a:endParaRPr lang="ms-MY" b="1" dirty="0">
              <a:latin typeface="Arial" pitchFamily="34" charset="0"/>
              <a:ea typeface="ＭＳ Ｐゴシック" pitchFamily="34" charset="-128"/>
              <a:cs typeface="Arial"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10</a:t>
            </a:fld>
            <a:endParaRPr lang="ms-MY"/>
          </a:p>
        </p:txBody>
      </p:sp>
    </p:spTree>
    <p:extLst>
      <p:ext uri="{BB962C8B-B14F-4D97-AF65-F5344CB8AC3E}">
        <p14:creationId xmlns:p14="http://schemas.microsoft.com/office/powerpoint/2010/main" val="8005370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extLst>
              <p:ext uri="{D42A27DB-BD31-4B8C-83A1-F6EECF244321}">
                <p14:modId xmlns:p14="http://schemas.microsoft.com/office/powerpoint/2010/main" val="4198939375"/>
              </p:ext>
            </p:extLst>
          </p:nvPr>
        </p:nvGraphicFramePr>
        <p:xfrm>
          <a:off x="1524000" y="697654"/>
          <a:ext cx="9144000" cy="5755683"/>
        </p:xfrm>
        <a:graphic>
          <a:graphicData uri="http://schemas.openxmlformats.org/drawingml/2006/table">
            <a:tbl>
              <a:tblPr firstCol="1" bandRow="1">
                <a:tableStyleId>{7DF18680-E054-41AD-8BC1-D1AEF772440D}</a:tableStyleId>
              </a:tblPr>
              <a:tblGrid>
                <a:gridCol w="2091724">
                  <a:extLst>
                    <a:ext uri="{9D8B030D-6E8A-4147-A177-3AD203B41FA5}">
                      <a16:colId xmlns="" xmlns:a16="http://schemas.microsoft.com/office/drawing/2014/main" val="20000"/>
                    </a:ext>
                  </a:extLst>
                </a:gridCol>
                <a:gridCol w="7052276">
                  <a:extLst>
                    <a:ext uri="{9D8B030D-6E8A-4147-A177-3AD203B41FA5}">
                      <a16:colId xmlns="" xmlns:a16="http://schemas.microsoft.com/office/drawing/2014/main" val="20001"/>
                    </a:ext>
                  </a:extLst>
                </a:gridCol>
              </a:tblGrid>
              <a:tr h="106767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600" kern="1200" dirty="0">
                          <a:solidFill>
                            <a:schemeClr val="bg1"/>
                          </a:solidFill>
                          <a:latin typeface="Arial" panose="020B0604020202020204" pitchFamily="34" charset="0"/>
                          <a:cs typeface="Arial" panose="020B0604020202020204" pitchFamily="34" charset="0"/>
                        </a:rPr>
                        <a:t>Objektif </a:t>
                      </a:r>
                      <a:endParaRPr kumimoji="0" lang="ms-MY" sz="1600" kern="1200" dirty="0">
                        <a:solidFill>
                          <a:schemeClr val="bg1"/>
                        </a:solidFill>
                        <a:latin typeface="Arial" panose="020B0604020202020204" pitchFamily="34" charset="0"/>
                        <a:ea typeface="+mn-ea"/>
                        <a:cs typeface="Arial" panose="020B0604020202020204" pitchFamily="34" charset="0"/>
                      </a:endParaRPr>
                    </a:p>
                  </a:txBody>
                  <a:tcPr marT="45737" marB="45737"/>
                </a:tc>
                <a:tc>
                  <a:txBody>
                    <a:bodyPr/>
                    <a:lstStyle/>
                    <a:p>
                      <a:pPr marL="0" marR="0" lvl="0" indent="0" algn="just" defTabSz="914400" rtl="0" eaLnBrk="1" fontAlgn="base" latinLnBrk="0" hangingPunct="1">
                        <a:lnSpc>
                          <a:spcPct val="100000"/>
                        </a:lnSpc>
                        <a:spcBef>
                          <a:spcPts val="0"/>
                        </a:spcBef>
                        <a:spcAft>
                          <a:spcPts val="0"/>
                        </a:spcAft>
                        <a:buClrTx/>
                        <a:buSzTx/>
                        <a:buFont typeface="+mj-lt"/>
                        <a:buNone/>
                        <a:tabLst>
                          <a:tab pos="267962" algn="l"/>
                        </a:tabLst>
                        <a:defRPr/>
                      </a:pPr>
                      <a:r>
                        <a:rPr lang="en-MY" sz="1600" dirty="0" err="1">
                          <a:solidFill>
                            <a:prstClr val="black"/>
                          </a:solidFill>
                          <a:latin typeface="Arial" panose="020B0604020202020204" pitchFamily="34" charset="0"/>
                          <a:cs typeface="Arial" panose="020B0604020202020204" pitchFamily="34" charset="0"/>
                        </a:rPr>
                        <a:t>Membangunkan</a:t>
                      </a:r>
                      <a:r>
                        <a:rPr lang="en-MY" sz="1600" baseline="0" dirty="0">
                          <a:solidFill>
                            <a:prstClr val="black"/>
                          </a:solidFill>
                          <a:latin typeface="Arial" panose="020B0604020202020204" pitchFamily="34" charset="0"/>
                          <a:cs typeface="Arial" panose="020B0604020202020204" pitchFamily="34" charset="0"/>
                        </a:rPr>
                        <a:t> </a:t>
                      </a:r>
                      <a:r>
                        <a:rPr lang="en-MY" sz="1600" baseline="0" dirty="0" err="1">
                          <a:solidFill>
                            <a:prstClr val="black"/>
                          </a:solidFill>
                          <a:latin typeface="Arial" panose="020B0604020202020204" pitchFamily="34" charset="0"/>
                          <a:cs typeface="Arial" panose="020B0604020202020204" pitchFamily="34" charset="0"/>
                        </a:rPr>
                        <a:t>s</a:t>
                      </a:r>
                      <a:r>
                        <a:rPr lang="en-MY" sz="1600" dirty="0" err="1">
                          <a:solidFill>
                            <a:prstClr val="black"/>
                          </a:solidFill>
                          <a:latin typeface="Arial" panose="020B0604020202020204" pitchFamily="34" charset="0"/>
                          <a:cs typeface="Arial" panose="020B0604020202020204" pitchFamily="34" charset="0"/>
                        </a:rPr>
                        <a:t>atu</a:t>
                      </a:r>
                      <a:r>
                        <a:rPr lang="en-MY" sz="1600" dirty="0">
                          <a:solidFill>
                            <a:prstClr val="black"/>
                          </a:solidFill>
                          <a:latin typeface="Arial" panose="020B0604020202020204" pitchFamily="34" charset="0"/>
                          <a:cs typeface="Arial" panose="020B0604020202020204" pitchFamily="34" charset="0"/>
                        </a:rPr>
                        <a:t> </a:t>
                      </a:r>
                      <a:r>
                        <a:rPr lang="en-MY" sz="1600" dirty="0" err="1">
                          <a:solidFill>
                            <a:prstClr val="black"/>
                          </a:solidFill>
                          <a:latin typeface="Arial" panose="020B0604020202020204" pitchFamily="34" charset="0"/>
                          <a:cs typeface="Arial" panose="020B0604020202020204" pitchFamily="34" charset="0"/>
                        </a:rPr>
                        <a:t>mekanisma</a:t>
                      </a:r>
                      <a:r>
                        <a:rPr lang="en-MY" sz="1600" dirty="0">
                          <a:solidFill>
                            <a:prstClr val="black"/>
                          </a:solidFill>
                          <a:latin typeface="Arial" panose="020B0604020202020204" pitchFamily="34" charset="0"/>
                          <a:cs typeface="Arial" panose="020B0604020202020204" pitchFamily="34" charset="0"/>
                        </a:rPr>
                        <a:t> </a:t>
                      </a:r>
                      <a:r>
                        <a:rPr lang="en-MY" sz="1600" dirty="0" err="1">
                          <a:solidFill>
                            <a:prstClr val="black"/>
                          </a:solidFill>
                          <a:latin typeface="Arial" panose="020B0604020202020204" pitchFamily="34" charset="0"/>
                          <a:cs typeface="Arial" panose="020B0604020202020204" pitchFamily="34" charset="0"/>
                        </a:rPr>
                        <a:t>pemantauan</a:t>
                      </a:r>
                      <a:r>
                        <a:rPr lang="en-MY" sz="1600" dirty="0">
                          <a:solidFill>
                            <a:prstClr val="black"/>
                          </a:solidFill>
                          <a:latin typeface="Arial" panose="020B0604020202020204" pitchFamily="34" charset="0"/>
                          <a:cs typeface="Arial" panose="020B0604020202020204" pitchFamily="34" charset="0"/>
                        </a:rPr>
                        <a:t> </a:t>
                      </a:r>
                      <a:r>
                        <a:rPr lang="en-MY" sz="1600" dirty="0" err="1">
                          <a:solidFill>
                            <a:prstClr val="black"/>
                          </a:solidFill>
                          <a:latin typeface="Arial" panose="020B0604020202020204" pitchFamily="34" charset="0"/>
                          <a:cs typeface="Arial" panose="020B0604020202020204" pitchFamily="34" charset="0"/>
                        </a:rPr>
                        <a:t>dan</a:t>
                      </a:r>
                      <a:r>
                        <a:rPr lang="en-MY" sz="1600" dirty="0">
                          <a:solidFill>
                            <a:prstClr val="black"/>
                          </a:solidFill>
                          <a:latin typeface="Arial" panose="020B0604020202020204" pitchFamily="34" charset="0"/>
                          <a:cs typeface="Arial" panose="020B0604020202020204" pitchFamily="34" charset="0"/>
                        </a:rPr>
                        <a:t> </a:t>
                      </a:r>
                      <a:r>
                        <a:rPr lang="en-MY" sz="1600" dirty="0" err="1">
                          <a:solidFill>
                            <a:prstClr val="black"/>
                          </a:solidFill>
                          <a:latin typeface="Arial" panose="020B0604020202020204" pitchFamily="34" charset="0"/>
                          <a:cs typeface="Arial" panose="020B0604020202020204" pitchFamily="34" charset="0"/>
                        </a:rPr>
                        <a:t>pengesanan</a:t>
                      </a:r>
                      <a:r>
                        <a:rPr lang="en-MY" sz="1600" dirty="0">
                          <a:solidFill>
                            <a:prstClr val="black"/>
                          </a:solidFill>
                          <a:latin typeface="Arial" panose="020B0604020202020204" pitchFamily="34" charset="0"/>
                          <a:cs typeface="Arial" panose="020B0604020202020204" pitchFamily="34" charset="0"/>
                        </a:rPr>
                        <a:t> yang </a:t>
                      </a:r>
                      <a:r>
                        <a:rPr lang="en-MY" sz="1600" dirty="0" err="1">
                          <a:solidFill>
                            <a:prstClr val="black"/>
                          </a:solidFill>
                          <a:latin typeface="Arial" panose="020B0604020202020204" pitchFamily="34" charset="0"/>
                          <a:cs typeface="Arial" panose="020B0604020202020204" pitchFamily="34" charset="0"/>
                        </a:rPr>
                        <a:t>komprehensif</a:t>
                      </a:r>
                      <a:r>
                        <a:rPr lang="en-MY" sz="1600" dirty="0">
                          <a:solidFill>
                            <a:prstClr val="black"/>
                          </a:solidFill>
                          <a:latin typeface="Arial" panose="020B0604020202020204" pitchFamily="34" charset="0"/>
                          <a:cs typeface="Arial" panose="020B0604020202020204" pitchFamily="34" charset="0"/>
                        </a:rPr>
                        <a:t> </a:t>
                      </a:r>
                      <a:r>
                        <a:rPr lang="en-MY" sz="1600" dirty="0" err="1">
                          <a:solidFill>
                            <a:prstClr val="black"/>
                          </a:solidFill>
                          <a:latin typeface="Arial" panose="020B0604020202020204" pitchFamily="34" charset="0"/>
                          <a:cs typeface="Arial" panose="020B0604020202020204" pitchFamily="34" charset="0"/>
                        </a:rPr>
                        <a:t>dari</a:t>
                      </a:r>
                      <a:r>
                        <a:rPr lang="en-MY" sz="1600" dirty="0">
                          <a:solidFill>
                            <a:prstClr val="black"/>
                          </a:solidFill>
                          <a:latin typeface="Arial" panose="020B0604020202020204" pitchFamily="34" charset="0"/>
                          <a:cs typeface="Arial" panose="020B0604020202020204" pitchFamily="34" charset="0"/>
                        </a:rPr>
                        <a:t> </a:t>
                      </a:r>
                      <a:r>
                        <a:rPr lang="en-MY" sz="1600" dirty="0" err="1">
                          <a:solidFill>
                            <a:prstClr val="black"/>
                          </a:solidFill>
                          <a:latin typeface="Arial" panose="020B0604020202020204" pitchFamily="34" charset="0"/>
                          <a:cs typeface="Arial" panose="020B0604020202020204" pitchFamily="34" charset="0"/>
                        </a:rPr>
                        <a:t>sumber</a:t>
                      </a:r>
                      <a:r>
                        <a:rPr lang="en-MY" sz="1600" dirty="0">
                          <a:solidFill>
                            <a:prstClr val="black"/>
                          </a:solidFill>
                          <a:latin typeface="Arial" panose="020B0604020202020204" pitchFamily="34" charset="0"/>
                          <a:cs typeface="Arial" panose="020B0604020202020204" pitchFamily="34" charset="0"/>
                        </a:rPr>
                        <a:t> </a:t>
                      </a:r>
                      <a:r>
                        <a:rPr lang="en-MY" sz="1600" dirty="0" err="1">
                          <a:solidFill>
                            <a:prstClr val="black"/>
                          </a:solidFill>
                          <a:latin typeface="Arial" panose="020B0604020202020204" pitchFamily="34" charset="0"/>
                          <a:cs typeface="Arial" panose="020B0604020202020204" pitchFamily="34" charset="0"/>
                        </a:rPr>
                        <a:t>pengeluaran</a:t>
                      </a:r>
                      <a:r>
                        <a:rPr lang="en-MY" sz="1600" dirty="0">
                          <a:solidFill>
                            <a:prstClr val="black"/>
                          </a:solidFill>
                          <a:latin typeface="Arial" panose="020B0604020202020204" pitchFamily="34" charset="0"/>
                          <a:cs typeface="Arial" panose="020B0604020202020204" pitchFamily="34" charset="0"/>
                        </a:rPr>
                        <a:t> </a:t>
                      </a:r>
                      <a:r>
                        <a:rPr lang="en-MY" sz="1600" dirty="0" err="1">
                          <a:solidFill>
                            <a:prstClr val="black"/>
                          </a:solidFill>
                          <a:latin typeface="Arial" panose="020B0604020202020204" pitchFamily="34" charset="0"/>
                          <a:cs typeface="Arial" panose="020B0604020202020204" pitchFamily="34" charset="0"/>
                        </a:rPr>
                        <a:t>biji</a:t>
                      </a:r>
                      <a:r>
                        <a:rPr lang="en-MY" sz="1600" dirty="0">
                          <a:solidFill>
                            <a:prstClr val="black"/>
                          </a:solidFill>
                          <a:latin typeface="Arial" panose="020B0604020202020204" pitchFamily="34" charset="0"/>
                          <a:cs typeface="Arial" panose="020B0604020202020204" pitchFamily="34" charset="0"/>
                        </a:rPr>
                        <a:t> </a:t>
                      </a:r>
                      <a:r>
                        <a:rPr lang="en-MY" sz="1600" dirty="0" err="1">
                          <a:solidFill>
                            <a:prstClr val="black"/>
                          </a:solidFill>
                          <a:latin typeface="Arial" panose="020B0604020202020204" pitchFamily="34" charset="0"/>
                          <a:cs typeface="Arial" panose="020B0604020202020204" pitchFamily="34" charset="0"/>
                        </a:rPr>
                        <a:t>benih</a:t>
                      </a:r>
                      <a:r>
                        <a:rPr lang="en-MY" sz="1600" dirty="0">
                          <a:solidFill>
                            <a:prstClr val="black"/>
                          </a:solidFill>
                          <a:latin typeface="Arial" panose="020B0604020202020204" pitchFamily="34" charset="0"/>
                          <a:cs typeface="Arial" panose="020B0604020202020204" pitchFamily="34" charset="0"/>
                        </a:rPr>
                        <a:t> </a:t>
                      </a:r>
                      <a:r>
                        <a:rPr lang="en-MY" sz="1600" dirty="0" err="1">
                          <a:solidFill>
                            <a:prstClr val="black"/>
                          </a:solidFill>
                          <a:latin typeface="Arial" panose="020B0604020202020204" pitchFamily="34" charset="0"/>
                          <a:cs typeface="Arial" panose="020B0604020202020204" pitchFamily="34" charset="0"/>
                        </a:rPr>
                        <a:t>sawit</a:t>
                      </a:r>
                      <a:r>
                        <a:rPr lang="en-MY" sz="1600" dirty="0">
                          <a:solidFill>
                            <a:prstClr val="black"/>
                          </a:solidFill>
                          <a:latin typeface="Arial" panose="020B0604020202020204" pitchFamily="34" charset="0"/>
                          <a:cs typeface="Arial" panose="020B0604020202020204" pitchFamily="34" charset="0"/>
                        </a:rPr>
                        <a:t> </a:t>
                      </a:r>
                      <a:r>
                        <a:rPr lang="en-MY" sz="1600" dirty="0" err="1">
                          <a:solidFill>
                            <a:prstClr val="black"/>
                          </a:solidFill>
                          <a:latin typeface="Arial" panose="020B0604020202020204" pitchFamily="34" charset="0"/>
                          <a:cs typeface="Arial" panose="020B0604020202020204" pitchFamily="34" charset="0"/>
                        </a:rPr>
                        <a:t>hingga</a:t>
                      </a:r>
                      <a:r>
                        <a:rPr lang="en-MY" sz="1600" dirty="0">
                          <a:solidFill>
                            <a:prstClr val="black"/>
                          </a:solidFill>
                          <a:latin typeface="Arial" panose="020B0604020202020204" pitchFamily="34" charset="0"/>
                          <a:cs typeface="Arial" panose="020B0604020202020204" pitchFamily="34" charset="0"/>
                        </a:rPr>
                        <a:t> ke </a:t>
                      </a:r>
                      <a:r>
                        <a:rPr lang="en-MY" sz="1600" dirty="0" err="1">
                          <a:solidFill>
                            <a:prstClr val="black"/>
                          </a:solidFill>
                          <a:latin typeface="Arial" panose="020B0604020202020204" pitchFamily="34" charset="0"/>
                          <a:cs typeface="Arial" panose="020B0604020202020204" pitchFamily="34" charset="0"/>
                        </a:rPr>
                        <a:t>pengeluar</a:t>
                      </a:r>
                      <a:r>
                        <a:rPr lang="en-MY" sz="1600" dirty="0">
                          <a:solidFill>
                            <a:prstClr val="black"/>
                          </a:solidFill>
                          <a:latin typeface="Arial" panose="020B0604020202020204" pitchFamily="34" charset="0"/>
                          <a:cs typeface="Arial" panose="020B0604020202020204" pitchFamily="34" charset="0"/>
                        </a:rPr>
                        <a:t>/</a:t>
                      </a:r>
                      <a:r>
                        <a:rPr lang="en-MY" sz="1600" dirty="0" err="1">
                          <a:solidFill>
                            <a:prstClr val="black"/>
                          </a:solidFill>
                          <a:latin typeface="Arial" panose="020B0604020202020204" pitchFamily="34" charset="0"/>
                          <a:cs typeface="Arial" panose="020B0604020202020204" pitchFamily="34" charset="0"/>
                        </a:rPr>
                        <a:t>pengilang</a:t>
                      </a:r>
                      <a:r>
                        <a:rPr lang="en-MY" sz="1600" dirty="0">
                          <a:solidFill>
                            <a:prstClr val="black"/>
                          </a:solidFill>
                          <a:latin typeface="Arial" panose="020B0604020202020204" pitchFamily="34" charset="0"/>
                          <a:cs typeface="Arial" panose="020B0604020202020204" pitchFamily="34" charset="0"/>
                        </a:rPr>
                        <a:t> </a:t>
                      </a:r>
                      <a:r>
                        <a:rPr lang="en-MY" sz="1600" dirty="0" err="1">
                          <a:solidFill>
                            <a:prstClr val="black"/>
                          </a:solidFill>
                          <a:latin typeface="Arial" panose="020B0604020202020204" pitchFamily="34" charset="0"/>
                          <a:cs typeface="Arial" panose="020B0604020202020204" pitchFamily="34" charset="0"/>
                        </a:rPr>
                        <a:t>produk</a:t>
                      </a:r>
                      <a:r>
                        <a:rPr lang="en-MY" sz="1600" dirty="0">
                          <a:solidFill>
                            <a:prstClr val="black"/>
                          </a:solidFill>
                          <a:latin typeface="Arial" panose="020B0604020202020204" pitchFamily="34" charset="0"/>
                          <a:cs typeface="Arial" panose="020B0604020202020204" pitchFamily="34" charset="0"/>
                        </a:rPr>
                        <a:t> </a:t>
                      </a:r>
                      <a:r>
                        <a:rPr lang="en-MY" sz="1600" dirty="0" err="1">
                          <a:solidFill>
                            <a:prstClr val="black"/>
                          </a:solidFill>
                          <a:latin typeface="Arial" panose="020B0604020202020204" pitchFamily="34" charset="0"/>
                          <a:cs typeface="Arial" panose="020B0604020202020204" pitchFamily="34" charset="0"/>
                        </a:rPr>
                        <a:t>akhir</a:t>
                      </a:r>
                      <a:r>
                        <a:rPr lang="en-MY" sz="1600" dirty="0">
                          <a:solidFill>
                            <a:prstClr val="black"/>
                          </a:solidFill>
                          <a:latin typeface="Arial" panose="020B0604020202020204" pitchFamily="34" charset="0"/>
                          <a:cs typeface="Arial" panose="020B0604020202020204" pitchFamily="34" charset="0"/>
                        </a:rPr>
                        <a:t> </a:t>
                      </a:r>
                      <a:r>
                        <a:rPr lang="en-MY" sz="1600" dirty="0" err="1">
                          <a:solidFill>
                            <a:prstClr val="black"/>
                          </a:solidFill>
                          <a:latin typeface="Arial" panose="020B0604020202020204" pitchFamily="34" charset="0"/>
                          <a:cs typeface="Arial" panose="020B0604020202020204" pitchFamily="34" charset="0"/>
                        </a:rPr>
                        <a:t>selepas</a:t>
                      </a:r>
                      <a:r>
                        <a:rPr lang="en-MY" sz="1600" dirty="0">
                          <a:solidFill>
                            <a:prstClr val="black"/>
                          </a:solidFill>
                          <a:latin typeface="Arial" panose="020B0604020202020204" pitchFamily="34" charset="0"/>
                          <a:cs typeface="Arial" panose="020B0604020202020204" pitchFamily="34" charset="0"/>
                        </a:rPr>
                        <a:t> </a:t>
                      </a:r>
                      <a:r>
                        <a:rPr lang="en-MY" sz="1600" dirty="0" err="1">
                          <a:solidFill>
                            <a:prstClr val="black"/>
                          </a:solidFill>
                          <a:latin typeface="Arial" panose="020B0604020202020204" pitchFamily="34" charset="0"/>
                          <a:cs typeface="Arial" panose="020B0604020202020204" pitchFamily="34" charset="0"/>
                        </a:rPr>
                        <a:t>Pensijilan</a:t>
                      </a:r>
                      <a:r>
                        <a:rPr lang="en-MY" sz="1600" dirty="0">
                          <a:solidFill>
                            <a:prstClr val="black"/>
                          </a:solidFill>
                          <a:latin typeface="Arial" panose="020B0604020202020204" pitchFamily="34" charset="0"/>
                          <a:cs typeface="Arial" panose="020B0604020202020204" pitchFamily="34" charset="0"/>
                        </a:rPr>
                        <a:t> </a:t>
                      </a:r>
                      <a:r>
                        <a:rPr lang="en-MY" sz="1600" dirty="0" smtClean="0">
                          <a:solidFill>
                            <a:prstClr val="black"/>
                          </a:solidFill>
                          <a:latin typeface="Arial" panose="020B0604020202020204" pitchFamily="34" charset="0"/>
                          <a:cs typeface="Arial" panose="020B0604020202020204" pitchFamily="34" charset="0"/>
                        </a:rPr>
                        <a:t>MSPO.</a:t>
                      </a:r>
                      <a:endParaRPr lang="en-US" sz="1600" dirty="0">
                        <a:solidFill>
                          <a:prstClr val="black"/>
                        </a:solidFill>
                        <a:latin typeface="Arial" panose="020B0604020202020204" pitchFamily="34" charset="0"/>
                        <a:cs typeface="Arial" panose="020B0604020202020204" pitchFamily="34" charset="0"/>
                      </a:endParaRPr>
                    </a:p>
                  </a:txBody>
                  <a:tcPr marT="45737" marB="45737"/>
                </a:tc>
                <a:extLst>
                  <a:ext uri="{0D108BD9-81ED-4DB2-BD59-A6C34878D82A}">
                    <a16:rowId xmlns="" xmlns:a16="http://schemas.microsoft.com/office/drawing/2014/main" val="10000"/>
                  </a:ext>
                </a:extLst>
              </a:tr>
              <a:tr h="175066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600" kern="1200" dirty="0">
                          <a:solidFill>
                            <a:schemeClr val="bg1"/>
                          </a:solidFill>
                          <a:latin typeface="Arial" panose="020B0604020202020204" pitchFamily="34" charset="0"/>
                          <a:cs typeface="Arial" panose="020B0604020202020204" pitchFamily="34" charset="0"/>
                        </a:rPr>
                        <a:t>Fungsi</a:t>
                      </a:r>
                    </a:p>
                  </a:txBody>
                  <a:tcPr marT="45737" marB="45737"/>
                </a:tc>
                <a:tc>
                  <a:txBody>
                    <a:bodyPr/>
                    <a:lstStyle/>
                    <a:p>
                      <a:pPr marL="268288" indent="-268288" algn="just" fontAlgn="base">
                        <a:lnSpc>
                          <a:spcPct val="100000"/>
                        </a:lnSpc>
                        <a:spcBef>
                          <a:spcPts val="0"/>
                        </a:spcBef>
                        <a:spcAft>
                          <a:spcPts val="0"/>
                        </a:spcAft>
                        <a:buFont typeface="+mj-lt"/>
                        <a:buAutoNum type="arabicPeriod"/>
                        <a:tabLst>
                          <a:tab pos="268288" algn="l"/>
                        </a:tabLst>
                      </a:pPr>
                      <a:r>
                        <a:rPr lang="ms-MY" sz="1600" i="0" dirty="0">
                          <a:latin typeface="Arial" panose="020B0604020202020204" pitchFamily="34" charset="0"/>
                          <a:cs typeface="Arial" panose="020B0604020202020204" pitchFamily="34" charset="0"/>
                        </a:rPr>
                        <a:t>Mengesan dan memantau urusniaga bagi rantaian bekalan keluaran kelapa sawit dari pengeluar keluaran</a:t>
                      </a:r>
                      <a:r>
                        <a:rPr lang="ms-MY" sz="1600" i="0" baseline="0" dirty="0">
                          <a:latin typeface="Arial" panose="020B0604020202020204" pitchFamily="34" charset="0"/>
                          <a:cs typeface="Arial" panose="020B0604020202020204" pitchFamily="34" charset="0"/>
                        </a:rPr>
                        <a:t> kelapa sawit </a:t>
                      </a:r>
                      <a:r>
                        <a:rPr lang="ms-MY" sz="1600" i="0" dirty="0">
                          <a:latin typeface="Arial" panose="020B0604020202020204" pitchFamily="34" charset="0"/>
                          <a:cs typeface="Arial" panose="020B0604020202020204" pitchFamily="34" charset="0"/>
                        </a:rPr>
                        <a:t>ke pengeluar/pengilang produk</a:t>
                      </a:r>
                      <a:r>
                        <a:rPr lang="ms-MY" sz="1600" i="0" baseline="0" dirty="0">
                          <a:latin typeface="Arial" panose="020B0604020202020204" pitchFamily="34" charset="0"/>
                          <a:cs typeface="Arial" panose="020B0604020202020204" pitchFamily="34" charset="0"/>
                        </a:rPr>
                        <a:t> akhir.</a:t>
                      </a:r>
                    </a:p>
                    <a:p>
                      <a:pPr marL="268288" indent="-268288" algn="just" fontAlgn="base">
                        <a:lnSpc>
                          <a:spcPct val="100000"/>
                        </a:lnSpc>
                        <a:spcBef>
                          <a:spcPts val="0"/>
                        </a:spcBef>
                        <a:spcAft>
                          <a:spcPts val="0"/>
                        </a:spcAft>
                        <a:buFont typeface="+mj-lt"/>
                        <a:buAutoNum type="arabicPeriod"/>
                        <a:tabLst>
                          <a:tab pos="268288" algn="l"/>
                        </a:tabLst>
                      </a:pPr>
                      <a:r>
                        <a:rPr lang="en-MY" sz="1600" i="0" dirty="0" err="1">
                          <a:solidFill>
                            <a:srgbClr val="000000"/>
                          </a:solidFill>
                          <a:latin typeface="Arial" panose="020B0604020202020204" pitchFamily="34" charset="0"/>
                          <a:cs typeface="Arial" panose="020B0604020202020204" pitchFamily="34" charset="0"/>
                        </a:rPr>
                        <a:t>Menyokong</a:t>
                      </a:r>
                      <a:r>
                        <a:rPr lang="en-MY" sz="1600" i="0" dirty="0">
                          <a:solidFill>
                            <a:srgbClr val="000000"/>
                          </a:solidFill>
                          <a:latin typeface="Arial" panose="020B0604020202020204" pitchFamily="34" charset="0"/>
                          <a:cs typeface="Arial" panose="020B0604020202020204" pitchFamily="34" charset="0"/>
                        </a:rPr>
                        <a:t> </a:t>
                      </a:r>
                      <a:r>
                        <a:rPr lang="en-MY" sz="1600" i="0" dirty="0" err="1">
                          <a:solidFill>
                            <a:srgbClr val="000000"/>
                          </a:solidFill>
                          <a:latin typeface="Arial" panose="020B0604020202020204" pitchFamily="34" charset="0"/>
                          <a:cs typeface="Arial" panose="020B0604020202020204" pitchFamily="34" charset="0"/>
                        </a:rPr>
                        <a:t>pengesanan</a:t>
                      </a:r>
                      <a:r>
                        <a:rPr lang="en-MY" sz="1600" i="0" dirty="0">
                          <a:solidFill>
                            <a:srgbClr val="000000"/>
                          </a:solidFill>
                          <a:latin typeface="Arial" panose="020B0604020202020204" pitchFamily="34" charset="0"/>
                          <a:cs typeface="Arial" panose="020B0604020202020204" pitchFamily="34" charset="0"/>
                        </a:rPr>
                        <a:t> ke atas </a:t>
                      </a:r>
                      <a:r>
                        <a:rPr lang="en-MY" sz="1600" i="0" dirty="0" err="1">
                          <a:solidFill>
                            <a:srgbClr val="000000"/>
                          </a:solidFill>
                          <a:latin typeface="Arial" panose="020B0604020202020204" pitchFamily="34" charset="0"/>
                          <a:cs typeface="Arial" panose="020B0604020202020204" pitchFamily="34" charset="0"/>
                        </a:rPr>
                        <a:t>produk</a:t>
                      </a:r>
                      <a:r>
                        <a:rPr lang="en-MY" sz="1600" i="0" dirty="0">
                          <a:solidFill>
                            <a:srgbClr val="000000"/>
                          </a:solidFill>
                          <a:latin typeface="Arial" panose="020B0604020202020204" pitchFamily="34" charset="0"/>
                          <a:cs typeface="Arial" panose="020B0604020202020204" pitchFamily="34" charset="0"/>
                        </a:rPr>
                        <a:t> yang </a:t>
                      </a:r>
                      <a:r>
                        <a:rPr lang="en-MY" sz="1600" i="0" dirty="0" err="1">
                          <a:solidFill>
                            <a:srgbClr val="000000"/>
                          </a:solidFill>
                          <a:latin typeface="Arial" panose="020B0604020202020204" pitchFamily="34" charset="0"/>
                          <a:cs typeface="Arial" panose="020B0604020202020204" pitchFamily="34" charset="0"/>
                        </a:rPr>
                        <a:t>mematuhi</a:t>
                      </a:r>
                      <a:r>
                        <a:rPr lang="en-MY" sz="1600" i="0" baseline="0" dirty="0">
                          <a:solidFill>
                            <a:srgbClr val="000000"/>
                          </a:solidFill>
                          <a:latin typeface="Arial" panose="020B0604020202020204" pitchFamily="34" charset="0"/>
                          <a:cs typeface="Arial" panose="020B0604020202020204" pitchFamily="34" charset="0"/>
                        </a:rPr>
                        <a:t> </a:t>
                      </a:r>
                      <a:r>
                        <a:rPr lang="en-MY" sz="1600" i="0" baseline="0" dirty="0" err="1">
                          <a:solidFill>
                            <a:srgbClr val="000000"/>
                          </a:solidFill>
                          <a:latin typeface="Arial" panose="020B0604020202020204" pitchFamily="34" charset="0"/>
                          <a:cs typeface="Arial" panose="020B0604020202020204" pitchFamily="34" charset="0"/>
                        </a:rPr>
                        <a:t>Pensijilan</a:t>
                      </a:r>
                      <a:r>
                        <a:rPr lang="en-MY" sz="1600" i="0" baseline="0" dirty="0">
                          <a:solidFill>
                            <a:srgbClr val="000000"/>
                          </a:solidFill>
                          <a:latin typeface="Arial" panose="020B0604020202020204" pitchFamily="34" charset="0"/>
                          <a:cs typeface="Arial" panose="020B0604020202020204" pitchFamily="34" charset="0"/>
                        </a:rPr>
                        <a:t>  MSPO. </a:t>
                      </a:r>
                    </a:p>
                  </a:txBody>
                  <a:tcPr marT="45737" marB="45737"/>
                </a:tc>
                <a:extLst>
                  <a:ext uri="{0D108BD9-81ED-4DB2-BD59-A6C34878D82A}">
                    <a16:rowId xmlns="" xmlns:a16="http://schemas.microsoft.com/office/drawing/2014/main" val="10001"/>
                  </a:ext>
                </a:extLst>
              </a:tr>
              <a:tr h="175066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600" kern="1200" dirty="0" err="1">
                          <a:solidFill>
                            <a:schemeClr val="bg1"/>
                          </a:solidFill>
                          <a:latin typeface="Arial" panose="020B0604020202020204" pitchFamily="34" charset="0"/>
                          <a:cs typeface="Arial" panose="020B0604020202020204" pitchFamily="34" charset="0"/>
                        </a:rPr>
                        <a:t>Skop</a:t>
                      </a:r>
                      <a:endParaRPr kumimoji="0" lang="ms-MY" sz="1600" kern="1200" dirty="0">
                        <a:solidFill>
                          <a:schemeClr val="bg1"/>
                        </a:solidFill>
                        <a:latin typeface="Arial" panose="020B0604020202020204" pitchFamily="34" charset="0"/>
                        <a:cs typeface="Arial" panose="020B0604020202020204" pitchFamily="34" charset="0"/>
                      </a:endParaRPr>
                    </a:p>
                  </a:txBody>
                  <a:tcPr marT="45737" marB="45737"/>
                </a:tc>
                <a:tc>
                  <a:txBody>
                    <a:bodyPr/>
                    <a:lstStyle/>
                    <a:p>
                      <a:pPr marL="342900" indent="-342900" algn="just" fontAlgn="base">
                        <a:lnSpc>
                          <a:spcPct val="100000"/>
                        </a:lnSpc>
                        <a:spcBef>
                          <a:spcPct val="0"/>
                        </a:spcBef>
                        <a:spcAft>
                          <a:spcPct val="0"/>
                        </a:spcAft>
                        <a:buAutoNum type="arabicPeriod"/>
                      </a:pPr>
                      <a:r>
                        <a:rPr lang="en-US" sz="1600" b="0" smtClean="0">
                          <a:solidFill>
                            <a:schemeClr val="tx1"/>
                          </a:solidFill>
                          <a:latin typeface="Arial" panose="020B0604020202020204" pitchFamily="34" charset="0"/>
                          <a:cs typeface="Arial" panose="020B0604020202020204" pitchFamily="34" charset="0"/>
                        </a:rPr>
                        <a:t>Perolehan Perkakasan ICT</a:t>
                      </a:r>
                    </a:p>
                    <a:p>
                      <a:pPr marL="342900" marR="0" indent="-342900" algn="just" defTabSz="914400" rtl="0" eaLnBrk="1" fontAlgn="base" latinLnBrk="0" hangingPunct="1">
                        <a:lnSpc>
                          <a:spcPct val="100000"/>
                        </a:lnSpc>
                        <a:spcBef>
                          <a:spcPct val="0"/>
                        </a:spcBef>
                        <a:spcAft>
                          <a:spcPct val="0"/>
                        </a:spcAft>
                        <a:buClrTx/>
                        <a:buSzTx/>
                        <a:buFontTx/>
                        <a:buAutoNum type="arabicPeriod"/>
                        <a:tabLst/>
                        <a:defRPr/>
                      </a:pPr>
                      <a:r>
                        <a:rPr lang="en-US" sz="1600" b="0" smtClean="0">
                          <a:solidFill>
                            <a:srgbClr val="000000"/>
                          </a:solidFill>
                          <a:latin typeface="Arial" panose="020B0604020202020204" pitchFamily="34" charset="0"/>
                          <a:cs typeface="Arial" panose="020B0604020202020204" pitchFamily="34" charset="0"/>
                        </a:rPr>
                        <a:t>Pembangunan </a:t>
                      </a:r>
                      <a:r>
                        <a:rPr lang="en-US" sz="1600" b="0" smtClean="0">
                          <a:solidFill>
                            <a:schemeClr val="dk1"/>
                          </a:solidFill>
                          <a:latin typeface="Arial" panose="020B0604020202020204" pitchFamily="34" charset="0"/>
                          <a:cs typeface="Arial" panose="020B0604020202020204" pitchFamily="34" charset="0"/>
                        </a:rPr>
                        <a:t>s</a:t>
                      </a:r>
                      <a:r>
                        <a:rPr lang="en-US" sz="1600" b="0" smtClean="0">
                          <a:latin typeface="Arial" panose="020B0604020202020204" pitchFamily="34" charset="0"/>
                          <a:cs typeface="Arial" panose="020B0604020202020204" pitchFamily="34" charset="0"/>
                        </a:rPr>
                        <a:t>istem</a:t>
                      </a:r>
                    </a:p>
                    <a:p>
                      <a:pPr marL="342900" marR="0" indent="-342900" algn="just" defTabSz="914400" rtl="0" eaLnBrk="1" fontAlgn="base" latinLnBrk="0" hangingPunct="1">
                        <a:lnSpc>
                          <a:spcPct val="100000"/>
                        </a:lnSpc>
                        <a:spcBef>
                          <a:spcPct val="0"/>
                        </a:spcBef>
                        <a:spcAft>
                          <a:spcPct val="0"/>
                        </a:spcAft>
                        <a:buClrTx/>
                        <a:buSzTx/>
                        <a:buFontTx/>
                        <a:buAutoNum type="arabicPeriod"/>
                        <a:tabLst/>
                        <a:defRPr/>
                      </a:pPr>
                      <a:r>
                        <a:rPr lang="ms-MY" altLang="en-US" sz="1600" b="0" smtClean="0">
                          <a:solidFill>
                            <a:schemeClr val="tx1"/>
                          </a:solidFill>
                          <a:latin typeface="Arial" panose="020B0604020202020204" pitchFamily="34" charset="0"/>
                          <a:cs typeface="Arial" panose="020B0604020202020204" pitchFamily="34" charset="0"/>
                        </a:rPr>
                        <a:t>Perkhidmatan</a:t>
                      </a:r>
                      <a:endParaRPr lang="ms-MY" altLang="en-US" sz="1600" b="0" smtClean="0">
                        <a:latin typeface="Arial" panose="020B0604020202020204" pitchFamily="34" charset="0"/>
                        <a:cs typeface="Arial" panose="020B0604020202020204" pitchFamily="34" charset="0"/>
                      </a:endParaRPr>
                    </a:p>
                    <a:p>
                      <a:pPr marL="342900" indent="-342900" algn="just" fontAlgn="base">
                        <a:lnSpc>
                          <a:spcPct val="100000"/>
                        </a:lnSpc>
                        <a:spcBef>
                          <a:spcPct val="0"/>
                        </a:spcBef>
                        <a:spcAft>
                          <a:spcPct val="0"/>
                        </a:spcAft>
                        <a:buAutoNum type="arabicPeriod"/>
                      </a:pPr>
                      <a:r>
                        <a:rPr lang="ms-MY" altLang="en-US" sz="1600" b="0" smtClean="0">
                          <a:solidFill>
                            <a:schemeClr val="tx1"/>
                          </a:solidFill>
                          <a:latin typeface="Arial" panose="020B0604020202020204" pitchFamily="34" charset="0"/>
                          <a:cs typeface="Arial" panose="020B0604020202020204" pitchFamily="34" charset="0"/>
                        </a:rPr>
                        <a:t>Pembangunan Pusat Kawalan</a:t>
                      </a:r>
                      <a:endParaRPr lang="ms-MY" altLang="en-US" sz="1600" b="0" dirty="0" smtClean="0">
                        <a:solidFill>
                          <a:schemeClr val="tx1"/>
                        </a:solidFill>
                        <a:latin typeface="Arial" panose="020B0604020202020204" pitchFamily="34" charset="0"/>
                        <a:cs typeface="Arial" panose="020B0604020202020204" pitchFamily="34" charset="0"/>
                      </a:endParaRPr>
                    </a:p>
                  </a:txBody>
                  <a:tcPr marT="45737" marB="45737"/>
                </a:tc>
                <a:extLst>
                  <a:ext uri="{0D108BD9-81ED-4DB2-BD59-A6C34878D82A}">
                    <a16:rowId xmlns="" xmlns:a16="http://schemas.microsoft.com/office/drawing/2014/main" val="10002"/>
                  </a:ext>
                </a:extLst>
              </a:tr>
              <a:tr h="118668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600" kern="1200" dirty="0">
                          <a:solidFill>
                            <a:schemeClr val="bg1"/>
                          </a:solidFill>
                          <a:latin typeface="Arial" panose="020B0604020202020204" pitchFamily="34" charset="0"/>
                          <a:cs typeface="Arial" panose="020B0604020202020204" pitchFamily="34" charset="0"/>
                        </a:rPr>
                        <a:t>Perkhidmatan / </a:t>
                      </a:r>
                      <a:r>
                        <a:rPr kumimoji="0" lang="ms-MY" sz="1600" b="1" kern="1200">
                          <a:solidFill>
                            <a:schemeClr val="bg1"/>
                          </a:solidFill>
                          <a:latin typeface="Arial" panose="020B0604020202020204" pitchFamily="34" charset="0"/>
                          <a:ea typeface="+mn-ea"/>
                          <a:cs typeface="Arial" panose="020B0604020202020204" pitchFamily="34" charset="0"/>
                        </a:rPr>
                        <a:t>Aplikasi</a:t>
                      </a:r>
                      <a:r>
                        <a:rPr kumimoji="0" lang="ms-MY" sz="1600" kern="1200">
                          <a:solidFill>
                            <a:schemeClr val="bg1"/>
                          </a:solidFill>
                          <a:latin typeface="Arial" panose="020B0604020202020204" pitchFamily="34" charset="0"/>
                          <a:cs typeface="Arial" panose="020B0604020202020204" pitchFamily="34" charset="0"/>
                        </a:rPr>
                        <a:t> </a:t>
                      </a:r>
                      <a:r>
                        <a:rPr kumimoji="0" lang="ms-MY" sz="1600" b="1" kern="1200" smtClean="0">
                          <a:solidFill>
                            <a:schemeClr val="bg1"/>
                          </a:solidFill>
                          <a:latin typeface="Arial" panose="020B0604020202020204" pitchFamily="34" charset="0"/>
                          <a:ea typeface="+mn-ea"/>
                          <a:cs typeface="Arial" panose="020B0604020202020204" pitchFamily="34" charset="0"/>
                        </a:rPr>
                        <a:t>Gunasama</a:t>
                      </a:r>
                    </a:p>
                    <a:p>
                      <a:pPr marL="0" marR="0" indent="0" algn="l" defTabSz="914400" rtl="0" eaLnBrk="1" fontAlgn="auto" latinLnBrk="0" hangingPunct="1">
                        <a:lnSpc>
                          <a:spcPct val="100000"/>
                        </a:lnSpc>
                        <a:spcBef>
                          <a:spcPts val="0"/>
                        </a:spcBef>
                        <a:spcAft>
                          <a:spcPts val="0"/>
                        </a:spcAft>
                        <a:buClrTx/>
                        <a:buSzTx/>
                        <a:buFontTx/>
                        <a:buNone/>
                        <a:tabLst/>
                        <a:defRPr/>
                      </a:pPr>
                      <a:r>
                        <a:rPr kumimoji="0" lang="ms-MY" sz="1600" b="1" kern="1200" smtClean="0">
                          <a:solidFill>
                            <a:schemeClr val="bg1"/>
                          </a:solidFill>
                          <a:latin typeface="Arial" panose="020B0604020202020204" pitchFamily="34" charset="0"/>
                          <a:ea typeface="+mn-ea"/>
                          <a:cs typeface="Arial" panose="020B0604020202020204" pitchFamily="34" charset="0"/>
                        </a:rPr>
                        <a:t>(Shared Services)</a:t>
                      </a:r>
                    </a:p>
                    <a:p>
                      <a:pPr marL="0" marR="0" indent="0" algn="l" defTabSz="914400" rtl="0" eaLnBrk="1" fontAlgn="auto" latinLnBrk="0" hangingPunct="1">
                        <a:lnSpc>
                          <a:spcPct val="100000"/>
                        </a:lnSpc>
                        <a:spcBef>
                          <a:spcPts val="0"/>
                        </a:spcBef>
                        <a:spcAft>
                          <a:spcPts val="0"/>
                        </a:spcAft>
                        <a:buClrTx/>
                        <a:buSzTx/>
                        <a:buFontTx/>
                        <a:buNone/>
                        <a:tabLst/>
                        <a:defRPr/>
                      </a:pPr>
                      <a:endParaRPr kumimoji="0" lang="ms-MY" sz="1600" b="1" kern="1200" dirty="0">
                        <a:solidFill>
                          <a:schemeClr val="bg1"/>
                        </a:solidFill>
                        <a:latin typeface="Arial" panose="020B0604020202020204" pitchFamily="34" charset="0"/>
                        <a:ea typeface="+mn-ea"/>
                        <a:cs typeface="Arial" panose="020B0604020202020204" pitchFamily="34" charset="0"/>
                      </a:endParaRPr>
                    </a:p>
                  </a:txBody>
                  <a:tcPr marT="45737" marB="45737"/>
                </a:tc>
                <a:tc>
                  <a:txBody>
                    <a:bodyPr/>
                    <a:lstStyle/>
                    <a:p>
                      <a:pPr marL="0" indent="0" algn="just">
                        <a:lnSpc>
                          <a:spcPct val="150000"/>
                        </a:lnSpc>
                        <a:buFont typeface="+mj-lt"/>
                        <a:buNone/>
                      </a:pPr>
                      <a:r>
                        <a:rPr kumimoji="0" lang="en-US" sz="1600" kern="1200" dirty="0" err="1" smtClean="0">
                          <a:solidFill>
                            <a:schemeClr val="tx1"/>
                          </a:solidFill>
                          <a:latin typeface="Arial" panose="020B0604020202020204" pitchFamily="34" charset="0"/>
                          <a:ea typeface="+mn-ea"/>
                          <a:cs typeface="Arial" panose="020B0604020202020204" pitchFamily="34" charset="0"/>
                        </a:rPr>
                        <a:t>Tiada</a:t>
                      </a:r>
                      <a:r>
                        <a:rPr kumimoji="0" lang="en-US" sz="1600" kern="1200" baseline="0" dirty="0" smtClean="0">
                          <a:solidFill>
                            <a:schemeClr val="tx1"/>
                          </a:solidFill>
                          <a:latin typeface="Arial" panose="020B0604020202020204" pitchFamily="34" charset="0"/>
                          <a:ea typeface="+mn-ea"/>
                          <a:cs typeface="Arial" panose="020B0604020202020204" pitchFamily="34" charset="0"/>
                        </a:rPr>
                        <a:t> </a:t>
                      </a:r>
                    </a:p>
                    <a:p>
                      <a:pPr marL="0" indent="0" algn="just">
                        <a:lnSpc>
                          <a:spcPct val="150000"/>
                        </a:lnSpc>
                        <a:buFont typeface="+mj-lt"/>
                        <a:buNone/>
                      </a:pPr>
                      <a:r>
                        <a:rPr kumimoji="0" lang="en-US" sz="1600" kern="1200" baseline="0" dirty="0" err="1" smtClean="0">
                          <a:solidFill>
                            <a:srgbClr val="0000FF"/>
                          </a:solidFill>
                          <a:latin typeface="Arial" panose="020B0604020202020204" pitchFamily="34" charset="0"/>
                          <a:ea typeface="+mn-ea"/>
                          <a:cs typeface="Arial" panose="020B0604020202020204" pitchFamily="34" charset="0"/>
                        </a:rPr>
                        <a:t>Perbincangan</a:t>
                      </a:r>
                      <a:r>
                        <a:rPr kumimoji="0" lang="en-US" sz="1600" kern="1200" baseline="0" dirty="0" smtClean="0">
                          <a:solidFill>
                            <a:srgbClr val="0000FF"/>
                          </a:solidFill>
                          <a:latin typeface="Arial" panose="020B0604020202020204" pitchFamily="34" charset="0"/>
                          <a:ea typeface="+mn-ea"/>
                          <a:cs typeface="Arial" panose="020B0604020202020204" pitchFamily="34" charset="0"/>
                        </a:rPr>
                        <a:t> </a:t>
                      </a:r>
                      <a:r>
                        <a:rPr kumimoji="0" lang="en-US" sz="1600" kern="1200" baseline="0" dirty="0" err="1" smtClean="0">
                          <a:solidFill>
                            <a:srgbClr val="0000FF"/>
                          </a:solidFill>
                          <a:latin typeface="Arial" panose="020B0604020202020204" pitchFamily="34" charset="0"/>
                          <a:ea typeface="+mn-ea"/>
                          <a:cs typeface="Arial" panose="020B0604020202020204" pitchFamily="34" charset="0"/>
                        </a:rPr>
                        <a:t>telah</a:t>
                      </a:r>
                      <a:r>
                        <a:rPr kumimoji="0" lang="en-US" sz="1600" kern="1200" baseline="0" dirty="0" smtClean="0">
                          <a:solidFill>
                            <a:srgbClr val="0000FF"/>
                          </a:solidFill>
                          <a:latin typeface="Arial" panose="020B0604020202020204" pitchFamily="34" charset="0"/>
                          <a:ea typeface="+mn-ea"/>
                          <a:cs typeface="Arial" panose="020B0604020202020204" pitchFamily="34" charset="0"/>
                        </a:rPr>
                        <a:t> </a:t>
                      </a:r>
                      <a:r>
                        <a:rPr kumimoji="0" lang="en-US" sz="1600" kern="1200" baseline="0" dirty="0" err="1" smtClean="0">
                          <a:solidFill>
                            <a:srgbClr val="0000FF"/>
                          </a:solidFill>
                          <a:latin typeface="Arial" panose="020B0604020202020204" pitchFamily="34" charset="0"/>
                          <a:ea typeface="+mn-ea"/>
                          <a:cs typeface="Arial" panose="020B0604020202020204" pitchFamily="34" charset="0"/>
                        </a:rPr>
                        <a:t>diadakan</a:t>
                      </a:r>
                      <a:r>
                        <a:rPr kumimoji="0" lang="en-US" sz="1600" kern="1200" baseline="0" dirty="0" smtClean="0">
                          <a:solidFill>
                            <a:srgbClr val="0000FF"/>
                          </a:solidFill>
                          <a:latin typeface="Arial" panose="020B0604020202020204" pitchFamily="34" charset="0"/>
                          <a:ea typeface="+mn-ea"/>
                          <a:cs typeface="Arial" panose="020B0604020202020204" pitchFamily="34" charset="0"/>
                        </a:rPr>
                        <a:t> </a:t>
                      </a:r>
                      <a:r>
                        <a:rPr kumimoji="0" lang="en-US" sz="1600" kern="1200" baseline="0" dirty="0" err="1" smtClean="0">
                          <a:solidFill>
                            <a:srgbClr val="0000FF"/>
                          </a:solidFill>
                          <a:latin typeface="Arial" panose="020B0604020202020204" pitchFamily="34" charset="0"/>
                          <a:ea typeface="+mn-ea"/>
                          <a:cs typeface="Arial" panose="020B0604020202020204" pitchFamily="34" charset="0"/>
                        </a:rPr>
                        <a:t>bersama</a:t>
                      </a:r>
                      <a:r>
                        <a:rPr kumimoji="0" lang="en-US" sz="1600" kern="1200" baseline="0" dirty="0" smtClean="0">
                          <a:solidFill>
                            <a:srgbClr val="0000FF"/>
                          </a:solidFill>
                          <a:latin typeface="Arial" panose="020B0604020202020204" pitchFamily="34" charset="0"/>
                          <a:ea typeface="+mn-ea"/>
                          <a:cs typeface="Arial" panose="020B0604020202020204" pitchFamily="34" charset="0"/>
                        </a:rPr>
                        <a:t> PDSA </a:t>
                      </a:r>
                      <a:r>
                        <a:rPr kumimoji="0" lang="en-US" sz="1600" kern="1200" baseline="0" dirty="0" err="1" smtClean="0">
                          <a:solidFill>
                            <a:srgbClr val="0000FF"/>
                          </a:solidFill>
                          <a:latin typeface="Arial" panose="020B0604020202020204" pitchFamily="34" charset="0"/>
                          <a:ea typeface="+mn-ea"/>
                          <a:cs typeface="Arial" panose="020B0604020202020204" pitchFamily="34" charset="0"/>
                        </a:rPr>
                        <a:t>dan</a:t>
                      </a:r>
                      <a:r>
                        <a:rPr kumimoji="0" lang="en-US" sz="1600" kern="1200" baseline="0" dirty="0" smtClean="0">
                          <a:solidFill>
                            <a:srgbClr val="0000FF"/>
                          </a:solidFill>
                          <a:latin typeface="Arial" panose="020B0604020202020204" pitchFamily="34" charset="0"/>
                          <a:ea typeface="+mn-ea"/>
                          <a:cs typeface="Arial" panose="020B0604020202020204" pitchFamily="34" charset="0"/>
                        </a:rPr>
                        <a:t> </a:t>
                      </a:r>
                      <a:r>
                        <a:rPr kumimoji="0" lang="en-US" sz="1600" kern="1200" baseline="0" dirty="0" err="1" smtClean="0">
                          <a:solidFill>
                            <a:srgbClr val="0000FF"/>
                          </a:solidFill>
                          <a:latin typeface="Arial" panose="020B0604020202020204" pitchFamily="34" charset="0"/>
                          <a:ea typeface="+mn-ea"/>
                          <a:cs typeface="Arial" panose="020B0604020202020204" pitchFamily="34" charset="0"/>
                        </a:rPr>
                        <a:t>MaCGDI</a:t>
                      </a:r>
                      <a:r>
                        <a:rPr kumimoji="0" lang="en-US" sz="1600" kern="1200" baseline="0" dirty="0" smtClean="0">
                          <a:solidFill>
                            <a:srgbClr val="0000FF"/>
                          </a:solidFill>
                          <a:latin typeface="Arial" panose="020B0604020202020204" pitchFamily="34" charset="0"/>
                          <a:ea typeface="+mn-ea"/>
                          <a:cs typeface="Arial" panose="020B0604020202020204" pitchFamily="34" charset="0"/>
                        </a:rPr>
                        <a:t> </a:t>
                      </a:r>
                      <a:r>
                        <a:rPr kumimoji="0" lang="en-US" sz="1600" kern="1200" dirty="0" smtClean="0">
                          <a:solidFill>
                            <a:schemeClr val="tx1"/>
                          </a:solidFill>
                          <a:latin typeface="Arial" panose="020B0604020202020204" pitchFamily="34" charset="0"/>
                          <a:ea typeface="+mn-ea"/>
                          <a:cs typeface="Arial" panose="020B0604020202020204" pitchFamily="34" charset="0"/>
                        </a:rPr>
                        <a:t>(</a:t>
                      </a:r>
                      <a:r>
                        <a:rPr kumimoji="0" lang="en-US" sz="1600" kern="1200" dirty="0" err="1" smtClean="0">
                          <a:solidFill>
                            <a:schemeClr val="tx1"/>
                          </a:solidFill>
                          <a:latin typeface="Arial" panose="020B0604020202020204" pitchFamily="34" charset="0"/>
                          <a:ea typeface="+mn-ea"/>
                          <a:cs typeface="Arial" panose="020B0604020202020204" pitchFamily="34" charset="0"/>
                          <a:hlinkClick r:id="rId3" action="ppaction://hlinksldjump"/>
                        </a:rPr>
                        <a:t>Lampiran</a:t>
                      </a:r>
                      <a:r>
                        <a:rPr kumimoji="0" lang="en-US" sz="1600" kern="1200" dirty="0" smtClean="0">
                          <a:solidFill>
                            <a:schemeClr val="tx1"/>
                          </a:solidFill>
                          <a:latin typeface="Arial" panose="020B0604020202020204" pitchFamily="34" charset="0"/>
                          <a:ea typeface="+mn-ea"/>
                          <a:cs typeface="Arial" panose="020B0604020202020204" pitchFamily="34" charset="0"/>
                          <a:hlinkClick r:id="rId3" action="ppaction://hlinksldjump"/>
                        </a:rPr>
                        <a:t> </a:t>
                      </a:r>
                      <a:r>
                        <a:rPr kumimoji="0" lang="en-US" sz="1600" kern="1200" dirty="0">
                          <a:solidFill>
                            <a:schemeClr val="tx1"/>
                          </a:solidFill>
                          <a:latin typeface="Arial" panose="020B0604020202020204" pitchFamily="34" charset="0"/>
                          <a:ea typeface="+mn-ea"/>
                          <a:cs typeface="Arial" panose="020B0604020202020204" pitchFamily="34" charset="0"/>
                          <a:hlinkClick r:id="rId3" action="ppaction://hlinksldjump"/>
                        </a:rPr>
                        <a:t>4</a:t>
                      </a:r>
                      <a:r>
                        <a:rPr kumimoji="0" lang="en-US" sz="1600" kern="1200" dirty="0">
                          <a:solidFill>
                            <a:schemeClr val="tx1"/>
                          </a:solidFill>
                          <a:latin typeface="Arial" panose="020B0604020202020204" pitchFamily="34" charset="0"/>
                          <a:ea typeface="+mn-ea"/>
                          <a:cs typeface="Arial" panose="020B0604020202020204" pitchFamily="34" charset="0"/>
                        </a:rPr>
                        <a:t>)</a:t>
                      </a:r>
                    </a:p>
                  </a:txBody>
                  <a:tcPr marT="45737" marB="45737"/>
                </a:tc>
              </a:tr>
            </a:tbl>
          </a:graphicData>
        </a:graphic>
      </p:graphicFrame>
      <p:sp>
        <p:nvSpPr>
          <p:cNvPr id="8" name="Text Placeholder 10"/>
          <p:cNvSpPr txBox="1">
            <a:spLocks/>
          </p:cNvSpPr>
          <p:nvPr/>
        </p:nvSpPr>
        <p:spPr>
          <a:xfrm>
            <a:off x="1524000" y="44451"/>
            <a:ext cx="9144000" cy="65320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b="1" dirty="0">
                <a:latin typeface="Arial" pitchFamily="34" charset="0"/>
                <a:ea typeface="ＭＳ Ｐゴシック" pitchFamily="34" charset="-128"/>
                <a:cs typeface="Arial" pitchFamily="34" charset="0"/>
              </a:rPr>
              <a:t>OBJEKTIF DAN FUNGSI</a:t>
            </a:r>
            <a:endParaRPr lang="ms-MY" b="1" dirty="0">
              <a:latin typeface="Arial" pitchFamily="34" charset="0"/>
              <a:ea typeface="ＭＳ Ｐゴシック" pitchFamily="34" charset="-128"/>
              <a:cs typeface="Arial" pitchFamily="34" charset="0"/>
            </a:endParaRPr>
          </a:p>
        </p:txBody>
      </p:sp>
      <p:sp>
        <p:nvSpPr>
          <p:cNvPr id="6" name="Slide Number Placeholder 5"/>
          <p:cNvSpPr>
            <a:spLocks noGrp="1"/>
          </p:cNvSpPr>
          <p:nvPr>
            <p:ph type="sldNum" sz="quarter" idx="12"/>
          </p:nvPr>
        </p:nvSpPr>
        <p:spPr>
          <a:xfrm>
            <a:off x="8540824" y="16719"/>
            <a:ext cx="2133600" cy="365125"/>
          </a:xfrm>
        </p:spPr>
        <p:txBody>
          <a:bodyPr/>
          <a:lstStyle/>
          <a:p>
            <a:pPr>
              <a:defRPr/>
            </a:pPr>
            <a:fld id="{1B09AB17-F647-4A22-A4B0-5AFB6B343795}" type="slidenum">
              <a:rPr lang="ms-MY" smtClean="0"/>
              <a:pPr>
                <a:defRPr/>
              </a:pPr>
              <a:t>11</a:t>
            </a:fld>
            <a:r>
              <a:rPr lang="ms-MY" dirty="0" smtClean="0"/>
              <a:t> / 63</a:t>
            </a:r>
            <a:endParaRPr lang="ms-MY" dirty="0"/>
          </a:p>
        </p:txBody>
      </p:sp>
      <p:sp>
        <p:nvSpPr>
          <p:cNvPr id="5" name="Rectangle 4"/>
          <p:cNvSpPr/>
          <p:nvPr/>
        </p:nvSpPr>
        <p:spPr>
          <a:xfrm rot="1448987">
            <a:off x="8037247" y="2473377"/>
            <a:ext cx="2847160" cy="923330"/>
          </a:xfrm>
          <a:prstGeom prst="rect">
            <a:avLst/>
          </a:prstGeom>
          <a:noFill/>
        </p:spPr>
        <p:txBody>
          <a:bodyPr wrap="square" lIns="91440" tIns="45720" rIns="91440" bIns="45720">
            <a:spAutoFit/>
          </a:bodyPr>
          <a:lstStyle/>
          <a:p>
            <a:pPr algn="ctr"/>
            <a:r>
              <a:rPr lang="en-US" sz="5400" b="1" dirty="0">
                <a:ln w="12700">
                  <a:solidFill>
                    <a:schemeClr val="accent1"/>
                  </a:solidFill>
                  <a:prstDash val="solid"/>
                </a:ln>
                <a:solidFill>
                  <a:srgbClr val="FF0000"/>
                </a:solidFill>
                <a:effectLst>
                  <a:outerShdw dist="38100" dir="2640000" algn="bl" rotWithShape="0">
                    <a:schemeClr val="accent1"/>
                  </a:outerShdw>
                </a:effectLst>
              </a:rPr>
              <a:t>CONTOH</a:t>
            </a:r>
          </a:p>
        </p:txBody>
      </p:sp>
      <p:sp>
        <p:nvSpPr>
          <p:cNvPr id="7" name="Slide Number Placeholder 1"/>
          <p:cNvSpPr txBox="1">
            <a:spLocks/>
          </p:cNvSpPr>
          <p:nvPr/>
        </p:nvSpPr>
        <p:spPr>
          <a:xfrm>
            <a:off x="8610600" y="6356350"/>
            <a:ext cx="2743200" cy="365125"/>
          </a:xfrm>
          <a:prstGeom prst="rect">
            <a:avLst/>
          </a:prstGeom>
        </p:spPr>
        <p:txBody>
          <a:bodyPr vert="horz" lIns="91440" tIns="45720" rIns="91440" bIns="45720" rtlCol="0" anchor="ctr"/>
          <a:lstStyle>
            <a:defPPr>
              <a:defRPr lang="ms-MY"/>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ms-MY" dirty="0" smtClean="0"/>
              <a:t>11</a:t>
            </a:r>
            <a:endParaRPr lang="ms-MY" dirty="0"/>
          </a:p>
        </p:txBody>
      </p:sp>
    </p:spTree>
    <p:extLst>
      <p:ext uri="{BB962C8B-B14F-4D97-AF65-F5344CB8AC3E}">
        <p14:creationId xmlns:p14="http://schemas.microsoft.com/office/powerpoint/2010/main" val="3727895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44450"/>
            <a:ext cx="8695506"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a:latin typeface="Arial" pitchFamily="34" charset="0"/>
                <a:ea typeface="ＭＳ Ｐゴシック" pitchFamily="34" charset="-128"/>
                <a:cs typeface="Arial" pitchFamily="34" charset="0"/>
              </a:rPr>
              <a:t>TADBIR URUS PROJEK</a:t>
            </a:r>
            <a:endParaRPr lang="ms-MY" b="1" i="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919536" y="908720"/>
            <a:ext cx="7704856" cy="864096"/>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Clr>
                <a:schemeClr val="accent1"/>
              </a:buClr>
              <a:buSzPct val="73000"/>
              <a:buFont typeface="Wingdings" panose="05000000000000000000" pitchFamily="2" charset="2"/>
              <a:buChar char="Ø"/>
            </a:pPr>
            <a:r>
              <a:rPr lang="en-US" sz="1800" dirty="0" err="1">
                <a:solidFill>
                  <a:schemeClr val="tx1"/>
                </a:solidFill>
                <a:latin typeface="Arial" panose="020B0604020202020204" pitchFamily="34" charset="0"/>
                <a:cs typeface="Arial" panose="020B0604020202020204" pitchFamily="34" charset="0"/>
              </a:rPr>
              <a:t>Masukkan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cadangan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carta</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tadbir</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urus</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projek</a:t>
            </a:r>
            <a:r>
              <a:rPr lang="en-US" sz="1800" dirty="0">
                <a:solidFill>
                  <a:schemeClr val="tx1"/>
                </a:solidFill>
                <a:latin typeface="Arial" panose="020B0604020202020204" pitchFamily="34" charset="0"/>
                <a:cs typeface="Arial" panose="020B0604020202020204" pitchFamily="34" charset="0"/>
              </a:rPr>
              <a:t> ICT yang </a:t>
            </a:r>
            <a:r>
              <a:rPr lang="en-US" sz="1800" dirty="0" err="1">
                <a:solidFill>
                  <a:schemeClr val="tx1"/>
                </a:solidFill>
                <a:latin typeface="Arial" panose="020B0604020202020204" pitchFamily="34" charset="0"/>
                <a:cs typeface="Arial" panose="020B0604020202020204" pitchFamily="34" charset="0"/>
              </a:rPr>
              <a:t>akan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dilaksanakan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sila</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lihat</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contoh</a:t>
            </a:r>
            <a:r>
              <a:rPr lang="en-US" sz="1800" dirty="0">
                <a:solidFill>
                  <a:schemeClr val="tx1"/>
                </a:solidFill>
                <a:latin typeface="Arial" panose="020B0604020202020204" pitchFamily="34" charset="0"/>
                <a:cs typeface="Arial" panose="020B0604020202020204" pitchFamily="34" charset="0"/>
              </a:rPr>
              <a:t>)</a:t>
            </a: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12</a:t>
            </a:fld>
            <a:endParaRPr lang="ms-MY"/>
          </a:p>
        </p:txBody>
      </p:sp>
      <p:sp>
        <p:nvSpPr>
          <p:cNvPr id="7" name="Rectangle 6"/>
          <p:cNvSpPr/>
          <p:nvPr/>
        </p:nvSpPr>
        <p:spPr>
          <a:xfrm>
            <a:off x="2403587" y="2967335"/>
            <a:ext cx="7384842" cy="923330"/>
          </a:xfrm>
          <a:prstGeom prst="rect">
            <a:avLst/>
          </a:prstGeom>
          <a:noFill/>
        </p:spPr>
        <p:txBody>
          <a:bodyPr wrap="none" lIns="91440" tIns="45720" rIns="91440" bIns="45720">
            <a:spAutoFit/>
          </a:bodyPr>
          <a:lstStyle/>
          <a:p>
            <a:pPr algn="ctr"/>
            <a:r>
              <a:rPr lang="en-US" sz="5400" b="1" dirty="0" err="1">
                <a:ln w="22225">
                  <a:solidFill>
                    <a:schemeClr val="accent2"/>
                  </a:solidFill>
                  <a:prstDash val="solid"/>
                </a:ln>
                <a:solidFill>
                  <a:schemeClr val="accent2">
                    <a:lumMod val="40000"/>
                    <a:lumOff val="60000"/>
                  </a:schemeClr>
                </a:solidFill>
              </a:rPr>
              <a:t>Lihat</a:t>
            </a:r>
            <a:r>
              <a:rPr lang="en-US" sz="5400" b="1" dirty="0">
                <a:ln w="22225">
                  <a:solidFill>
                    <a:schemeClr val="accent2"/>
                  </a:solidFill>
                  <a:prstDash val="solid"/>
                </a:ln>
                <a:solidFill>
                  <a:schemeClr val="accent2">
                    <a:lumMod val="40000"/>
                    <a:lumOff val="60000"/>
                  </a:schemeClr>
                </a:solidFill>
              </a:rPr>
              <a:t> </a:t>
            </a:r>
            <a:r>
              <a:rPr lang="en-US" sz="5400" b="1" dirty="0" err="1">
                <a:ln w="22225">
                  <a:solidFill>
                    <a:schemeClr val="accent2"/>
                  </a:solidFill>
                  <a:prstDash val="solid"/>
                </a:ln>
                <a:solidFill>
                  <a:schemeClr val="accent2">
                    <a:lumMod val="40000"/>
                    <a:lumOff val="60000"/>
                  </a:schemeClr>
                </a:solidFill>
              </a:rPr>
              <a:t>contoh</a:t>
            </a:r>
            <a:r>
              <a:rPr lang="en-US" sz="5400" b="1" dirty="0">
                <a:ln w="22225">
                  <a:solidFill>
                    <a:schemeClr val="accent2"/>
                  </a:solidFill>
                  <a:prstDash val="solid"/>
                </a:ln>
                <a:solidFill>
                  <a:schemeClr val="accent2">
                    <a:lumMod val="40000"/>
                    <a:lumOff val="60000"/>
                  </a:schemeClr>
                </a:solidFill>
              </a:rPr>
              <a:t> </a:t>
            </a:r>
            <a:r>
              <a:rPr lang="en-US" sz="5400" b="1">
                <a:ln w="22225">
                  <a:solidFill>
                    <a:schemeClr val="accent2"/>
                  </a:solidFill>
                  <a:prstDash val="solid"/>
                </a:ln>
                <a:solidFill>
                  <a:schemeClr val="accent2">
                    <a:lumMod val="40000"/>
                    <a:lumOff val="60000"/>
                  </a:schemeClr>
                </a:solidFill>
              </a:rPr>
              <a:t>Slide </a:t>
            </a:r>
            <a:r>
              <a:rPr lang="en-US" sz="5400" b="1" smtClean="0">
                <a:ln w="22225">
                  <a:solidFill>
                    <a:schemeClr val="accent2"/>
                  </a:solidFill>
                  <a:prstDash val="solid"/>
                </a:ln>
                <a:solidFill>
                  <a:schemeClr val="accent2">
                    <a:lumMod val="40000"/>
                    <a:lumOff val="60000"/>
                  </a:schemeClr>
                </a:solidFill>
              </a:rPr>
              <a:t>13 - 15</a:t>
            </a:r>
            <a:endParaRPr lang="en-US" sz="54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23095813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3485" y="0"/>
            <a:ext cx="8468436" cy="1143000"/>
          </a:xfrm>
        </p:spPr>
        <p:txBody>
          <a:bodyPr>
            <a:normAutofit/>
          </a:bodyPr>
          <a:lstStyle/>
          <a:p>
            <a:pPr lvl="0"/>
            <a:r>
              <a:rPr lang="en-US" sz="3200" dirty="0">
                <a:latin typeface="Arial" panose="020B0604020202020204" pitchFamily="34" charset="0"/>
                <a:cs typeface="Arial" panose="020B0604020202020204" pitchFamily="34" charset="0"/>
              </a:rPr>
              <a:t>TADBIR URUS </a:t>
            </a:r>
            <a:r>
              <a:rPr lang="en-US" sz="3200" dirty="0" smtClean="0">
                <a:latin typeface="Arial" panose="020B0604020202020204" pitchFamily="34" charset="0"/>
                <a:cs typeface="Arial" panose="020B0604020202020204" pitchFamily="34" charset="0"/>
              </a:rPr>
              <a:t>PROJEK</a:t>
            </a:r>
            <a:br>
              <a:rPr lang="en-US" sz="3200" dirty="0" smtClean="0">
                <a:latin typeface="Arial" panose="020B0604020202020204" pitchFamily="34" charset="0"/>
                <a:cs typeface="Arial" panose="020B0604020202020204" pitchFamily="34" charset="0"/>
              </a:rPr>
            </a:br>
            <a:r>
              <a:rPr lang="en-US" sz="2000" dirty="0" smtClean="0">
                <a:latin typeface="Arial" panose="020B0604020202020204" pitchFamily="34" charset="0"/>
                <a:cs typeface="Arial" panose="020B0604020202020204" pitchFamily="34" charset="0"/>
              </a:rPr>
              <a:t>(</a:t>
            </a:r>
            <a:r>
              <a:rPr lang="en-US" sz="2000" dirty="0" err="1" smtClean="0">
                <a:latin typeface="Arial" panose="020B0604020202020204" pitchFamily="34" charset="0"/>
                <a:cs typeface="Arial" panose="020B0604020202020204" pitchFamily="34" charset="0"/>
              </a:rPr>
              <a:t>Bagi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kaedah</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pelaksanaan</a:t>
            </a:r>
            <a:r>
              <a:rPr lang="en-US" sz="2000" dirty="0" smtClean="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projek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secara</a:t>
            </a:r>
            <a:r>
              <a:rPr lang="en-US" sz="2000" dirty="0">
                <a:latin typeface="Arial" panose="020B0604020202020204" pitchFamily="34" charset="0"/>
                <a:cs typeface="Arial" panose="020B0604020202020204" pitchFamily="34" charset="0"/>
              </a:rPr>
              <a:t>  </a:t>
            </a:r>
            <a:r>
              <a:rPr lang="en-US" sz="2000" i="1" dirty="0">
                <a:latin typeface="Arial" panose="020B0604020202020204" pitchFamily="34" charset="0"/>
                <a:cs typeface="Arial" panose="020B0604020202020204" pitchFamily="34" charset="0"/>
              </a:rPr>
              <a:t>outsourcing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dilaksanakan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melalui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dua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kumpuan</a:t>
            </a:r>
            <a:r>
              <a:rPr lang="en-US" sz="2000" dirty="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berasingan</a:t>
            </a:r>
            <a:r>
              <a:rPr lang="en-US" sz="2000" dirty="0" smtClean="0">
                <a:latin typeface="Arial" panose="020B0604020202020204" pitchFamily="34" charset="0"/>
                <a:cs typeface="Arial" panose="020B0604020202020204" pitchFamily="34" charset="0"/>
              </a:rPr>
              <a:t>)</a:t>
            </a:r>
            <a:endParaRPr lang="ms-MY" sz="3200" dirty="0">
              <a:latin typeface="Arial" panose="020B0604020202020204" pitchFamily="34" charset="0"/>
              <a:cs typeface="Arial" panose="020B0604020202020204" pitchFamily="34" charset="0"/>
            </a:endParaRPr>
          </a:p>
        </p:txBody>
      </p:sp>
      <p:pic>
        <p:nvPicPr>
          <p:cNvPr id="4" name="Picture 3" descr="Picture5.png"/>
          <p:cNvPicPr/>
          <p:nvPr/>
        </p:nvPicPr>
        <p:blipFill>
          <a:blip r:embed="rId2" cstate="print"/>
          <a:stretch>
            <a:fillRect/>
          </a:stretch>
        </p:blipFill>
        <p:spPr>
          <a:xfrm>
            <a:off x="2743200" y="1125802"/>
            <a:ext cx="6858000" cy="5057775"/>
          </a:xfrm>
          <a:prstGeom prst="rect">
            <a:avLst/>
          </a:prstGeom>
        </p:spPr>
      </p:pic>
      <p:grpSp>
        <p:nvGrpSpPr>
          <p:cNvPr id="16" name="Group 15"/>
          <p:cNvGrpSpPr/>
          <p:nvPr/>
        </p:nvGrpSpPr>
        <p:grpSpPr>
          <a:xfrm>
            <a:off x="2855640" y="1201015"/>
            <a:ext cx="5972766" cy="4675332"/>
            <a:chOff x="1331640" y="1037239"/>
            <a:chExt cx="5972766" cy="4675332"/>
          </a:xfrm>
        </p:grpSpPr>
        <p:sp>
          <p:nvSpPr>
            <p:cNvPr id="3" name="TextBox 2"/>
            <p:cNvSpPr txBox="1"/>
            <p:nvPr/>
          </p:nvSpPr>
          <p:spPr>
            <a:xfrm>
              <a:off x="3455703" y="1037239"/>
              <a:ext cx="2376000" cy="446276"/>
            </a:xfrm>
            <a:prstGeom prst="rect">
              <a:avLst/>
            </a:prstGeom>
            <a:solidFill>
              <a:srgbClr val="EAF5FF"/>
            </a:solidFill>
          </p:spPr>
          <p:txBody>
            <a:bodyPr wrap="square" rtlCol="0">
              <a:spAutoFit/>
            </a:bodyPr>
            <a:lstStyle/>
            <a:p>
              <a:r>
                <a:rPr lang="en-US" sz="1200" b="1" dirty="0" err="1">
                  <a:solidFill>
                    <a:schemeClr val="tx1">
                      <a:lumMod val="75000"/>
                      <a:lumOff val="25000"/>
                    </a:schemeClr>
                  </a:solidFill>
                </a:rPr>
                <a:t>Jawatankuasa</a:t>
              </a:r>
              <a:r>
                <a:rPr lang="en-US" sz="1200" b="1" dirty="0">
                  <a:solidFill>
                    <a:schemeClr val="tx1">
                      <a:lumMod val="75000"/>
                      <a:lumOff val="25000"/>
                    </a:schemeClr>
                  </a:solidFill>
                </a:rPr>
                <a:t> </a:t>
              </a:r>
              <a:r>
                <a:rPr lang="en-US" sz="1200" b="1" dirty="0" err="1">
                  <a:solidFill>
                    <a:schemeClr val="tx1">
                      <a:lumMod val="75000"/>
                      <a:lumOff val="25000"/>
                    </a:schemeClr>
                  </a:solidFill>
                </a:rPr>
                <a:t>Pemandu</a:t>
              </a:r>
              <a:r>
                <a:rPr lang="en-US" sz="1200" b="1" dirty="0">
                  <a:solidFill>
                    <a:schemeClr val="tx1">
                      <a:lumMod val="75000"/>
                      <a:lumOff val="25000"/>
                    </a:schemeClr>
                  </a:solidFill>
                </a:rPr>
                <a:t> </a:t>
              </a:r>
              <a:r>
                <a:rPr lang="en-US" sz="1200" b="1" dirty="0" err="1">
                  <a:solidFill>
                    <a:schemeClr val="tx1">
                      <a:lumMod val="75000"/>
                      <a:lumOff val="25000"/>
                    </a:schemeClr>
                  </a:solidFill>
                </a:rPr>
                <a:t>Projek</a:t>
              </a:r>
              <a:endParaRPr lang="en-US" sz="1200" b="1" dirty="0">
                <a:solidFill>
                  <a:schemeClr val="tx1">
                    <a:lumMod val="75000"/>
                    <a:lumOff val="25000"/>
                  </a:schemeClr>
                </a:solidFill>
              </a:endParaRPr>
            </a:p>
            <a:p>
              <a:r>
                <a:rPr lang="en-US" sz="1100" dirty="0" err="1">
                  <a:solidFill>
                    <a:schemeClr val="tx1">
                      <a:lumMod val="75000"/>
                      <a:lumOff val="25000"/>
                    </a:schemeClr>
                  </a:solidFill>
                </a:rPr>
                <a:t>Pengerusi</a:t>
              </a:r>
              <a:r>
                <a:rPr lang="en-US" sz="1100" dirty="0">
                  <a:solidFill>
                    <a:schemeClr val="tx1">
                      <a:lumMod val="75000"/>
                      <a:lumOff val="25000"/>
                    </a:schemeClr>
                  </a:solidFill>
                </a:rPr>
                <a:t> : </a:t>
              </a:r>
              <a:r>
                <a:rPr lang="en-US" sz="1100" dirty="0">
                  <a:solidFill>
                    <a:srgbClr val="FF0000"/>
                  </a:solidFill>
                </a:rPr>
                <a:t>*</a:t>
              </a:r>
              <a:r>
                <a:rPr lang="en-US" sz="1100" dirty="0">
                  <a:solidFill>
                    <a:schemeClr val="tx1">
                      <a:lumMod val="75000"/>
                      <a:lumOff val="25000"/>
                    </a:schemeClr>
                  </a:solidFill>
                </a:rPr>
                <a:t>Ketua </a:t>
              </a:r>
              <a:r>
                <a:rPr lang="en-US" sz="1100" dirty="0" err="1">
                  <a:solidFill>
                    <a:schemeClr val="tx1">
                      <a:lumMod val="75000"/>
                      <a:lumOff val="25000"/>
                    </a:schemeClr>
                  </a:solidFill>
                </a:rPr>
                <a:t>Jabatan</a:t>
              </a:r>
              <a:r>
                <a:rPr lang="en-US" sz="1100" dirty="0">
                  <a:solidFill>
                    <a:schemeClr val="tx1">
                      <a:lumMod val="75000"/>
                      <a:lumOff val="25000"/>
                    </a:schemeClr>
                  </a:solidFill>
                </a:rPr>
                <a:t> / </a:t>
              </a:r>
              <a:r>
                <a:rPr lang="en-US" sz="1100" dirty="0" err="1">
                  <a:solidFill>
                    <a:schemeClr val="tx1">
                      <a:lumMod val="75000"/>
                      <a:lumOff val="25000"/>
                    </a:schemeClr>
                  </a:solidFill>
                </a:rPr>
                <a:t>Timbalan</a:t>
              </a:r>
              <a:r>
                <a:rPr lang="en-US" sz="1100" dirty="0">
                  <a:solidFill>
                    <a:schemeClr val="tx1">
                      <a:lumMod val="75000"/>
                      <a:lumOff val="25000"/>
                    </a:schemeClr>
                  </a:solidFill>
                </a:rPr>
                <a:t> </a:t>
              </a:r>
            </a:p>
          </p:txBody>
        </p:sp>
        <p:sp>
          <p:nvSpPr>
            <p:cNvPr id="10" name="TextBox 9"/>
            <p:cNvSpPr txBox="1"/>
            <p:nvPr/>
          </p:nvSpPr>
          <p:spPr>
            <a:xfrm>
              <a:off x="3491799" y="1835760"/>
              <a:ext cx="2376000" cy="446276"/>
            </a:xfrm>
            <a:prstGeom prst="rect">
              <a:avLst/>
            </a:prstGeom>
            <a:solidFill>
              <a:srgbClr val="EAF5FF"/>
            </a:solidFill>
          </p:spPr>
          <p:txBody>
            <a:bodyPr wrap="square" rtlCol="0">
              <a:spAutoFit/>
            </a:bodyPr>
            <a:lstStyle/>
            <a:p>
              <a:r>
                <a:rPr lang="en-US" sz="1200" b="1" dirty="0" err="1">
                  <a:solidFill>
                    <a:schemeClr val="tx1">
                      <a:lumMod val="75000"/>
                      <a:lumOff val="25000"/>
                    </a:schemeClr>
                  </a:solidFill>
                </a:rPr>
                <a:t>Jawatankuasa</a:t>
              </a:r>
              <a:r>
                <a:rPr lang="en-US" sz="1200" b="1" dirty="0">
                  <a:solidFill>
                    <a:schemeClr val="tx1">
                      <a:lumMod val="75000"/>
                      <a:lumOff val="25000"/>
                    </a:schemeClr>
                  </a:solidFill>
                </a:rPr>
                <a:t> </a:t>
              </a:r>
              <a:r>
                <a:rPr lang="en-US" sz="1200" b="1" dirty="0" err="1">
                  <a:solidFill>
                    <a:schemeClr val="tx1">
                      <a:lumMod val="75000"/>
                      <a:lumOff val="25000"/>
                    </a:schemeClr>
                  </a:solidFill>
                </a:rPr>
                <a:t>Teknikal</a:t>
              </a:r>
              <a:r>
                <a:rPr lang="en-US" sz="1200" b="1" dirty="0">
                  <a:solidFill>
                    <a:schemeClr val="tx1">
                      <a:lumMod val="75000"/>
                      <a:lumOff val="25000"/>
                    </a:schemeClr>
                  </a:solidFill>
                </a:rPr>
                <a:t> </a:t>
              </a:r>
              <a:r>
                <a:rPr lang="en-US" sz="1200" b="1" dirty="0" err="1">
                  <a:solidFill>
                    <a:schemeClr val="tx1">
                      <a:lumMod val="75000"/>
                      <a:lumOff val="25000"/>
                    </a:schemeClr>
                  </a:solidFill>
                </a:rPr>
                <a:t>Projek</a:t>
              </a:r>
              <a:endParaRPr lang="en-US" sz="1200" b="1" dirty="0">
                <a:solidFill>
                  <a:schemeClr val="tx1">
                    <a:lumMod val="75000"/>
                    <a:lumOff val="25000"/>
                  </a:schemeClr>
                </a:solidFill>
              </a:endParaRPr>
            </a:p>
            <a:p>
              <a:r>
                <a:rPr lang="en-US" sz="1100" dirty="0" err="1">
                  <a:solidFill>
                    <a:schemeClr val="tx1">
                      <a:lumMod val="75000"/>
                      <a:lumOff val="25000"/>
                    </a:schemeClr>
                  </a:solidFill>
                </a:rPr>
                <a:t>Pengerusi</a:t>
              </a:r>
              <a:r>
                <a:rPr lang="en-US" sz="1100" dirty="0">
                  <a:solidFill>
                    <a:schemeClr val="tx1">
                      <a:lumMod val="75000"/>
                      <a:lumOff val="25000"/>
                    </a:schemeClr>
                  </a:solidFill>
                </a:rPr>
                <a:t> : </a:t>
              </a:r>
              <a:r>
                <a:rPr lang="en-US" sz="1100" dirty="0">
                  <a:solidFill>
                    <a:srgbClr val="FF0000"/>
                  </a:solidFill>
                </a:rPr>
                <a:t>*</a:t>
              </a:r>
              <a:r>
                <a:rPr lang="en-US" sz="1100" dirty="0">
                  <a:solidFill>
                    <a:schemeClr val="tx1">
                      <a:lumMod val="75000"/>
                      <a:lumOff val="25000"/>
                    </a:schemeClr>
                  </a:solidFill>
                </a:rPr>
                <a:t>CIO</a:t>
              </a:r>
            </a:p>
          </p:txBody>
        </p:sp>
        <p:sp>
          <p:nvSpPr>
            <p:cNvPr id="11" name="TextBox 10"/>
            <p:cNvSpPr txBox="1"/>
            <p:nvPr/>
          </p:nvSpPr>
          <p:spPr>
            <a:xfrm>
              <a:off x="3673747" y="2618017"/>
              <a:ext cx="2076068" cy="600164"/>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en-US" sz="1200" b="1" dirty="0">
                  <a:solidFill>
                    <a:schemeClr val="bg1"/>
                  </a:solidFill>
                </a:rPr>
                <a:t>Pengarah </a:t>
              </a:r>
              <a:r>
                <a:rPr lang="en-US" sz="1200" b="1" dirty="0" err="1">
                  <a:solidFill>
                    <a:schemeClr val="bg1"/>
                  </a:solidFill>
                </a:rPr>
                <a:t>Projek</a:t>
              </a:r>
              <a:endParaRPr lang="en-US" sz="1200" b="1" dirty="0">
                <a:solidFill>
                  <a:schemeClr val="bg1"/>
                </a:solidFill>
              </a:endParaRPr>
            </a:p>
            <a:p>
              <a:r>
                <a:rPr lang="en-US" sz="1050" b="1" dirty="0">
                  <a:solidFill>
                    <a:schemeClr val="bg1"/>
                  </a:solidFill>
                </a:rPr>
                <a:t>(</a:t>
              </a:r>
              <a:r>
                <a:rPr lang="en-US" sz="1050" b="1" dirty="0" err="1">
                  <a:solidFill>
                    <a:schemeClr val="bg1"/>
                  </a:solidFill>
                </a:rPr>
                <a:t>Agensi</a:t>
              </a:r>
              <a:r>
                <a:rPr lang="en-US" sz="1050" b="1" dirty="0">
                  <a:solidFill>
                    <a:schemeClr val="bg1"/>
                  </a:solidFill>
                </a:rPr>
                <a:t> </a:t>
              </a:r>
              <a:r>
                <a:rPr lang="en-US" sz="1050" b="1" dirty="0" err="1">
                  <a:solidFill>
                    <a:schemeClr val="bg1"/>
                  </a:solidFill>
                </a:rPr>
                <a:t>Kerajaan</a:t>
              </a:r>
              <a:r>
                <a:rPr lang="en-US" sz="1050" b="1" dirty="0">
                  <a:solidFill>
                    <a:schemeClr val="bg1"/>
                  </a:solidFill>
                </a:rPr>
                <a:t>)</a:t>
              </a:r>
            </a:p>
            <a:p>
              <a:r>
                <a:rPr lang="en-US" sz="1050" b="1" dirty="0" err="1">
                  <a:solidFill>
                    <a:schemeClr val="bg1"/>
                  </a:solidFill>
                </a:rPr>
                <a:t>Pengerusi</a:t>
              </a:r>
              <a:r>
                <a:rPr lang="en-US" sz="1050" b="1" dirty="0">
                  <a:solidFill>
                    <a:schemeClr val="bg1"/>
                  </a:solidFill>
                </a:rPr>
                <a:t> : </a:t>
              </a:r>
              <a:r>
                <a:rPr lang="en-US" sz="1050" b="1" dirty="0">
                  <a:solidFill>
                    <a:srgbClr val="FF0000"/>
                  </a:solidFill>
                </a:rPr>
                <a:t>*</a:t>
              </a:r>
              <a:r>
                <a:rPr lang="en-US" sz="1050" b="1" dirty="0" err="1">
                  <a:solidFill>
                    <a:schemeClr val="bg1"/>
                  </a:solidFill>
                </a:rPr>
                <a:t>Pemilik</a:t>
              </a:r>
              <a:r>
                <a:rPr lang="en-US" sz="1050" b="1" dirty="0">
                  <a:solidFill>
                    <a:schemeClr val="bg1"/>
                  </a:solidFill>
                </a:rPr>
                <a:t> </a:t>
              </a:r>
              <a:r>
                <a:rPr lang="en-US" sz="1050" b="1" dirty="0" err="1">
                  <a:solidFill>
                    <a:schemeClr val="bg1"/>
                  </a:solidFill>
                </a:rPr>
                <a:t>Projek</a:t>
              </a:r>
              <a:endParaRPr lang="en-US" sz="1050" dirty="0">
                <a:solidFill>
                  <a:schemeClr val="bg1"/>
                </a:solidFill>
              </a:endParaRPr>
            </a:p>
          </p:txBody>
        </p:sp>
        <p:sp>
          <p:nvSpPr>
            <p:cNvPr id="13" name="TextBox 12"/>
            <p:cNvSpPr txBox="1"/>
            <p:nvPr/>
          </p:nvSpPr>
          <p:spPr>
            <a:xfrm>
              <a:off x="1987248" y="3859085"/>
              <a:ext cx="1944000" cy="615553"/>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en-US" sz="1200" b="1" dirty="0" err="1">
                  <a:solidFill>
                    <a:schemeClr val="bg1"/>
                  </a:solidFill>
                </a:rPr>
                <a:t>Pengurus</a:t>
              </a:r>
              <a:r>
                <a:rPr lang="en-US" sz="1200" b="1" dirty="0">
                  <a:solidFill>
                    <a:schemeClr val="bg1"/>
                  </a:solidFill>
                </a:rPr>
                <a:t> </a:t>
              </a:r>
              <a:r>
                <a:rPr lang="en-US" sz="1200" b="1" dirty="0" err="1">
                  <a:solidFill>
                    <a:schemeClr val="bg1"/>
                  </a:solidFill>
                </a:rPr>
                <a:t>Projek</a:t>
              </a:r>
              <a:endParaRPr lang="en-US" sz="1200" b="1" dirty="0">
                <a:solidFill>
                  <a:schemeClr val="bg1"/>
                </a:solidFill>
              </a:endParaRPr>
            </a:p>
            <a:p>
              <a:r>
                <a:rPr lang="en-US" sz="1100" b="1" dirty="0">
                  <a:solidFill>
                    <a:schemeClr val="bg1"/>
                  </a:solidFill>
                </a:rPr>
                <a:t>(</a:t>
              </a:r>
              <a:r>
                <a:rPr lang="en-US" sz="1100" b="1" dirty="0" err="1">
                  <a:solidFill>
                    <a:schemeClr val="bg1"/>
                  </a:solidFill>
                </a:rPr>
                <a:t>Agensi</a:t>
              </a:r>
              <a:r>
                <a:rPr lang="en-US" sz="1100" b="1" dirty="0">
                  <a:solidFill>
                    <a:schemeClr val="bg1"/>
                  </a:solidFill>
                </a:rPr>
                <a:t> </a:t>
              </a:r>
              <a:r>
                <a:rPr lang="en-US" sz="1100" b="1" dirty="0" err="1">
                  <a:solidFill>
                    <a:schemeClr val="bg1"/>
                  </a:solidFill>
                </a:rPr>
                <a:t>Kerajaan</a:t>
              </a:r>
              <a:r>
                <a:rPr lang="en-US" sz="1100" b="1" dirty="0">
                  <a:solidFill>
                    <a:schemeClr val="bg1"/>
                  </a:solidFill>
                </a:rPr>
                <a:t>)</a:t>
              </a:r>
            </a:p>
            <a:p>
              <a:r>
                <a:rPr lang="en-US" sz="1100" b="1" dirty="0" err="1">
                  <a:solidFill>
                    <a:schemeClr val="bg1"/>
                  </a:solidFill>
                </a:rPr>
                <a:t>Pengerusi</a:t>
              </a:r>
              <a:r>
                <a:rPr lang="en-US" sz="1100" b="1" dirty="0">
                  <a:solidFill>
                    <a:schemeClr val="bg1"/>
                  </a:solidFill>
                </a:rPr>
                <a:t> : </a:t>
              </a:r>
              <a:r>
                <a:rPr lang="en-US" sz="1100" b="1" dirty="0">
                  <a:solidFill>
                    <a:srgbClr val="FF0000"/>
                  </a:solidFill>
                </a:rPr>
                <a:t>*</a:t>
              </a:r>
              <a:r>
                <a:rPr lang="en-US" sz="1100" b="1" dirty="0">
                  <a:solidFill>
                    <a:schemeClr val="bg1"/>
                  </a:solidFill>
                </a:rPr>
                <a:t>Ketua </a:t>
              </a:r>
              <a:r>
                <a:rPr lang="en-US" sz="1100" b="1" dirty="0" err="1">
                  <a:solidFill>
                    <a:schemeClr val="bg1"/>
                  </a:solidFill>
                </a:rPr>
                <a:t>Pasukan</a:t>
              </a:r>
              <a:endParaRPr lang="en-US" sz="1100" dirty="0">
                <a:solidFill>
                  <a:schemeClr val="bg1"/>
                </a:solidFill>
              </a:endParaRPr>
            </a:p>
          </p:txBody>
        </p:sp>
        <p:sp>
          <p:nvSpPr>
            <p:cNvPr id="14" name="TextBox 13"/>
            <p:cNvSpPr txBox="1"/>
            <p:nvPr/>
          </p:nvSpPr>
          <p:spPr>
            <a:xfrm>
              <a:off x="5628056" y="4329588"/>
              <a:ext cx="1368152" cy="215444"/>
            </a:xfrm>
            <a:prstGeom prst="rect">
              <a:avLst/>
            </a:prstGeom>
            <a:solidFill>
              <a:srgbClr val="054EA9"/>
            </a:solidFill>
          </p:spPr>
          <p:txBody>
            <a:bodyPr wrap="square" rtlCol="0">
              <a:spAutoFit/>
            </a:bodyPr>
            <a:lstStyle/>
            <a:p>
              <a:r>
                <a:rPr lang="en-US" sz="800" b="1" dirty="0" err="1">
                  <a:solidFill>
                    <a:schemeClr val="bg1"/>
                  </a:solidFill>
                </a:rPr>
                <a:t>Pengerusi</a:t>
              </a:r>
              <a:r>
                <a:rPr lang="en-US" sz="800" b="1" dirty="0">
                  <a:solidFill>
                    <a:schemeClr val="bg1"/>
                  </a:solidFill>
                </a:rPr>
                <a:t> : </a:t>
              </a:r>
              <a:r>
                <a:rPr lang="en-US" sz="800" b="1" dirty="0">
                  <a:solidFill>
                    <a:srgbClr val="FF0000"/>
                  </a:solidFill>
                </a:rPr>
                <a:t>*</a:t>
              </a:r>
              <a:r>
                <a:rPr lang="en-US" sz="800" b="1" dirty="0">
                  <a:solidFill>
                    <a:schemeClr val="bg1"/>
                  </a:solidFill>
                </a:rPr>
                <a:t>Ketua </a:t>
              </a:r>
              <a:r>
                <a:rPr lang="en-US" sz="800" b="1" dirty="0" err="1">
                  <a:solidFill>
                    <a:schemeClr val="bg1"/>
                  </a:solidFill>
                </a:rPr>
                <a:t>Pasukan</a:t>
              </a:r>
              <a:endParaRPr lang="en-US" sz="800" dirty="0">
                <a:solidFill>
                  <a:schemeClr val="bg1"/>
                </a:solidFill>
              </a:endParaRPr>
            </a:p>
          </p:txBody>
        </p:sp>
        <p:sp>
          <p:nvSpPr>
            <p:cNvPr id="6" name="TextBox 5"/>
            <p:cNvSpPr txBox="1"/>
            <p:nvPr/>
          </p:nvSpPr>
          <p:spPr>
            <a:xfrm>
              <a:off x="1331640" y="5435572"/>
              <a:ext cx="2722836" cy="276999"/>
            </a:xfrm>
            <a:prstGeom prst="rect">
              <a:avLst/>
            </a:prstGeom>
            <a:noFill/>
          </p:spPr>
          <p:txBody>
            <a:bodyPr wrap="square" rtlCol="0">
              <a:spAutoFit/>
            </a:bodyPr>
            <a:lstStyle/>
            <a:p>
              <a:r>
                <a:rPr lang="en-US" sz="1200" dirty="0">
                  <a:solidFill>
                    <a:srgbClr val="FF0000"/>
                  </a:solidFill>
                </a:rPr>
                <a:t>*</a:t>
              </a:r>
              <a:r>
                <a:rPr lang="en-US" sz="1200" dirty="0"/>
                <a:t> - </a:t>
              </a:r>
              <a:r>
                <a:rPr lang="en-US" sz="1200" dirty="0" err="1"/>
                <a:t>Namakan</a:t>
              </a:r>
              <a:r>
                <a:rPr lang="en-US" sz="1200" dirty="0"/>
                <a:t> </a:t>
              </a:r>
              <a:r>
                <a:rPr lang="en-US" sz="1200" dirty="0" err="1"/>
                <a:t>Jawatan</a:t>
              </a:r>
              <a:r>
                <a:rPr lang="en-US" sz="1200" dirty="0"/>
                <a:t> </a:t>
              </a:r>
              <a:r>
                <a:rPr lang="en-US" sz="1200" dirty="0" err="1"/>
                <a:t>dan</a:t>
              </a:r>
              <a:r>
                <a:rPr lang="en-US" sz="1200" dirty="0"/>
                <a:t> </a:t>
              </a:r>
              <a:r>
                <a:rPr lang="en-US" sz="1200" dirty="0" err="1"/>
                <a:t>Gred</a:t>
              </a:r>
              <a:r>
                <a:rPr lang="en-US" sz="1200" dirty="0"/>
                <a:t> </a:t>
              </a:r>
              <a:r>
                <a:rPr lang="en-US" sz="1200" dirty="0" err="1"/>
                <a:t>Jawatan</a:t>
              </a:r>
              <a:endParaRPr lang="ms-MY" sz="1200" dirty="0"/>
            </a:p>
          </p:txBody>
        </p:sp>
        <p:sp>
          <p:nvSpPr>
            <p:cNvPr id="15" name="TextBox 14"/>
            <p:cNvSpPr txBox="1"/>
            <p:nvPr/>
          </p:nvSpPr>
          <p:spPr>
            <a:xfrm>
              <a:off x="5360406" y="3901770"/>
              <a:ext cx="1944000" cy="615553"/>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en-US" sz="1200" b="1" dirty="0" err="1">
                  <a:solidFill>
                    <a:schemeClr val="bg1"/>
                  </a:solidFill>
                </a:rPr>
                <a:t>Pengurus</a:t>
              </a:r>
              <a:r>
                <a:rPr lang="en-US" sz="1200" b="1" dirty="0">
                  <a:solidFill>
                    <a:schemeClr val="bg1"/>
                  </a:solidFill>
                </a:rPr>
                <a:t> </a:t>
              </a:r>
              <a:r>
                <a:rPr lang="en-US" sz="1200" b="1" dirty="0" err="1">
                  <a:solidFill>
                    <a:schemeClr val="bg1"/>
                  </a:solidFill>
                </a:rPr>
                <a:t>Projek</a:t>
              </a:r>
              <a:endParaRPr lang="en-US" sz="1200" b="1" dirty="0">
                <a:solidFill>
                  <a:schemeClr val="bg1"/>
                </a:solidFill>
              </a:endParaRPr>
            </a:p>
            <a:p>
              <a:r>
                <a:rPr lang="en-US" sz="1100" b="1" dirty="0">
                  <a:solidFill>
                    <a:schemeClr val="bg1"/>
                  </a:solidFill>
                </a:rPr>
                <a:t>(</a:t>
              </a:r>
              <a:r>
                <a:rPr lang="en-US" sz="1100" b="1" dirty="0" err="1">
                  <a:solidFill>
                    <a:schemeClr val="bg1"/>
                  </a:solidFill>
                </a:rPr>
                <a:t>Kontraktor</a:t>
              </a:r>
              <a:r>
                <a:rPr lang="en-US" sz="1100" b="1" dirty="0">
                  <a:solidFill>
                    <a:schemeClr val="bg1"/>
                  </a:solidFill>
                </a:rPr>
                <a:t>)</a:t>
              </a:r>
            </a:p>
            <a:p>
              <a:r>
                <a:rPr lang="en-US" sz="1100" b="1" dirty="0" err="1">
                  <a:solidFill>
                    <a:schemeClr val="bg1"/>
                  </a:solidFill>
                </a:rPr>
                <a:t>Pengerusi</a:t>
              </a:r>
              <a:r>
                <a:rPr lang="en-US" sz="1100" b="1" dirty="0">
                  <a:solidFill>
                    <a:schemeClr val="bg1"/>
                  </a:solidFill>
                </a:rPr>
                <a:t> : </a:t>
              </a:r>
              <a:r>
                <a:rPr lang="en-US" sz="1100" b="1" dirty="0">
                  <a:solidFill>
                    <a:srgbClr val="FF0000"/>
                  </a:solidFill>
                </a:rPr>
                <a:t>*</a:t>
              </a:r>
              <a:r>
                <a:rPr lang="en-US" sz="1100" b="1" dirty="0">
                  <a:solidFill>
                    <a:schemeClr val="bg1"/>
                  </a:solidFill>
                </a:rPr>
                <a:t>Ketua </a:t>
              </a:r>
              <a:r>
                <a:rPr lang="en-US" sz="1100" b="1" dirty="0" err="1">
                  <a:solidFill>
                    <a:schemeClr val="bg1"/>
                  </a:solidFill>
                </a:rPr>
                <a:t>Pasukan</a:t>
              </a:r>
              <a:endParaRPr lang="en-US" sz="1100" dirty="0">
                <a:solidFill>
                  <a:schemeClr val="bg1"/>
                </a:solidFill>
              </a:endParaRPr>
            </a:p>
          </p:txBody>
        </p:sp>
      </p:grpSp>
      <p:sp>
        <p:nvSpPr>
          <p:cNvPr id="17" name="TextBox 16"/>
          <p:cNvSpPr txBox="1"/>
          <p:nvPr/>
        </p:nvSpPr>
        <p:spPr>
          <a:xfrm>
            <a:off x="-1" y="6079352"/>
            <a:ext cx="7355703" cy="338554"/>
          </a:xfrm>
          <a:prstGeom prst="rect">
            <a:avLst/>
          </a:prstGeom>
          <a:noFill/>
        </p:spPr>
        <p:txBody>
          <a:bodyPr wrap="square" rtlCol="0">
            <a:spAutoFit/>
          </a:bodyPr>
          <a:lstStyle/>
          <a:p>
            <a:r>
              <a:rPr lang="en-US" sz="1600" dirty="0" smtClean="0">
                <a:latin typeface="Arial" panose="020B0604020202020204" pitchFamily="34" charset="0"/>
                <a:cs typeface="Arial" panose="020B0604020202020204" pitchFamily="34" charset="0"/>
              </a:rPr>
              <a:t>* </a:t>
            </a:r>
            <a:r>
              <a:rPr lang="en-US" sz="1600" dirty="0" err="1" smtClean="0">
                <a:latin typeface="Arial" panose="020B0604020202020204" pitchFamily="34" charset="0"/>
                <a:cs typeface="Arial" panose="020B0604020202020204" pitchFamily="34" charset="0"/>
              </a:rPr>
              <a:t>Rujuk</a:t>
            </a:r>
            <a:r>
              <a:rPr lang="en-US" sz="1600" dirty="0" smtClean="0">
                <a:latin typeface="Arial" panose="020B0604020202020204" pitchFamily="34" charset="0"/>
                <a:cs typeface="Arial" panose="020B0604020202020204" pitchFamily="34" charset="0"/>
              </a:rPr>
              <a:t> </a:t>
            </a:r>
            <a:r>
              <a:rPr lang="en-US" sz="1600" dirty="0" err="1" smtClean="0">
                <a:latin typeface="Arial" panose="020B0604020202020204" pitchFamily="34" charset="0"/>
                <a:cs typeface="Arial" panose="020B0604020202020204" pitchFamily="34" charset="0"/>
              </a:rPr>
              <a:t>Pekeliling</a:t>
            </a:r>
            <a:r>
              <a:rPr lang="en-US" sz="1600" dirty="0" smtClean="0">
                <a:latin typeface="Arial" panose="020B0604020202020204" pitchFamily="34" charset="0"/>
                <a:cs typeface="Arial" panose="020B0604020202020204" pitchFamily="34" charset="0"/>
              </a:rPr>
              <a:t> </a:t>
            </a:r>
            <a:r>
              <a:rPr lang="en-US" sz="1600" dirty="0" err="1" smtClean="0">
                <a:latin typeface="Arial" panose="020B0604020202020204" pitchFamily="34" charset="0"/>
                <a:cs typeface="Arial" panose="020B0604020202020204" pitchFamily="34" charset="0"/>
              </a:rPr>
              <a:t>Transformasi</a:t>
            </a:r>
            <a:r>
              <a:rPr lang="en-US" sz="1600" dirty="0" smtClean="0">
                <a:latin typeface="Arial" panose="020B0604020202020204" pitchFamily="34" charset="0"/>
                <a:cs typeface="Arial" panose="020B0604020202020204" pitchFamily="34" charset="0"/>
              </a:rPr>
              <a:t> </a:t>
            </a:r>
            <a:r>
              <a:rPr lang="en-US" sz="1600" dirty="0" err="1" smtClean="0">
                <a:latin typeface="Arial" panose="020B0604020202020204" pitchFamily="34" charset="0"/>
                <a:cs typeface="Arial" panose="020B0604020202020204" pitchFamily="34" charset="0"/>
              </a:rPr>
              <a:t>Perkhidmatan</a:t>
            </a:r>
            <a:r>
              <a:rPr lang="en-US" sz="1600" dirty="0" smtClean="0">
                <a:latin typeface="Arial" panose="020B0604020202020204" pitchFamily="34" charset="0"/>
                <a:cs typeface="Arial" panose="020B0604020202020204" pitchFamily="34" charset="0"/>
              </a:rPr>
              <a:t> </a:t>
            </a:r>
            <a:r>
              <a:rPr lang="en-US" sz="1600" dirty="0" err="1" smtClean="0">
                <a:latin typeface="Arial" panose="020B0604020202020204" pitchFamily="34" charset="0"/>
                <a:cs typeface="Arial" panose="020B0604020202020204" pitchFamily="34" charset="0"/>
              </a:rPr>
              <a:t>Awam</a:t>
            </a:r>
            <a:r>
              <a:rPr lang="en-US" sz="1600" dirty="0" smtClean="0">
                <a:latin typeface="Arial" panose="020B0604020202020204" pitchFamily="34" charset="0"/>
                <a:cs typeface="Arial" panose="020B0604020202020204" pitchFamily="34" charset="0"/>
              </a:rPr>
              <a:t> </a:t>
            </a:r>
            <a:r>
              <a:rPr lang="en-US" sz="1600" dirty="0" err="1" smtClean="0">
                <a:latin typeface="Arial" panose="020B0604020202020204" pitchFamily="34" charset="0"/>
                <a:cs typeface="Arial" panose="020B0604020202020204" pitchFamily="34" charset="0"/>
              </a:rPr>
              <a:t>Bilangan</a:t>
            </a:r>
            <a:r>
              <a:rPr lang="en-US" sz="1600" dirty="0" smtClean="0">
                <a:latin typeface="Arial" panose="020B0604020202020204" pitchFamily="34" charset="0"/>
                <a:cs typeface="Arial" panose="020B0604020202020204" pitchFamily="34" charset="0"/>
              </a:rPr>
              <a:t> 3/2018</a:t>
            </a:r>
            <a:endParaRPr lang="ms-MY" sz="1600" dirty="0">
              <a:latin typeface="Arial" panose="020B0604020202020204" pitchFamily="34" charset="0"/>
              <a:cs typeface="Arial" panose="020B0604020202020204" pitchFamily="34" charset="0"/>
            </a:endParaRPr>
          </a:p>
        </p:txBody>
      </p:sp>
      <p:sp>
        <p:nvSpPr>
          <p:cNvPr id="19" name="Slide Number Placeholder 1"/>
          <p:cNvSpPr>
            <a:spLocks noGrp="1"/>
          </p:cNvSpPr>
          <p:nvPr>
            <p:ph type="sldNum" sz="quarter" idx="12"/>
          </p:nvPr>
        </p:nvSpPr>
        <p:spPr>
          <a:xfrm>
            <a:off x="8610600" y="6356350"/>
            <a:ext cx="2743200" cy="365125"/>
          </a:xfrm>
        </p:spPr>
        <p:txBody>
          <a:bodyPr/>
          <a:lstStyle/>
          <a:p>
            <a:pPr>
              <a:defRPr/>
            </a:pPr>
            <a:r>
              <a:rPr lang="ms-MY" dirty="0" smtClean="0"/>
              <a:t>13</a:t>
            </a:r>
            <a:endParaRPr lang="ms-MY" dirty="0"/>
          </a:p>
        </p:txBody>
      </p:sp>
    </p:spTree>
    <p:extLst>
      <p:ext uri="{BB962C8B-B14F-4D97-AF65-F5344CB8AC3E}">
        <p14:creationId xmlns:p14="http://schemas.microsoft.com/office/powerpoint/2010/main" val="2126603890"/>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339FC8DB-EE4C-4F16-A35F-0BD022E67403}" type="slidenum">
              <a:rPr lang="en-MY" smtClean="0"/>
              <a:pPr/>
              <a:t>14</a:t>
            </a:fld>
            <a:endParaRPr lang="en-MY"/>
          </a:p>
        </p:txBody>
      </p:sp>
      <p:grpSp>
        <p:nvGrpSpPr>
          <p:cNvPr id="3" name="Group 2"/>
          <p:cNvGrpSpPr/>
          <p:nvPr/>
        </p:nvGrpSpPr>
        <p:grpSpPr>
          <a:xfrm>
            <a:off x="2590800" y="1045845"/>
            <a:ext cx="6934200" cy="4766310"/>
            <a:chOff x="1066800" y="1045845"/>
            <a:chExt cx="6934200" cy="4766310"/>
          </a:xfrm>
        </p:grpSpPr>
        <p:pic>
          <p:nvPicPr>
            <p:cNvPr id="5" name="Picture 4" descr="Picture4.png"/>
            <p:cNvPicPr/>
            <p:nvPr/>
          </p:nvPicPr>
          <p:blipFill>
            <a:blip r:embed="rId2" cstate="print"/>
            <a:stretch>
              <a:fillRect/>
            </a:stretch>
          </p:blipFill>
          <p:spPr>
            <a:xfrm>
              <a:off x="1066800" y="1045845"/>
              <a:ext cx="6934200" cy="4766310"/>
            </a:xfrm>
            <a:prstGeom prst="rect">
              <a:avLst/>
            </a:prstGeom>
          </p:spPr>
        </p:pic>
        <p:sp>
          <p:nvSpPr>
            <p:cNvPr id="8" name="TextBox 7"/>
            <p:cNvSpPr txBox="1"/>
            <p:nvPr/>
          </p:nvSpPr>
          <p:spPr>
            <a:xfrm>
              <a:off x="3203848" y="1138558"/>
              <a:ext cx="2376000" cy="430887"/>
            </a:xfrm>
            <a:prstGeom prst="rect">
              <a:avLst/>
            </a:prstGeom>
            <a:solidFill>
              <a:srgbClr val="EAF5FF"/>
            </a:solidFill>
          </p:spPr>
          <p:txBody>
            <a:bodyPr wrap="square" rtlCol="0">
              <a:spAutoFit/>
            </a:bodyPr>
            <a:lstStyle/>
            <a:p>
              <a:r>
                <a:rPr lang="en-US" sz="1100" b="1" dirty="0" err="1">
                  <a:solidFill>
                    <a:schemeClr val="tx1">
                      <a:lumMod val="75000"/>
                      <a:lumOff val="25000"/>
                    </a:schemeClr>
                  </a:solidFill>
                </a:rPr>
                <a:t>Jawatankuasa</a:t>
              </a:r>
              <a:r>
                <a:rPr lang="en-US" sz="1100" b="1" dirty="0">
                  <a:solidFill>
                    <a:schemeClr val="tx1">
                      <a:lumMod val="75000"/>
                      <a:lumOff val="25000"/>
                    </a:schemeClr>
                  </a:solidFill>
                </a:rPr>
                <a:t> </a:t>
              </a:r>
              <a:r>
                <a:rPr lang="en-US" sz="1100" b="1" dirty="0" err="1">
                  <a:solidFill>
                    <a:schemeClr val="tx1">
                      <a:lumMod val="75000"/>
                      <a:lumOff val="25000"/>
                    </a:schemeClr>
                  </a:solidFill>
                </a:rPr>
                <a:t>Pemandu</a:t>
              </a:r>
              <a:r>
                <a:rPr lang="en-US" sz="1100" b="1" dirty="0">
                  <a:solidFill>
                    <a:schemeClr val="tx1">
                      <a:lumMod val="75000"/>
                      <a:lumOff val="25000"/>
                    </a:schemeClr>
                  </a:solidFill>
                </a:rPr>
                <a:t> </a:t>
              </a:r>
              <a:r>
                <a:rPr lang="en-US" sz="1100" b="1" dirty="0" err="1">
                  <a:solidFill>
                    <a:schemeClr val="tx1">
                      <a:lumMod val="75000"/>
                      <a:lumOff val="25000"/>
                    </a:schemeClr>
                  </a:solidFill>
                </a:rPr>
                <a:t>Projek</a:t>
              </a:r>
              <a:endParaRPr lang="en-US" sz="1100" b="1" dirty="0">
                <a:solidFill>
                  <a:schemeClr val="tx1">
                    <a:lumMod val="75000"/>
                    <a:lumOff val="25000"/>
                  </a:schemeClr>
                </a:solidFill>
              </a:endParaRPr>
            </a:p>
            <a:p>
              <a:r>
                <a:rPr lang="en-US" sz="1100" dirty="0" err="1">
                  <a:solidFill>
                    <a:schemeClr val="tx1">
                      <a:lumMod val="75000"/>
                      <a:lumOff val="25000"/>
                    </a:schemeClr>
                  </a:solidFill>
                </a:rPr>
                <a:t>Pengerusi</a:t>
              </a:r>
              <a:r>
                <a:rPr lang="en-US" sz="1100" dirty="0">
                  <a:solidFill>
                    <a:schemeClr val="tx1">
                      <a:lumMod val="75000"/>
                      <a:lumOff val="25000"/>
                    </a:schemeClr>
                  </a:solidFill>
                </a:rPr>
                <a:t> : </a:t>
              </a:r>
              <a:r>
                <a:rPr lang="en-US" sz="1100" dirty="0">
                  <a:solidFill>
                    <a:srgbClr val="FF0000"/>
                  </a:solidFill>
                </a:rPr>
                <a:t>*</a:t>
              </a:r>
              <a:r>
                <a:rPr lang="en-US" sz="1100" dirty="0">
                  <a:solidFill>
                    <a:schemeClr val="tx1">
                      <a:lumMod val="75000"/>
                      <a:lumOff val="25000"/>
                    </a:schemeClr>
                  </a:solidFill>
                </a:rPr>
                <a:t>Ketua </a:t>
              </a:r>
              <a:r>
                <a:rPr lang="en-US" sz="1100" dirty="0" err="1">
                  <a:solidFill>
                    <a:schemeClr val="tx1">
                      <a:lumMod val="75000"/>
                      <a:lumOff val="25000"/>
                    </a:schemeClr>
                  </a:solidFill>
                </a:rPr>
                <a:t>Jabatan</a:t>
              </a:r>
              <a:r>
                <a:rPr lang="en-US" sz="1100" dirty="0">
                  <a:solidFill>
                    <a:schemeClr val="tx1">
                      <a:lumMod val="75000"/>
                      <a:lumOff val="25000"/>
                    </a:schemeClr>
                  </a:solidFill>
                </a:rPr>
                <a:t> / </a:t>
              </a:r>
              <a:r>
                <a:rPr lang="en-US" sz="1100" dirty="0" err="1">
                  <a:solidFill>
                    <a:schemeClr val="tx1">
                      <a:lumMod val="75000"/>
                      <a:lumOff val="25000"/>
                    </a:schemeClr>
                  </a:solidFill>
                </a:rPr>
                <a:t>Timbalan</a:t>
              </a:r>
              <a:r>
                <a:rPr lang="en-US" sz="1100" dirty="0">
                  <a:solidFill>
                    <a:schemeClr val="tx1">
                      <a:lumMod val="75000"/>
                      <a:lumOff val="25000"/>
                    </a:schemeClr>
                  </a:solidFill>
                </a:rPr>
                <a:t> </a:t>
              </a:r>
            </a:p>
          </p:txBody>
        </p:sp>
        <p:sp>
          <p:nvSpPr>
            <p:cNvPr id="9" name="TextBox 8"/>
            <p:cNvSpPr txBox="1"/>
            <p:nvPr/>
          </p:nvSpPr>
          <p:spPr>
            <a:xfrm>
              <a:off x="3203848" y="1973401"/>
              <a:ext cx="2592288" cy="430887"/>
            </a:xfrm>
            <a:prstGeom prst="rect">
              <a:avLst/>
            </a:prstGeom>
            <a:solidFill>
              <a:srgbClr val="EAF5FF"/>
            </a:solidFill>
          </p:spPr>
          <p:txBody>
            <a:bodyPr wrap="square" rtlCol="0">
              <a:spAutoFit/>
            </a:bodyPr>
            <a:lstStyle/>
            <a:p>
              <a:r>
                <a:rPr lang="en-US" sz="1100" b="1" dirty="0" err="1">
                  <a:solidFill>
                    <a:schemeClr val="tx1">
                      <a:lumMod val="75000"/>
                      <a:lumOff val="25000"/>
                    </a:schemeClr>
                  </a:solidFill>
                </a:rPr>
                <a:t>Jawatankuasa</a:t>
              </a:r>
              <a:r>
                <a:rPr lang="en-US" sz="1100" b="1" dirty="0">
                  <a:solidFill>
                    <a:schemeClr val="tx1">
                      <a:lumMod val="75000"/>
                      <a:lumOff val="25000"/>
                    </a:schemeClr>
                  </a:solidFill>
                </a:rPr>
                <a:t> </a:t>
              </a:r>
              <a:r>
                <a:rPr lang="en-US" sz="1100" b="1" dirty="0" err="1">
                  <a:solidFill>
                    <a:schemeClr val="tx1">
                      <a:lumMod val="75000"/>
                      <a:lumOff val="25000"/>
                    </a:schemeClr>
                  </a:solidFill>
                </a:rPr>
                <a:t>Teknikal</a:t>
              </a:r>
              <a:r>
                <a:rPr lang="en-US" sz="1100" b="1" dirty="0">
                  <a:solidFill>
                    <a:schemeClr val="tx1">
                      <a:lumMod val="75000"/>
                      <a:lumOff val="25000"/>
                    </a:schemeClr>
                  </a:solidFill>
                </a:rPr>
                <a:t> </a:t>
              </a:r>
              <a:r>
                <a:rPr lang="en-US" sz="1100" b="1" dirty="0" err="1">
                  <a:solidFill>
                    <a:schemeClr val="tx1">
                      <a:lumMod val="75000"/>
                      <a:lumOff val="25000"/>
                    </a:schemeClr>
                  </a:solidFill>
                </a:rPr>
                <a:t>Projek</a:t>
              </a:r>
              <a:endParaRPr lang="en-US" sz="1100" b="1" dirty="0">
                <a:solidFill>
                  <a:schemeClr val="tx1">
                    <a:lumMod val="75000"/>
                    <a:lumOff val="25000"/>
                  </a:schemeClr>
                </a:solidFill>
              </a:endParaRPr>
            </a:p>
            <a:p>
              <a:r>
                <a:rPr lang="en-US" sz="1100" dirty="0" err="1">
                  <a:solidFill>
                    <a:schemeClr val="tx1">
                      <a:lumMod val="75000"/>
                      <a:lumOff val="25000"/>
                    </a:schemeClr>
                  </a:solidFill>
                </a:rPr>
                <a:t>Pengerusi</a:t>
              </a:r>
              <a:r>
                <a:rPr lang="en-US" sz="1100" dirty="0">
                  <a:solidFill>
                    <a:schemeClr val="tx1">
                      <a:lumMod val="75000"/>
                      <a:lumOff val="25000"/>
                    </a:schemeClr>
                  </a:solidFill>
                </a:rPr>
                <a:t> : </a:t>
              </a:r>
              <a:r>
                <a:rPr lang="en-US" sz="1100" dirty="0">
                  <a:solidFill>
                    <a:srgbClr val="FF0000"/>
                  </a:solidFill>
                </a:rPr>
                <a:t>*</a:t>
              </a:r>
              <a:r>
                <a:rPr lang="en-US" sz="1100" dirty="0">
                  <a:solidFill>
                    <a:schemeClr val="tx1">
                      <a:lumMod val="75000"/>
                      <a:lumOff val="25000"/>
                    </a:schemeClr>
                  </a:solidFill>
                </a:rPr>
                <a:t>CIO</a:t>
              </a:r>
            </a:p>
          </p:txBody>
        </p:sp>
        <p:sp>
          <p:nvSpPr>
            <p:cNvPr id="12" name="TextBox 11"/>
            <p:cNvSpPr txBox="1"/>
            <p:nvPr/>
          </p:nvSpPr>
          <p:spPr>
            <a:xfrm>
              <a:off x="3561900" y="3599001"/>
              <a:ext cx="1944000" cy="615553"/>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en-US" sz="1200" b="1" dirty="0" err="1">
                  <a:solidFill>
                    <a:schemeClr val="bg1"/>
                  </a:solidFill>
                </a:rPr>
                <a:t>Pengurus</a:t>
              </a:r>
              <a:r>
                <a:rPr lang="en-US" sz="1200" b="1" dirty="0">
                  <a:solidFill>
                    <a:schemeClr val="bg1"/>
                  </a:solidFill>
                </a:rPr>
                <a:t> </a:t>
              </a:r>
              <a:r>
                <a:rPr lang="en-US" sz="1200" b="1" dirty="0" err="1">
                  <a:solidFill>
                    <a:schemeClr val="bg1"/>
                  </a:solidFill>
                </a:rPr>
                <a:t>Projek</a:t>
              </a:r>
              <a:endParaRPr lang="en-US" sz="1200" b="1" dirty="0">
                <a:solidFill>
                  <a:schemeClr val="bg1"/>
                </a:solidFill>
              </a:endParaRPr>
            </a:p>
            <a:p>
              <a:r>
                <a:rPr lang="en-US" sz="1100" b="1" dirty="0">
                  <a:solidFill>
                    <a:schemeClr val="bg1"/>
                  </a:solidFill>
                </a:rPr>
                <a:t>(</a:t>
              </a:r>
              <a:r>
                <a:rPr lang="en-US" sz="1100" b="1" dirty="0" err="1">
                  <a:solidFill>
                    <a:schemeClr val="bg1"/>
                  </a:solidFill>
                </a:rPr>
                <a:t>Kontraktor</a:t>
              </a:r>
              <a:r>
                <a:rPr lang="en-US" sz="1100" b="1" dirty="0">
                  <a:solidFill>
                    <a:schemeClr val="bg1"/>
                  </a:solidFill>
                </a:rPr>
                <a:t>)</a:t>
              </a:r>
            </a:p>
            <a:p>
              <a:r>
                <a:rPr lang="en-US" sz="1100" b="1" dirty="0" err="1">
                  <a:solidFill>
                    <a:schemeClr val="bg1"/>
                  </a:solidFill>
                </a:rPr>
                <a:t>Pengerusi</a:t>
              </a:r>
              <a:r>
                <a:rPr lang="en-US" sz="1100" b="1" dirty="0">
                  <a:solidFill>
                    <a:schemeClr val="bg1"/>
                  </a:solidFill>
                </a:rPr>
                <a:t> : </a:t>
              </a:r>
              <a:r>
                <a:rPr lang="en-US" sz="1100" b="1" dirty="0">
                  <a:solidFill>
                    <a:srgbClr val="FF0000"/>
                  </a:solidFill>
                </a:rPr>
                <a:t>*</a:t>
              </a:r>
              <a:r>
                <a:rPr lang="en-US" sz="1100" b="1" dirty="0">
                  <a:solidFill>
                    <a:schemeClr val="bg1"/>
                  </a:solidFill>
                </a:rPr>
                <a:t>Ketua </a:t>
              </a:r>
              <a:r>
                <a:rPr lang="en-US" sz="1100" b="1" dirty="0" err="1">
                  <a:solidFill>
                    <a:schemeClr val="bg1"/>
                  </a:solidFill>
                </a:rPr>
                <a:t>Pasukan</a:t>
              </a:r>
              <a:endParaRPr lang="en-US" sz="1100" dirty="0">
                <a:solidFill>
                  <a:schemeClr val="bg1"/>
                </a:solidFill>
              </a:endParaRPr>
            </a:p>
          </p:txBody>
        </p:sp>
        <p:sp>
          <p:nvSpPr>
            <p:cNvPr id="13" name="TextBox 12"/>
            <p:cNvSpPr txBox="1"/>
            <p:nvPr/>
          </p:nvSpPr>
          <p:spPr>
            <a:xfrm>
              <a:off x="3561900" y="2730202"/>
              <a:ext cx="1944000" cy="615553"/>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en-US" sz="1200" b="1" dirty="0">
                  <a:solidFill>
                    <a:schemeClr val="bg1"/>
                  </a:solidFill>
                </a:rPr>
                <a:t>Pengarah </a:t>
              </a:r>
              <a:r>
                <a:rPr lang="en-US" sz="1200" b="1" dirty="0" err="1">
                  <a:solidFill>
                    <a:schemeClr val="bg1"/>
                  </a:solidFill>
                </a:rPr>
                <a:t>Projek</a:t>
              </a:r>
              <a:endParaRPr lang="en-US" sz="1200" b="1" dirty="0">
                <a:solidFill>
                  <a:schemeClr val="bg1"/>
                </a:solidFill>
              </a:endParaRPr>
            </a:p>
            <a:p>
              <a:r>
                <a:rPr lang="en-US" sz="1100" b="1" dirty="0">
                  <a:solidFill>
                    <a:schemeClr val="bg1"/>
                  </a:solidFill>
                </a:rPr>
                <a:t>(</a:t>
              </a:r>
              <a:r>
                <a:rPr lang="en-US" sz="1100" b="1" dirty="0" err="1">
                  <a:solidFill>
                    <a:schemeClr val="bg1"/>
                  </a:solidFill>
                </a:rPr>
                <a:t>Agensi</a:t>
              </a:r>
              <a:r>
                <a:rPr lang="en-US" sz="1100" b="1" dirty="0">
                  <a:solidFill>
                    <a:schemeClr val="bg1"/>
                  </a:solidFill>
                </a:rPr>
                <a:t>)</a:t>
              </a:r>
            </a:p>
            <a:p>
              <a:r>
                <a:rPr lang="en-US" sz="1100" b="1" dirty="0" err="1">
                  <a:solidFill>
                    <a:schemeClr val="bg1"/>
                  </a:solidFill>
                </a:rPr>
                <a:t>Pengerusi</a:t>
              </a:r>
              <a:r>
                <a:rPr lang="en-US" sz="1100" b="1" dirty="0">
                  <a:solidFill>
                    <a:schemeClr val="bg1"/>
                  </a:solidFill>
                </a:rPr>
                <a:t> : </a:t>
              </a:r>
              <a:r>
                <a:rPr lang="en-US" sz="1100" b="1" dirty="0">
                  <a:solidFill>
                    <a:srgbClr val="FF0000"/>
                  </a:solidFill>
                </a:rPr>
                <a:t>*</a:t>
              </a:r>
              <a:r>
                <a:rPr lang="en-US" sz="1100" b="1" dirty="0">
                  <a:solidFill>
                    <a:schemeClr val="bg1"/>
                  </a:solidFill>
                </a:rPr>
                <a:t>Ketua </a:t>
              </a:r>
              <a:r>
                <a:rPr lang="en-US" sz="1100" b="1" dirty="0" err="1">
                  <a:solidFill>
                    <a:schemeClr val="bg1"/>
                  </a:solidFill>
                </a:rPr>
                <a:t>Pasukan</a:t>
              </a:r>
              <a:endParaRPr lang="en-US" sz="1100" dirty="0">
                <a:solidFill>
                  <a:schemeClr val="bg1"/>
                </a:solidFill>
              </a:endParaRPr>
            </a:p>
          </p:txBody>
        </p:sp>
      </p:grpSp>
      <p:sp>
        <p:nvSpPr>
          <p:cNvPr id="14" name="Title 1"/>
          <p:cNvSpPr>
            <a:spLocks noGrp="1"/>
          </p:cNvSpPr>
          <p:nvPr>
            <p:ph type="title"/>
          </p:nvPr>
        </p:nvSpPr>
        <p:spPr>
          <a:xfrm>
            <a:off x="1933485" y="0"/>
            <a:ext cx="8468436" cy="1143000"/>
          </a:xfrm>
        </p:spPr>
        <p:txBody>
          <a:bodyPr>
            <a:normAutofit/>
          </a:bodyPr>
          <a:lstStyle/>
          <a:p>
            <a:pPr lvl="0"/>
            <a:r>
              <a:rPr lang="en-US" sz="2000" dirty="0">
                <a:latin typeface="Arial" panose="020B0604020202020204" pitchFamily="34" charset="0"/>
                <a:cs typeface="Arial" panose="020B0604020202020204" pitchFamily="34" charset="0"/>
              </a:rPr>
              <a:t>TADBIR URUS </a:t>
            </a:r>
            <a:r>
              <a:rPr lang="en-US" sz="2000" dirty="0" smtClean="0">
                <a:latin typeface="Arial" panose="020B0604020202020204" pitchFamily="34" charset="0"/>
                <a:cs typeface="Arial" panose="020B0604020202020204" pitchFamily="34" charset="0"/>
              </a:rPr>
              <a:t>PROJEK</a:t>
            </a:r>
            <a:br>
              <a:rPr lang="en-US" sz="2000" dirty="0" smtClean="0">
                <a:latin typeface="Arial" panose="020B0604020202020204" pitchFamily="34" charset="0"/>
                <a:cs typeface="Arial" panose="020B0604020202020204" pitchFamily="34" charset="0"/>
              </a:rPr>
            </a:br>
            <a:r>
              <a:rPr lang="en-US" sz="2000" dirty="0" smtClean="0">
                <a:latin typeface="Arial" panose="020B0604020202020204" pitchFamily="34" charset="0"/>
                <a:cs typeface="Arial" panose="020B0604020202020204" pitchFamily="34" charset="0"/>
              </a:rPr>
              <a:t>(</a:t>
            </a:r>
            <a:r>
              <a:rPr lang="en-US" sz="2000" dirty="0" err="1" smtClean="0">
                <a:latin typeface="Arial" panose="020B0604020202020204" pitchFamily="34" charset="0"/>
                <a:cs typeface="Arial" panose="020B0604020202020204" pitchFamily="34" charset="0"/>
              </a:rPr>
              <a:t>Bagi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kaedah</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pelaksanaan</a:t>
            </a:r>
            <a:r>
              <a:rPr lang="en-US" sz="2000" dirty="0" smtClean="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projek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secara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ecara</a:t>
            </a:r>
            <a:r>
              <a:rPr lang="en-US" sz="2000" dirty="0">
                <a:latin typeface="Arial" panose="020B0604020202020204" pitchFamily="34" charset="0"/>
                <a:cs typeface="Arial" panose="020B0604020202020204" pitchFamily="34" charset="0"/>
              </a:rPr>
              <a:t> </a:t>
            </a:r>
            <a:r>
              <a:rPr lang="en-US" sz="2000" i="1" dirty="0">
                <a:latin typeface="Arial" panose="020B0604020202020204" pitchFamily="34" charset="0"/>
                <a:cs typeface="Arial" panose="020B0604020202020204" pitchFamily="34" charset="0"/>
              </a:rPr>
              <a:t>co-sourcing,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dilaksanakan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secara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usaha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sama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agensi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dengan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kontraktor</a:t>
            </a:r>
            <a:r>
              <a:rPr lang="en-US" sz="2000" dirty="0">
                <a:latin typeface="Arial" panose="020B0604020202020204" pitchFamily="34" charset="0"/>
                <a:cs typeface="Arial" panose="020B0604020202020204" pitchFamily="34" charset="0"/>
              </a:rPr>
              <a:t>  </a:t>
            </a:r>
            <a:endParaRPr lang="ms-MY"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97424971"/>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a:stCxn id="9" idx="2"/>
          </p:cNvCxnSpPr>
          <p:nvPr/>
        </p:nvCxnSpPr>
        <p:spPr>
          <a:xfrm flipH="1">
            <a:off x="6134756" y="1318819"/>
            <a:ext cx="5111" cy="2220837"/>
          </a:xfrm>
          <a:prstGeom prst="line">
            <a:avLst/>
          </a:prstGeom>
        </p:spPr>
        <p:style>
          <a:lnRef idx="3">
            <a:schemeClr val="dk1"/>
          </a:lnRef>
          <a:fillRef idx="0">
            <a:schemeClr val="dk1"/>
          </a:fillRef>
          <a:effectRef idx="2">
            <a:schemeClr val="dk1"/>
          </a:effectRef>
          <a:fontRef idx="minor">
            <a:schemeClr val="tx1"/>
          </a:fontRef>
        </p:style>
      </p:cxnSp>
      <p:sp>
        <p:nvSpPr>
          <p:cNvPr id="9" name="Rectangle 8"/>
          <p:cNvSpPr/>
          <p:nvPr/>
        </p:nvSpPr>
        <p:spPr>
          <a:xfrm>
            <a:off x="4727849" y="692696"/>
            <a:ext cx="2824034" cy="626122"/>
          </a:xfrm>
          <a:prstGeom prst="rect">
            <a:avLst/>
          </a:prstGeom>
          <a:solidFill>
            <a:schemeClr val="tx2">
              <a:lumMod val="20000"/>
              <a:lumOff val="80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b="1" dirty="0">
              <a:solidFill>
                <a:schemeClr val="tx1"/>
              </a:solidFill>
            </a:endParaRPr>
          </a:p>
          <a:p>
            <a:pPr algn="ctr"/>
            <a:r>
              <a:rPr lang="en-US" sz="1000" b="1" dirty="0" err="1">
                <a:solidFill>
                  <a:schemeClr val="tx1"/>
                </a:solidFill>
              </a:rPr>
              <a:t>Jawatankuasa</a:t>
            </a:r>
            <a:r>
              <a:rPr lang="en-US" sz="1000" b="1" dirty="0">
                <a:solidFill>
                  <a:schemeClr val="tx1"/>
                </a:solidFill>
              </a:rPr>
              <a:t> </a:t>
            </a:r>
            <a:r>
              <a:rPr lang="en-US" sz="1000" b="1" dirty="0" err="1">
                <a:solidFill>
                  <a:schemeClr val="tx1"/>
                </a:solidFill>
              </a:rPr>
              <a:t>Pemandu</a:t>
            </a:r>
            <a:r>
              <a:rPr lang="en-US" sz="1000" b="1" dirty="0">
                <a:solidFill>
                  <a:schemeClr val="tx1"/>
                </a:solidFill>
              </a:rPr>
              <a:t> </a:t>
            </a:r>
            <a:r>
              <a:rPr lang="en-US" sz="1000" b="1" dirty="0" err="1">
                <a:solidFill>
                  <a:schemeClr val="tx1"/>
                </a:solidFill>
              </a:rPr>
              <a:t>Projek</a:t>
            </a:r>
            <a:endParaRPr lang="en-US" sz="1000" b="1" dirty="0">
              <a:solidFill>
                <a:schemeClr val="tx1"/>
              </a:solidFill>
            </a:endParaRPr>
          </a:p>
          <a:p>
            <a:pPr algn="ctr"/>
            <a:r>
              <a:rPr lang="en-US" sz="1000" b="1" dirty="0" err="1">
                <a:solidFill>
                  <a:schemeClr val="tx1"/>
                </a:solidFill>
              </a:rPr>
              <a:t>Pengerusi</a:t>
            </a:r>
            <a:r>
              <a:rPr lang="en-US" sz="1000" b="1" dirty="0">
                <a:solidFill>
                  <a:schemeClr val="tx1"/>
                </a:solidFill>
              </a:rPr>
              <a:t>: </a:t>
            </a:r>
            <a:r>
              <a:rPr lang="en-US" sz="1000" b="1" dirty="0" err="1">
                <a:solidFill>
                  <a:schemeClr val="tx1"/>
                </a:solidFill>
              </a:rPr>
              <a:t>Ketua</a:t>
            </a:r>
            <a:r>
              <a:rPr lang="en-US" sz="1000" b="1" dirty="0">
                <a:solidFill>
                  <a:schemeClr val="tx1"/>
                </a:solidFill>
              </a:rPr>
              <a:t> </a:t>
            </a:r>
            <a:r>
              <a:rPr lang="en-US" sz="1000" b="1" dirty="0" err="1">
                <a:solidFill>
                  <a:schemeClr val="tx1"/>
                </a:solidFill>
              </a:rPr>
              <a:t>Pengarah</a:t>
            </a:r>
            <a:endParaRPr lang="en-US" sz="1000" b="1" dirty="0">
              <a:solidFill>
                <a:schemeClr val="tx1"/>
              </a:solidFill>
            </a:endParaRPr>
          </a:p>
          <a:p>
            <a:pPr algn="ctr"/>
            <a:r>
              <a:rPr lang="en-US" sz="1000" b="1" dirty="0">
                <a:solidFill>
                  <a:schemeClr val="tx1"/>
                </a:solidFill>
              </a:rPr>
              <a:t>(</a:t>
            </a:r>
            <a:r>
              <a:rPr lang="en-US" sz="1000" b="1" dirty="0" err="1">
                <a:solidFill>
                  <a:schemeClr val="tx1"/>
                </a:solidFill>
              </a:rPr>
              <a:t>Gred</a:t>
            </a:r>
            <a:r>
              <a:rPr lang="en-US" sz="1000" b="1" dirty="0">
                <a:solidFill>
                  <a:schemeClr val="tx1"/>
                </a:solidFill>
              </a:rPr>
              <a:t> VU4 )</a:t>
            </a:r>
          </a:p>
          <a:p>
            <a:pPr algn="ctr"/>
            <a:endParaRPr lang="en-US" sz="1000" b="1" dirty="0">
              <a:solidFill>
                <a:schemeClr val="tx1"/>
              </a:solidFill>
            </a:endParaRPr>
          </a:p>
        </p:txBody>
      </p:sp>
      <p:cxnSp>
        <p:nvCxnSpPr>
          <p:cNvPr id="21" name="Straight Connector 20"/>
          <p:cNvCxnSpPr/>
          <p:nvPr/>
        </p:nvCxnSpPr>
        <p:spPr>
          <a:xfrm flipH="1">
            <a:off x="3955686" y="3529199"/>
            <a:ext cx="4543218" cy="10456"/>
          </a:xfrm>
          <a:prstGeom prst="line">
            <a:avLst/>
          </a:prstGeom>
        </p:spPr>
        <p:style>
          <a:lnRef idx="3">
            <a:schemeClr val="dk1"/>
          </a:lnRef>
          <a:fillRef idx="0">
            <a:schemeClr val="dk1"/>
          </a:fillRef>
          <a:effectRef idx="2">
            <a:schemeClr val="dk1"/>
          </a:effectRef>
          <a:fontRef idx="minor">
            <a:schemeClr val="tx1"/>
          </a:fontRef>
        </p:style>
      </p:cxnSp>
      <p:cxnSp>
        <p:nvCxnSpPr>
          <p:cNvPr id="29" name="Straight Connector 28"/>
          <p:cNvCxnSpPr/>
          <p:nvPr/>
        </p:nvCxnSpPr>
        <p:spPr>
          <a:xfrm flipH="1">
            <a:off x="3981273" y="3523918"/>
            <a:ext cx="1" cy="1028097"/>
          </a:xfrm>
          <a:prstGeom prst="line">
            <a:avLst/>
          </a:prstGeom>
        </p:spPr>
        <p:style>
          <a:lnRef idx="3">
            <a:schemeClr val="dk1"/>
          </a:lnRef>
          <a:fillRef idx="0">
            <a:schemeClr val="dk1"/>
          </a:fillRef>
          <a:effectRef idx="2">
            <a:schemeClr val="dk1"/>
          </a:effectRef>
          <a:fontRef idx="minor">
            <a:schemeClr val="tx1"/>
          </a:fontRef>
        </p:style>
      </p:cxnSp>
      <p:cxnSp>
        <p:nvCxnSpPr>
          <p:cNvPr id="31" name="Straight Connector 30"/>
          <p:cNvCxnSpPr/>
          <p:nvPr/>
        </p:nvCxnSpPr>
        <p:spPr>
          <a:xfrm>
            <a:off x="8487072" y="3521591"/>
            <a:ext cx="11832" cy="1059536"/>
          </a:xfrm>
          <a:prstGeom prst="line">
            <a:avLst/>
          </a:prstGeom>
        </p:spPr>
        <p:style>
          <a:lnRef idx="3">
            <a:schemeClr val="dk1"/>
          </a:lnRef>
          <a:fillRef idx="0">
            <a:schemeClr val="dk1"/>
          </a:fillRef>
          <a:effectRef idx="2">
            <a:schemeClr val="dk1"/>
          </a:effectRef>
          <a:fontRef idx="minor">
            <a:schemeClr val="tx1"/>
          </a:fontRef>
        </p:style>
      </p:cxnSp>
      <p:sp>
        <p:nvSpPr>
          <p:cNvPr id="18" name="Rectangle 17"/>
          <p:cNvSpPr/>
          <p:nvPr/>
        </p:nvSpPr>
        <p:spPr>
          <a:xfrm>
            <a:off x="1631504" y="4809870"/>
            <a:ext cx="953142" cy="406614"/>
          </a:xfrm>
          <a:prstGeom prst="rect">
            <a:avLst/>
          </a:prstGeom>
          <a:no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err="1">
                <a:solidFill>
                  <a:schemeClr val="tx1"/>
                </a:solidFill>
              </a:rPr>
              <a:t>Pasukan</a:t>
            </a:r>
            <a:r>
              <a:rPr lang="en-US" sz="1000" b="1" dirty="0">
                <a:solidFill>
                  <a:schemeClr val="tx1"/>
                </a:solidFill>
              </a:rPr>
              <a:t> </a:t>
            </a:r>
            <a:r>
              <a:rPr lang="en-US" sz="1000" b="1" dirty="0" err="1">
                <a:solidFill>
                  <a:schemeClr val="tx1"/>
                </a:solidFill>
              </a:rPr>
              <a:t>Teknikal</a:t>
            </a:r>
            <a:r>
              <a:rPr lang="en-US" sz="1000" b="1" dirty="0">
                <a:solidFill>
                  <a:schemeClr val="tx1"/>
                </a:solidFill>
              </a:rPr>
              <a:t>/Infra</a:t>
            </a:r>
          </a:p>
        </p:txBody>
      </p:sp>
      <p:cxnSp>
        <p:nvCxnSpPr>
          <p:cNvPr id="54" name="Straight Connector 53"/>
          <p:cNvCxnSpPr/>
          <p:nvPr/>
        </p:nvCxnSpPr>
        <p:spPr>
          <a:xfrm flipV="1">
            <a:off x="4705305" y="3228232"/>
            <a:ext cx="1429451" cy="2292"/>
          </a:xfrm>
          <a:prstGeom prst="line">
            <a:avLst/>
          </a:prstGeom>
        </p:spPr>
        <p:style>
          <a:lnRef idx="3">
            <a:schemeClr val="dk1"/>
          </a:lnRef>
          <a:fillRef idx="0">
            <a:schemeClr val="dk1"/>
          </a:fillRef>
          <a:effectRef idx="2">
            <a:schemeClr val="dk1"/>
          </a:effectRef>
          <a:fontRef idx="minor">
            <a:schemeClr val="tx1"/>
          </a:fontRef>
        </p:style>
      </p:cxnSp>
      <p:sp>
        <p:nvSpPr>
          <p:cNvPr id="35" name="Text Placeholder 10"/>
          <p:cNvSpPr txBox="1">
            <a:spLocks/>
          </p:cNvSpPr>
          <p:nvPr/>
        </p:nvSpPr>
        <p:spPr>
          <a:xfrm>
            <a:off x="1864990" y="44450"/>
            <a:ext cx="8695506" cy="59048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b="1" dirty="0">
                <a:latin typeface="Arial" pitchFamily="34" charset="0"/>
                <a:ea typeface="ＭＳ Ｐゴシック" pitchFamily="34" charset="-128"/>
                <a:cs typeface="Arial" pitchFamily="34" charset="0"/>
              </a:rPr>
              <a:t>TADBIR URUS PROJEK</a:t>
            </a:r>
            <a:endParaRPr lang="ms-MY" b="1" i="1" dirty="0">
              <a:latin typeface="Arial" pitchFamily="34" charset="0"/>
              <a:ea typeface="ＭＳ Ｐゴシック" pitchFamily="34" charset="-128"/>
              <a:cs typeface="Arial" pitchFamily="34" charset="0"/>
            </a:endParaRPr>
          </a:p>
        </p:txBody>
      </p:sp>
      <p:sp>
        <p:nvSpPr>
          <p:cNvPr id="38" name="Rectangle 37"/>
          <p:cNvSpPr/>
          <p:nvPr/>
        </p:nvSpPr>
        <p:spPr>
          <a:xfrm>
            <a:off x="4727849" y="1503715"/>
            <a:ext cx="2824034" cy="626122"/>
          </a:xfrm>
          <a:prstGeom prst="rect">
            <a:avLst/>
          </a:prstGeom>
          <a:solidFill>
            <a:schemeClr val="tx2">
              <a:lumMod val="20000"/>
              <a:lumOff val="80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b="1" dirty="0">
              <a:solidFill>
                <a:schemeClr val="tx1"/>
              </a:solidFill>
            </a:endParaRPr>
          </a:p>
          <a:p>
            <a:pPr algn="ctr"/>
            <a:r>
              <a:rPr lang="en-US" sz="1000" b="1" dirty="0" err="1">
                <a:solidFill>
                  <a:schemeClr val="tx1"/>
                </a:solidFill>
              </a:rPr>
              <a:t>Jawatankuasa</a:t>
            </a:r>
            <a:r>
              <a:rPr lang="en-US" sz="1000" b="1" dirty="0">
                <a:solidFill>
                  <a:schemeClr val="tx1"/>
                </a:solidFill>
              </a:rPr>
              <a:t> </a:t>
            </a:r>
            <a:r>
              <a:rPr lang="en-US" sz="1000" b="1" dirty="0" err="1">
                <a:solidFill>
                  <a:schemeClr val="tx1"/>
                </a:solidFill>
              </a:rPr>
              <a:t>Teknikal</a:t>
            </a:r>
            <a:r>
              <a:rPr lang="en-US" sz="1000" b="1" dirty="0">
                <a:solidFill>
                  <a:schemeClr val="tx1"/>
                </a:solidFill>
              </a:rPr>
              <a:t> </a:t>
            </a:r>
            <a:r>
              <a:rPr lang="en-US" sz="1000" b="1" dirty="0" err="1">
                <a:solidFill>
                  <a:schemeClr val="tx1"/>
                </a:solidFill>
              </a:rPr>
              <a:t>Projek</a:t>
            </a:r>
            <a:endParaRPr lang="en-US" sz="1000" b="1" dirty="0">
              <a:solidFill>
                <a:schemeClr val="tx1"/>
              </a:solidFill>
            </a:endParaRPr>
          </a:p>
          <a:p>
            <a:pPr algn="ctr"/>
            <a:r>
              <a:rPr lang="en-US" sz="1000" b="1" dirty="0" err="1">
                <a:solidFill>
                  <a:schemeClr val="tx1"/>
                </a:solidFill>
              </a:rPr>
              <a:t>Pengerusi</a:t>
            </a:r>
            <a:r>
              <a:rPr lang="en-US" sz="1000" b="1" dirty="0">
                <a:solidFill>
                  <a:schemeClr val="tx1"/>
                </a:solidFill>
              </a:rPr>
              <a:t>: </a:t>
            </a:r>
            <a:r>
              <a:rPr lang="en-US" sz="1000" b="1" dirty="0" err="1">
                <a:solidFill>
                  <a:schemeClr val="tx1"/>
                </a:solidFill>
              </a:rPr>
              <a:t>Timbalan</a:t>
            </a:r>
            <a:r>
              <a:rPr lang="en-US" sz="1000" b="1" dirty="0">
                <a:solidFill>
                  <a:schemeClr val="tx1"/>
                </a:solidFill>
              </a:rPr>
              <a:t> </a:t>
            </a:r>
            <a:r>
              <a:rPr lang="en-US" sz="1000" b="1" dirty="0" err="1">
                <a:solidFill>
                  <a:schemeClr val="tx1"/>
                </a:solidFill>
              </a:rPr>
              <a:t>Ketua</a:t>
            </a:r>
            <a:r>
              <a:rPr lang="en-US" sz="1000" b="1" dirty="0">
                <a:solidFill>
                  <a:schemeClr val="tx1"/>
                </a:solidFill>
              </a:rPr>
              <a:t> </a:t>
            </a:r>
            <a:r>
              <a:rPr lang="en-US" sz="1000" b="1" dirty="0" err="1">
                <a:solidFill>
                  <a:schemeClr val="tx1"/>
                </a:solidFill>
              </a:rPr>
              <a:t>Pengarah</a:t>
            </a:r>
            <a:r>
              <a:rPr lang="en-US" sz="1000" b="1" dirty="0">
                <a:solidFill>
                  <a:schemeClr val="tx1"/>
                </a:solidFill>
              </a:rPr>
              <a:t> </a:t>
            </a:r>
            <a:r>
              <a:rPr lang="en-US" sz="1000" b="1" dirty="0" err="1">
                <a:solidFill>
                  <a:schemeClr val="tx1"/>
                </a:solidFill>
              </a:rPr>
              <a:t>Perkhidmatan</a:t>
            </a:r>
            <a:endParaRPr lang="en-US" sz="1000" b="1" dirty="0">
              <a:solidFill>
                <a:schemeClr val="tx1"/>
              </a:solidFill>
            </a:endParaRPr>
          </a:p>
          <a:p>
            <a:pPr algn="ctr"/>
            <a:r>
              <a:rPr lang="en-US" sz="1000" b="1" dirty="0">
                <a:solidFill>
                  <a:schemeClr val="tx1"/>
                </a:solidFill>
              </a:rPr>
              <a:t>(</a:t>
            </a:r>
            <a:r>
              <a:rPr lang="en-US" sz="1000" b="1" dirty="0" err="1">
                <a:solidFill>
                  <a:schemeClr val="tx1"/>
                </a:solidFill>
              </a:rPr>
              <a:t>Gred</a:t>
            </a:r>
            <a:r>
              <a:rPr lang="en-US" sz="1000" b="1" dirty="0">
                <a:solidFill>
                  <a:schemeClr val="tx1"/>
                </a:solidFill>
              </a:rPr>
              <a:t> VU6)</a:t>
            </a:r>
          </a:p>
          <a:p>
            <a:pPr algn="ctr"/>
            <a:endParaRPr lang="en-US" sz="1000" b="1" dirty="0">
              <a:solidFill>
                <a:schemeClr val="tx1"/>
              </a:solidFill>
            </a:endParaRPr>
          </a:p>
        </p:txBody>
      </p:sp>
      <p:sp>
        <p:nvSpPr>
          <p:cNvPr id="39" name="Rectangle 38"/>
          <p:cNvSpPr/>
          <p:nvPr/>
        </p:nvSpPr>
        <p:spPr>
          <a:xfrm>
            <a:off x="4727849" y="2300590"/>
            <a:ext cx="2824034" cy="626122"/>
          </a:xfrm>
          <a:prstGeom prst="rect">
            <a:avLst/>
          </a:prstGeom>
          <a:solidFill>
            <a:schemeClr val="tx2">
              <a:lumMod val="20000"/>
              <a:lumOff val="80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b="1" dirty="0">
              <a:solidFill>
                <a:schemeClr val="tx1"/>
              </a:solidFill>
            </a:endParaRPr>
          </a:p>
          <a:p>
            <a:pPr algn="ctr"/>
            <a:r>
              <a:rPr lang="en-US" sz="1000" b="1" dirty="0" err="1">
                <a:solidFill>
                  <a:schemeClr val="tx1"/>
                </a:solidFill>
              </a:rPr>
              <a:t>Pengarah</a:t>
            </a:r>
            <a:r>
              <a:rPr lang="en-US" sz="1000" b="1" dirty="0">
                <a:solidFill>
                  <a:schemeClr val="tx1"/>
                </a:solidFill>
              </a:rPr>
              <a:t> </a:t>
            </a:r>
            <a:r>
              <a:rPr lang="en-US" sz="1000" b="1" dirty="0" err="1">
                <a:solidFill>
                  <a:schemeClr val="tx1"/>
                </a:solidFill>
              </a:rPr>
              <a:t>Projek</a:t>
            </a:r>
            <a:endParaRPr lang="en-US" sz="1000" b="1" dirty="0">
              <a:solidFill>
                <a:schemeClr val="tx1"/>
              </a:solidFill>
            </a:endParaRPr>
          </a:p>
          <a:p>
            <a:pPr algn="ctr"/>
            <a:r>
              <a:rPr lang="en-US" sz="1000" b="1" dirty="0" err="1">
                <a:solidFill>
                  <a:schemeClr val="tx1"/>
                </a:solidFill>
              </a:rPr>
              <a:t>Pengerusi</a:t>
            </a:r>
            <a:r>
              <a:rPr lang="en-US" sz="1000" b="1" dirty="0">
                <a:solidFill>
                  <a:schemeClr val="tx1"/>
                </a:solidFill>
              </a:rPr>
              <a:t>: </a:t>
            </a:r>
            <a:r>
              <a:rPr lang="en-US" sz="1000" b="1" dirty="0" err="1">
                <a:solidFill>
                  <a:schemeClr val="tx1"/>
                </a:solidFill>
              </a:rPr>
              <a:t>Pengarah</a:t>
            </a:r>
            <a:r>
              <a:rPr lang="en-US" sz="1000" b="1" dirty="0">
                <a:solidFill>
                  <a:schemeClr val="tx1"/>
                </a:solidFill>
              </a:rPr>
              <a:t> </a:t>
            </a:r>
            <a:r>
              <a:rPr lang="en-US" sz="1000" b="1" dirty="0" err="1">
                <a:solidFill>
                  <a:schemeClr val="tx1"/>
                </a:solidFill>
              </a:rPr>
              <a:t>Pelesenan</a:t>
            </a:r>
            <a:r>
              <a:rPr lang="en-US" sz="1000" b="1" dirty="0">
                <a:solidFill>
                  <a:schemeClr val="tx1"/>
                </a:solidFill>
              </a:rPr>
              <a:t> </a:t>
            </a:r>
            <a:r>
              <a:rPr lang="en-US" sz="1000" b="1" dirty="0" err="1">
                <a:solidFill>
                  <a:schemeClr val="tx1"/>
                </a:solidFill>
              </a:rPr>
              <a:t>dan</a:t>
            </a:r>
            <a:r>
              <a:rPr lang="en-US" sz="1000" b="1" dirty="0">
                <a:solidFill>
                  <a:schemeClr val="tx1"/>
                </a:solidFill>
              </a:rPr>
              <a:t> </a:t>
            </a:r>
            <a:r>
              <a:rPr lang="en-US" sz="1000" b="1" dirty="0" err="1">
                <a:solidFill>
                  <a:schemeClr val="tx1"/>
                </a:solidFill>
              </a:rPr>
              <a:t>Penguatkuasaan</a:t>
            </a:r>
            <a:endParaRPr lang="en-US" sz="1000" b="1" dirty="0">
              <a:solidFill>
                <a:schemeClr val="tx1"/>
              </a:solidFill>
            </a:endParaRPr>
          </a:p>
          <a:p>
            <a:pPr algn="ctr"/>
            <a:r>
              <a:rPr lang="en-US" sz="1000" b="1" dirty="0">
                <a:solidFill>
                  <a:schemeClr val="tx1"/>
                </a:solidFill>
              </a:rPr>
              <a:t>(</a:t>
            </a:r>
            <a:r>
              <a:rPr lang="en-US" sz="1000" b="1" dirty="0" err="1">
                <a:solidFill>
                  <a:schemeClr val="tx1"/>
                </a:solidFill>
              </a:rPr>
              <a:t>Gred</a:t>
            </a:r>
            <a:r>
              <a:rPr lang="en-US" sz="1000" b="1" dirty="0">
                <a:solidFill>
                  <a:schemeClr val="tx1"/>
                </a:solidFill>
              </a:rPr>
              <a:t> 54 </a:t>
            </a:r>
            <a:r>
              <a:rPr lang="en-US" sz="1000" b="1" dirty="0" err="1">
                <a:solidFill>
                  <a:schemeClr val="tx1"/>
                </a:solidFill>
              </a:rPr>
              <a:t>ke</a:t>
            </a:r>
            <a:r>
              <a:rPr lang="en-US" sz="1000" b="1" dirty="0">
                <a:solidFill>
                  <a:schemeClr val="tx1"/>
                </a:solidFill>
              </a:rPr>
              <a:t> </a:t>
            </a:r>
            <a:r>
              <a:rPr lang="en-US" sz="1000" b="1" dirty="0" err="1">
                <a:solidFill>
                  <a:schemeClr val="tx1"/>
                </a:solidFill>
              </a:rPr>
              <a:t>atas</a:t>
            </a:r>
            <a:r>
              <a:rPr lang="en-US" sz="1000" b="1" dirty="0">
                <a:solidFill>
                  <a:schemeClr val="tx1"/>
                </a:solidFill>
              </a:rPr>
              <a:t> )</a:t>
            </a:r>
          </a:p>
          <a:p>
            <a:pPr algn="ctr"/>
            <a:endParaRPr lang="en-US" sz="1000" b="1" dirty="0">
              <a:solidFill>
                <a:schemeClr val="tx1"/>
              </a:solidFill>
            </a:endParaRPr>
          </a:p>
        </p:txBody>
      </p:sp>
      <p:sp>
        <p:nvSpPr>
          <p:cNvPr id="40" name="Rectangle 39"/>
          <p:cNvSpPr/>
          <p:nvPr/>
        </p:nvSpPr>
        <p:spPr>
          <a:xfrm>
            <a:off x="3981273" y="3070012"/>
            <a:ext cx="746577" cy="378221"/>
          </a:xfrm>
          <a:prstGeom prst="rect">
            <a:avLst/>
          </a:prstGeom>
          <a:solidFill>
            <a:schemeClr val="accent3">
              <a:lumMod val="75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PMO</a:t>
            </a:r>
          </a:p>
        </p:txBody>
      </p:sp>
      <p:sp>
        <p:nvSpPr>
          <p:cNvPr id="42" name="Rectangle 41"/>
          <p:cNvSpPr/>
          <p:nvPr/>
        </p:nvSpPr>
        <p:spPr>
          <a:xfrm>
            <a:off x="2927648" y="3779362"/>
            <a:ext cx="2282788" cy="428308"/>
          </a:xfrm>
          <a:prstGeom prst="rect">
            <a:avLst/>
          </a:prstGeom>
          <a:solidFill>
            <a:schemeClr val="accent2">
              <a:lumMod val="60000"/>
              <a:lumOff val="40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b="1" dirty="0">
              <a:solidFill>
                <a:schemeClr val="tx1"/>
              </a:solidFill>
            </a:endParaRPr>
          </a:p>
          <a:p>
            <a:pPr algn="ctr"/>
            <a:r>
              <a:rPr lang="en-US" sz="1000" b="1" dirty="0" err="1">
                <a:solidFill>
                  <a:schemeClr val="tx1"/>
                </a:solidFill>
              </a:rPr>
              <a:t>Pengurus</a:t>
            </a:r>
            <a:r>
              <a:rPr lang="en-US" sz="1000" b="1" dirty="0">
                <a:solidFill>
                  <a:schemeClr val="tx1"/>
                </a:solidFill>
              </a:rPr>
              <a:t> </a:t>
            </a:r>
            <a:r>
              <a:rPr lang="en-US" sz="1000" b="1" dirty="0" err="1">
                <a:solidFill>
                  <a:schemeClr val="tx1"/>
                </a:solidFill>
              </a:rPr>
              <a:t>Projek</a:t>
            </a:r>
            <a:r>
              <a:rPr lang="en-US" sz="1000" b="1" dirty="0">
                <a:solidFill>
                  <a:schemeClr val="tx1"/>
                </a:solidFill>
              </a:rPr>
              <a:t> MPOB</a:t>
            </a:r>
          </a:p>
          <a:p>
            <a:pPr algn="ctr"/>
            <a:endParaRPr lang="en-US" sz="1000" b="1" dirty="0">
              <a:solidFill>
                <a:schemeClr val="tx1"/>
              </a:solidFill>
            </a:endParaRPr>
          </a:p>
        </p:txBody>
      </p:sp>
      <p:sp>
        <p:nvSpPr>
          <p:cNvPr id="43" name="Rectangle 42"/>
          <p:cNvSpPr/>
          <p:nvPr/>
        </p:nvSpPr>
        <p:spPr>
          <a:xfrm>
            <a:off x="7431733" y="3779362"/>
            <a:ext cx="2230745" cy="428309"/>
          </a:xfrm>
          <a:prstGeom prst="rect">
            <a:avLst/>
          </a:prstGeom>
          <a:solidFill>
            <a:schemeClr val="accent2">
              <a:lumMod val="60000"/>
              <a:lumOff val="40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b="1" dirty="0">
              <a:solidFill>
                <a:schemeClr val="tx1"/>
              </a:solidFill>
            </a:endParaRPr>
          </a:p>
          <a:p>
            <a:pPr algn="ctr"/>
            <a:r>
              <a:rPr lang="en-US" sz="1000" b="1" dirty="0" err="1">
                <a:solidFill>
                  <a:schemeClr val="tx1"/>
                </a:solidFill>
              </a:rPr>
              <a:t>Pengurus</a:t>
            </a:r>
            <a:r>
              <a:rPr lang="en-US" sz="1000" b="1" dirty="0">
                <a:solidFill>
                  <a:schemeClr val="tx1"/>
                </a:solidFill>
              </a:rPr>
              <a:t> </a:t>
            </a:r>
            <a:r>
              <a:rPr lang="en-US" sz="1000" b="1" dirty="0" err="1">
                <a:solidFill>
                  <a:schemeClr val="tx1"/>
                </a:solidFill>
              </a:rPr>
              <a:t>Projek</a:t>
            </a:r>
            <a:r>
              <a:rPr lang="en-US" sz="1000" b="1" dirty="0">
                <a:solidFill>
                  <a:schemeClr val="tx1"/>
                </a:solidFill>
              </a:rPr>
              <a:t> </a:t>
            </a:r>
            <a:r>
              <a:rPr lang="en-US" sz="1000" b="1" dirty="0" err="1">
                <a:solidFill>
                  <a:schemeClr val="tx1"/>
                </a:solidFill>
              </a:rPr>
              <a:t>Kontraktor</a:t>
            </a:r>
            <a:endParaRPr lang="en-US" sz="1000" b="1" dirty="0">
              <a:solidFill>
                <a:schemeClr val="tx1"/>
              </a:solidFill>
            </a:endParaRPr>
          </a:p>
          <a:p>
            <a:pPr algn="ctr"/>
            <a:endParaRPr lang="en-US" sz="1000" b="1" dirty="0">
              <a:solidFill>
                <a:schemeClr val="tx1"/>
              </a:solidFill>
            </a:endParaRPr>
          </a:p>
        </p:txBody>
      </p:sp>
      <p:sp>
        <p:nvSpPr>
          <p:cNvPr id="44" name="Rectangle 43"/>
          <p:cNvSpPr/>
          <p:nvPr/>
        </p:nvSpPr>
        <p:spPr>
          <a:xfrm>
            <a:off x="2654375" y="4809870"/>
            <a:ext cx="481709" cy="406615"/>
          </a:xfrm>
          <a:prstGeom prst="rect">
            <a:avLst/>
          </a:prstGeom>
          <a:no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tx1"/>
                </a:solidFill>
              </a:rPr>
              <a:t>SME</a:t>
            </a:r>
          </a:p>
        </p:txBody>
      </p:sp>
      <p:sp>
        <p:nvSpPr>
          <p:cNvPr id="56" name="Rectangle 55"/>
          <p:cNvSpPr/>
          <p:nvPr/>
        </p:nvSpPr>
        <p:spPr>
          <a:xfrm>
            <a:off x="4236889" y="4817034"/>
            <a:ext cx="915419" cy="399450"/>
          </a:xfrm>
          <a:prstGeom prst="rect">
            <a:avLst/>
          </a:prstGeom>
          <a:no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err="1">
                <a:solidFill>
                  <a:schemeClr val="tx1"/>
                </a:solidFill>
              </a:rPr>
              <a:t>Pengurusan</a:t>
            </a:r>
            <a:r>
              <a:rPr lang="en-US" sz="1000" b="1" dirty="0">
                <a:solidFill>
                  <a:schemeClr val="tx1"/>
                </a:solidFill>
              </a:rPr>
              <a:t> </a:t>
            </a:r>
            <a:r>
              <a:rPr lang="en-US" sz="1000" b="1" dirty="0" err="1">
                <a:solidFill>
                  <a:schemeClr val="tx1"/>
                </a:solidFill>
              </a:rPr>
              <a:t>Perubahan</a:t>
            </a:r>
            <a:endParaRPr lang="en-US" sz="1000" b="1" dirty="0">
              <a:solidFill>
                <a:schemeClr val="tx1"/>
              </a:solidFill>
            </a:endParaRPr>
          </a:p>
        </p:txBody>
      </p:sp>
      <p:sp>
        <p:nvSpPr>
          <p:cNvPr id="57" name="Rectangle 56"/>
          <p:cNvSpPr/>
          <p:nvPr/>
        </p:nvSpPr>
        <p:spPr>
          <a:xfrm>
            <a:off x="5224317" y="4809868"/>
            <a:ext cx="864095" cy="406616"/>
          </a:xfrm>
          <a:prstGeom prst="rect">
            <a:avLst/>
          </a:prstGeom>
          <a:no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err="1">
                <a:solidFill>
                  <a:schemeClr val="tx1"/>
                </a:solidFill>
              </a:rPr>
              <a:t>Migrasi</a:t>
            </a:r>
            <a:r>
              <a:rPr lang="en-US" sz="1000" b="1" dirty="0">
                <a:solidFill>
                  <a:schemeClr val="tx1"/>
                </a:solidFill>
              </a:rPr>
              <a:t> </a:t>
            </a:r>
            <a:r>
              <a:rPr lang="en-US" sz="1000" b="1" dirty="0" err="1">
                <a:solidFill>
                  <a:schemeClr val="tx1"/>
                </a:solidFill>
              </a:rPr>
              <a:t>dan</a:t>
            </a:r>
            <a:r>
              <a:rPr lang="en-US" sz="1000" b="1" dirty="0">
                <a:solidFill>
                  <a:schemeClr val="tx1"/>
                </a:solidFill>
              </a:rPr>
              <a:t> </a:t>
            </a:r>
            <a:r>
              <a:rPr lang="en-US" sz="1000" b="1" dirty="0" err="1">
                <a:solidFill>
                  <a:schemeClr val="tx1"/>
                </a:solidFill>
              </a:rPr>
              <a:t>Integrasi</a:t>
            </a:r>
            <a:r>
              <a:rPr lang="en-US" sz="1000" b="1" dirty="0">
                <a:solidFill>
                  <a:schemeClr val="tx1"/>
                </a:solidFill>
              </a:rPr>
              <a:t> Data</a:t>
            </a:r>
          </a:p>
        </p:txBody>
      </p:sp>
      <p:cxnSp>
        <p:nvCxnSpPr>
          <p:cNvPr id="59" name="Straight Connector 58"/>
          <p:cNvCxnSpPr/>
          <p:nvPr/>
        </p:nvCxnSpPr>
        <p:spPr>
          <a:xfrm flipH="1" flipV="1">
            <a:off x="2207568" y="4572794"/>
            <a:ext cx="3405972" cy="12046"/>
          </a:xfrm>
          <a:prstGeom prst="line">
            <a:avLst/>
          </a:prstGeom>
        </p:spPr>
        <p:style>
          <a:lnRef idx="3">
            <a:schemeClr val="dk1"/>
          </a:lnRef>
          <a:fillRef idx="0">
            <a:schemeClr val="dk1"/>
          </a:fillRef>
          <a:effectRef idx="2">
            <a:schemeClr val="dk1"/>
          </a:effectRef>
          <a:fontRef idx="minor">
            <a:schemeClr val="tx1"/>
          </a:fontRef>
        </p:style>
      </p:cxnSp>
      <p:cxnSp>
        <p:nvCxnSpPr>
          <p:cNvPr id="81" name="Straight Connector 80"/>
          <p:cNvCxnSpPr/>
          <p:nvPr/>
        </p:nvCxnSpPr>
        <p:spPr>
          <a:xfrm flipH="1">
            <a:off x="2207569" y="4545828"/>
            <a:ext cx="1" cy="179316"/>
          </a:xfrm>
          <a:prstGeom prst="line">
            <a:avLst/>
          </a:prstGeom>
        </p:spPr>
        <p:style>
          <a:lnRef idx="3">
            <a:schemeClr val="dk1"/>
          </a:lnRef>
          <a:fillRef idx="0">
            <a:schemeClr val="dk1"/>
          </a:fillRef>
          <a:effectRef idx="2">
            <a:schemeClr val="dk1"/>
          </a:effectRef>
          <a:fontRef idx="minor">
            <a:schemeClr val="tx1"/>
          </a:fontRef>
        </p:style>
      </p:cxnSp>
      <p:cxnSp>
        <p:nvCxnSpPr>
          <p:cNvPr id="84" name="Straight Connector 83"/>
          <p:cNvCxnSpPr/>
          <p:nvPr/>
        </p:nvCxnSpPr>
        <p:spPr>
          <a:xfrm flipH="1">
            <a:off x="2895228" y="4581128"/>
            <a:ext cx="1" cy="179316"/>
          </a:xfrm>
          <a:prstGeom prst="line">
            <a:avLst/>
          </a:prstGeom>
        </p:spPr>
        <p:style>
          <a:lnRef idx="3">
            <a:schemeClr val="dk1"/>
          </a:lnRef>
          <a:fillRef idx="0">
            <a:schemeClr val="dk1"/>
          </a:fillRef>
          <a:effectRef idx="2">
            <a:schemeClr val="dk1"/>
          </a:effectRef>
          <a:fontRef idx="minor">
            <a:schemeClr val="tx1"/>
          </a:fontRef>
        </p:style>
      </p:cxnSp>
      <p:cxnSp>
        <p:nvCxnSpPr>
          <p:cNvPr id="85" name="Straight Connector 84"/>
          <p:cNvCxnSpPr/>
          <p:nvPr/>
        </p:nvCxnSpPr>
        <p:spPr>
          <a:xfrm flipH="1">
            <a:off x="3711325" y="4605840"/>
            <a:ext cx="1" cy="179316"/>
          </a:xfrm>
          <a:prstGeom prst="line">
            <a:avLst/>
          </a:prstGeom>
        </p:spPr>
        <p:style>
          <a:lnRef idx="3">
            <a:schemeClr val="dk1"/>
          </a:lnRef>
          <a:fillRef idx="0">
            <a:schemeClr val="dk1"/>
          </a:fillRef>
          <a:effectRef idx="2">
            <a:schemeClr val="dk1"/>
          </a:effectRef>
          <a:fontRef idx="minor">
            <a:schemeClr val="tx1"/>
          </a:fontRef>
        </p:style>
      </p:cxnSp>
      <p:cxnSp>
        <p:nvCxnSpPr>
          <p:cNvPr id="86" name="Straight Connector 85"/>
          <p:cNvCxnSpPr/>
          <p:nvPr/>
        </p:nvCxnSpPr>
        <p:spPr>
          <a:xfrm flipH="1">
            <a:off x="4655840" y="4616938"/>
            <a:ext cx="1" cy="179316"/>
          </a:xfrm>
          <a:prstGeom prst="line">
            <a:avLst/>
          </a:prstGeom>
        </p:spPr>
        <p:style>
          <a:lnRef idx="3">
            <a:schemeClr val="dk1"/>
          </a:lnRef>
          <a:fillRef idx="0">
            <a:schemeClr val="dk1"/>
          </a:fillRef>
          <a:effectRef idx="2">
            <a:schemeClr val="dk1"/>
          </a:effectRef>
          <a:fontRef idx="minor">
            <a:schemeClr val="tx1"/>
          </a:fontRef>
        </p:style>
      </p:cxnSp>
      <p:cxnSp>
        <p:nvCxnSpPr>
          <p:cNvPr id="87" name="Straight Connector 86"/>
          <p:cNvCxnSpPr/>
          <p:nvPr/>
        </p:nvCxnSpPr>
        <p:spPr>
          <a:xfrm flipH="1">
            <a:off x="5591945" y="4581128"/>
            <a:ext cx="1" cy="179316"/>
          </a:xfrm>
          <a:prstGeom prst="line">
            <a:avLst/>
          </a:prstGeom>
        </p:spPr>
        <p:style>
          <a:lnRef idx="3">
            <a:schemeClr val="dk1"/>
          </a:lnRef>
          <a:fillRef idx="0">
            <a:schemeClr val="dk1"/>
          </a:fillRef>
          <a:effectRef idx="2">
            <a:schemeClr val="dk1"/>
          </a:effectRef>
          <a:fontRef idx="minor">
            <a:schemeClr val="tx1"/>
          </a:fontRef>
        </p:style>
      </p:cxnSp>
      <p:sp>
        <p:nvSpPr>
          <p:cNvPr id="101" name="Rectangle 100"/>
          <p:cNvSpPr/>
          <p:nvPr/>
        </p:nvSpPr>
        <p:spPr>
          <a:xfrm>
            <a:off x="2655425" y="4812470"/>
            <a:ext cx="481709" cy="406615"/>
          </a:xfrm>
          <a:prstGeom prst="rect">
            <a:avLst/>
          </a:prstGeom>
          <a:no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solidFill>
                  <a:schemeClr val="tx1"/>
                </a:solidFill>
              </a:rPr>
              <a:t>SME</a:t>
            </a:r>
          </a:p>
        </p:txBody>
      </p:sp>
      <p:sp>
        <p:nvSpPr>
          <p:cNvPr id="102" name="Rectangle 101"/>
          <p:cNvSpPr/>
          <p:nvPr/>
        </p:nvSpPr>
        <p:spPr>
          <a:xfrm>
            <a:off x="3209142" y="4819634"/>
            <a:ext cx="980091" cy="399450"/>
          </a:xfrm>
          <a:prstGeom prst="rect">
            <a:avLst/>
          </a:prstGeom>
          <a:no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tx1"/>
                </a:solidFill>
              </a:rPr>
              <a:t>Pembangunan </a:t>
            </a:r>
            <a:r>
              <a:rPr lang="en-US" sz="1000" b="1" dirty="0" err="1">
                <a:solidFill>
                  <a:schemeClr val="tx1"/>
                </a:solidFill>
              </a:rPr>
              <a:t>Sistem</a:t>
            </a:r>
            <a:endParaRPr lang="en-US" sz="1000" b="1" dirty="0">
              <a:solidFill>
                <a:schemeClr val="tx1"/>
              </a:solidFill>
            </a:endParaRPr>
          </a:p>
        </p:txBody>
      </p:sp>
      <p:cxnSp>
        <p:nvCxnSpPr>
          <p:cNvPr id="108" name="Straight Connector 107"/>
          <p:cNvCxnSpPr/>
          <p:nvPr/>
        </p:nvCxnSpPr>
        <p:spPr>
          <a:xfrm flipH="1">
            <a:off x="2896278" y="4583728"/>
            <a:ext cx="1" cy="179316"/>
          </a:xfrm>
          <a:prstGeom prst="line">
            <a:avLst/>
          </a:prstGeom>
        </p:spPr>
        <p:style>
          <a:lnRef idx="3">
            <a:schemeClr val="dk1"/>
          </a:lnRef>
          <a:fillRef idx="0">
            <a:schemeClr val="dk1"/>
          </a:fillRef>
          <a:effectRef idx="2">
            <a:schemeClr val="dk1"/>
          </a:effectRef>
          <a:fontRef idx="minor">
            <a:schemeClr val="tx1"/>
          </a:fontRef>
        </p:style>
      </p:cxnSp>
      <p:cxnSp>
        <p:nvCxnSpPr>
          <p:cNvPr id="109" name="Straight Connector 108"/>
          <p:cNvCxnSpPr/>
          <p:nvPr/>
        </p:nvCxnSpPr>
        <p:spPr>
          <a:xfrm flipH="1">
            <a:off x="3712375" y="4608440"/>
            <a:ext cx="1" cy="179316"/>
          </a:xfrm>
          <a:prstGeom prst="line">
            <a:avLst/>
          </a:prstGeom>
        </p:spPr>
        <p:style>
          <a:lnRef idx="3">
            <a:schemeClr val="dk1"/>
          </a:lnRef>
          <a:fillRef idx="0">
            <a:schemeClr val="dk1"/>
          </a:fillRef>
          <a:effectRef idx="2">
            <a:schemeClr val="dk1"/>
          </a:effectRef>
          <a:fontRef idx="minor">
            <a:schemeClr val="tx1"/>
          </a:fontRef>
        </p:style>
      </p:cxnSp>
      <p:cxnSp>
        <p:nvCxnSpPr>
          <p:cNvPr id="110" name="Straight Connector 109"/>
          <p:cNvCxnSpPr/>
          <p:nvPr/>
        </p:nvCxnSpPr>
        <p:spPr>
          <a:xfrm flipH="1">
            <a:off x="4656890" y="4619538"/>
            <a:ext cx="1" cy="179316"/>
          </a:xfrm>
          <a:prstGeom prst="line">
            <a:avLst/>
          </a:prstGeom>
        </p:spPr>
        <p:style>
          <a:lnRef idx="3">
            <a:schemeClr val="dk1"/>
          </a:lnRef>
          <a:fillRef idx="0">
            <a:schemeClr val="dk1"/>
          </a:fillRef>
          <a:effectRef idx="2">
            <a:schemeClr val="dk1"/>
          </a:effectRef>
          <a:fontRef idx="minor">
            <a:schemeClr val="tx1"/>
          </a:fontRef>
        </p:style>
      </p:cxnSp>
      <p:sp>
        <p:nvSpPr>
          <p:cNvPr id="117" name="Rectangle 116"/>
          <p:cNvSpPr/>
          <p:nvPr/>
        </p:nvSpPr>
        <p:spPr>
          <a:xfrm>
            <a:off x="6168008" y="4818204"/>
            <a:ext cx="953142" cy="406614"/>
          </a:xfrm>
          <a:prstGeom prst="rect">
            <a:avLst/>
          </a:prstGeom>
          <a:no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err="1">
                <a:solidFill>
                  <a:schemeClr val="tx1"/>
                </a:solidFill>
              </a:rPr>
              <a:t>Pasukan</a:t>
            </a:r>
            <a:r>
              <a:rPr lang="en-US" sz="1000" b="1" dirty="0">
                <a:solidFill>
                  <a:schemeClr val="tx1"/>
                </a:solidFill>
              </a:rPr>
              <a:t> </a:t>
            </a:r>
            <a:r>
              <a:rPr lang="en-US" sz="1000" b="1" dirty="0" err="1">
                <a:solidFill>
                  <a:schemeClr val="tx1"/>
                </a:solidFill>
              </a:rPr>
              <a:t>Teknikal</a:t>
            </a:r>
            <a:r>
              <a:rPr lang="en-US" sz="1000" b="1" dirty="0">
                <a:solidFill>
                  <a:schemeClr val="tx1"/>
                </a:solidFill>
              </a:rPr>
              <a:t>/Infra</a:t>
            </a:r>
          </a:p>
        </p:txBody>
      </p:sp>
      <p:sp>
        <p:nvSpPr>
          <p:cNvPr id="119" name="Rectangle 118"/>
          <p:cNvSpPr/>
          <p:nvPr/>
        </p:nvSpPr>
        <p:spPr>
          <a:xfrm>
            <a:off x="7190879" y="4818204"/>
            <a:ext cx="481709" cy="406615"/>
          </a:xfrm>
          <a:prstGeom prst="rect">
            <a:avLst/>
          </a:prstGeom>
          <a:no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tx1"/>
                </a:solidFill>
              </a:rPr>
              <a:t>SME</a:t>
            </a:r>
          </a:p>
        </p:txBody>
      </p:sp>
      <p:sp>
        <p:nvSpPr>
          <p:cNvPr id="120" name="Rectangle 119"/>
          <p:cNvSpPr/>
          <p:nvPr/>
        </p:nvSpPr>
        <p:spPr>
          <a:xfrm>
            <a:off x="7744596" y="4825368"/>
            <a:ext cx="956787" cy="399450"/>
          </a:xfrm>
          <a:prstGeom prst="rect">
            <a:avLst/>
          </a:prstGeom>
          <a:no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tx1"/>
                </a:solidFill>
              </a:rPr>
              <a:t>Pembangunan </a:t>
            </a:r>
            <a:r>
              <a:rPr lang="en-US" sz="1000" b="1" dirty="0" err="1">
                <a:solidFill>
                  <a:schemeClr val="tx1"/>
                </a:solidFill>
              </a:rPr>
              <a:t>Sistem</a:t>
            </a:r>
            <a:endParaRPr lang="en-US" sz="1000" b="1" dirty="0">
              <a:solidFill>
                <a:schemeClr val="tx1"/>
              </a:solidFill>
            </a:endParaRPr>
          </a:p>
        </p:txBody>
      </p:sp>
      <p:sp>
        <p:nvSpPr>
          <p:cNvPr id="121" name="Rectangle 120"/>
          <p:cNvSpPr/>
          <p:nvPr/>
        </p:nvSpPr>
        <p:spPr>
          <a:xfrm>
            <a:off x="8773393" y="4825368"/>
            <a:ext cx="915419" cy="399450"/>
          </a:xfrm>
          <a:prstGeom prst="rect">
            <a:avLst/>
          </a:prstGeom>
          <a:no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err="1">
                <a:solidFill>
                  <a:schemeClr val="tx1"/>
                </a:solidFill>
              </a:rPr>
              <a:t>Pengurusan</a:t>
            </a:r>
            <a:r>
              <a:rPr lang="en-US" sz="1000" b="1" dirty="0">
                <a:solidFill>
                  <a:schemeClr val="tx1"/>
                </a:solidFill>
              </a:rPr>
              <a:t> </a:t>
            </a:r>
            <a:r>
              <a:rPr lang="en-US" sz="1000" b="1" dirty="0" err="1">
                <a:solidFill>
                  <a:schemeClr val="tx1"/>
                </a:solidFill>
              </a:rPr>
              <a:t>Perubahan</a:t>
            </a:r>
            <a:endParaRPr lang="en-US" sz="1000" b="1" dirty="0">
              <a:solidFill>
                <a:schemeClr val="tx1"/>
              </a:solidFill>
            </a:endParaRPr>
          </a:p>
        </p:txBody>
      </p:sp>
      <p:sp>
        <p:nvSpPr>
          <p:cNvPr id="122" name="Rectangle 121"/>
          <p:cNvSpPr/>
          <p:nvPr/>
        </p:nvSpPr>
        <p:spPr>
          <a:xfrm>
            <a:off x="9760821" y="4818202"/>
            <a:ext cx="863044" cy="406616"/>
          </a:xfrm>
          <a:prstGeom prst="rect">
            <a:avLst/>
          </a:prstGeom>
          <a:no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err="1">
                <a:solidFill>
                  <a:schemeClr val="tx1"/>
                </a:solidFill>
              </a:rPr>
              <a:t>Migrasi</a:t>
            </a:r>
            <a:r>
              <a:rPr lang="en-US" sz="1000" b="1" dirty="0">
                <a:solidFill>
                  <a:schemeClr val="tx1"/>
                </a:solidFill>
              </a:rPr>
              <a:t> </a:t>
            </a:r>
            <a:r>
              <a:rPr lang="en-US" sz="1000" b="1" dirty="0" err="1">
                <a:solidFill>
                  <a:schemeClr val="tx1"/>
                </a:solidFill>
              </a:rPr>
              <a:t>dan</a:t>
            </a:r>
            <a:r>
              <a:rPr lang="en-US" sz="1000" b="1" dirty="0">
                <a:solidFill>
                  <a:schemeClr val="tx1"/>
                </a:solidFill>
              </a:rPr>
              <a:t> </a:t>
            </a:r>
            <a:r>
              <a:rPr lang="en-US" sz="1000" b="1" dirty="0" err="1">
                <a:solidFill>
                  <a:schemeClr val="tx1"/>
                </a:solidFill>
              </a:rPr>
              <a:t>Integrasi</a:t>
            </a:r>
            <a:r>
              <a:rPr lang="en-US" sz="1000" b="1" dirty="0">
                <a:solidFill>
                  <a:schemeClr val="tx1"/>
                </a:solidFill>
              </a:rPr>
              <a:t> Data</a:t>
            </a:r>
          </a:p>
        </p:txBody>
      </p:sp>
      <p:cxnSp>
        <p:nvCxnSpPr>
          <p:cNvPr id="124" name="Straight Connector 123"/>
          <p:cNvCxnSpPr/>
          <p:nvPr/>
        </p:nvCxnSpPr>
        <p:spPr>
          <a:xfrm flipH="1" flipV="1">
            <a:off x="6744072" y="4581128"/>
            <a:ext cx="3405972" cy="12046"/>
          </a:xfrm>
          <a:prstGeom prst="line">
            <a:avLst/>
          </a:prstGeom>
        </p:spPr>
        <p:style>
          <a:lnRef idx="3">
            <a:schemeClr val="dk1"/>
          </a:lnRef>
          <a:fillRef idx="0">
            <a:schemeClr val="dk1"/>
          </a:fillRef>
          <a:effectRef idx="2">
            <a:schemeClr val="dk1"/>
          </a:effectRef>
          <a:fontRef idx="minor">
            <a:schemeClr val="tx1"/>
          </a:fontRef>
        </p:style>
      </p:cxnSp>
      <p:cxnSp>
        <p:nvCxnSpPr>
          <p:cNvPr id="129" name="Straight Connector 128"/>
          <p:cNvCxnSpPr/>
          <p:nvPr/>
        </p:nvCxnSpPr>
        <p:spPr>
          <a:xfrm flipH="1">
            <a:off x="6750567" y="4587129"/>
            <a:ext cx="1" cy="179316"/>
          </a:xfrm>
          <a:prstGeom prst="line">
            <a:avLst/>
          </a:prstGeom>
        </p:spPr>
        <p:style>
          <a:lnRef idx="3">
            <a:schemeClr val="dk1"/>
          </a:lnRef>
          <a:fillRef idx="0">
            <a:schemeClr val="dk1"/>
          </a:fillRef>
          <a:effectRef idx="2">
            <a:schemeClr val="dk1"/>
          </a:effectRef>
          <a:fontRef idx="minor">
            <a:schemeClr val="tx1"/>
          </a:fontRef>
        </p:style>
      </p:cxnSp>
      <p:cxnSp>
        <p:nvCxnSpPr>
          <p:cNvPr id="130" name="Straight Connector 129"/>
          <p:cNvCxnSpPr/>
          <p:nvPr/>
        </p:nvCxnSpPr>
        <p:spPr>
          <a:xfrm flipH="1">
            <a:off x="7438226" y="4587129"/>
            <a:ext cx="1" cy="179316"/>
          </a:xfrm>
          <a:prstGeom prst="line">
            <a:avLst/>
          </a:prstGeom>
        </p:spPr>
        <p:style>
          <a:lnRef idx="3">
            <a:schemeClr val="dk1"/>
          </a:lnRef>
          <a:fillRef idx="0">
            <a:schemeClr val="dk1"/>
          </a:fillRef>
          <a:effectRef idx="2">
            <a:schemeClr val="dk1"/>
          </a:effectRef>
          <a:fontRef idx="minor">
            <a:schemeClr val="tx1"/>
          </a:fontRef>
        </p:style>
      </p:cxnSp>
      <p:cxnSp>
        <p:nvCxnSpPr>
          <p:cNvPr id="131" name="Straight Connector 130"/>
          <p:cNvCxnSpPr/>
          <p:nvPr/>
        </p:nvCxnSpPr>
        <p:spPr>
          <a:xfrm flipH="1">
            <a:off x="8254323" y="4611841"/>
            <a:ext cx="1" cy="179316"/>
          </a:xfrm>
          <a:prstGeom prst="line">
            <a:avLst/>
          </a:prstGeom>
        </p:spPr>
        <p:style>
          <a:lnRef idx="3">
            <a:schemeClr val="dk1"/>
          </a:lnRef>
          <a:fillRef idx="0">
            <a:schemeClr val="dk1"/>
          </a:fillRef>
          <a:effectRef idx="2">
            <a:schemeClr val="dk1"/>
          </a:effectRef>
          <a:fontRef idx="minor">
            <a:schemeClr val="tx1"/>
          </a:fontRef>
        </p:style>
      </p:cxnSp>
      <p:cxnSp>
        <p:nvCxnSpPr>
          <p:cNvPr id="132" name="Straight Connector 131"/>
          <p:cNvCxnSpPr/>
          <p:nvPr/>
        </p:nvCxnSpPr>
        <p:spPr>
          <a:xfrm flipH="1">
            <a:off x="9198838" y="4622939"/>
            <a:ext cx="1" cy="179316"/>
          </a:xfrm>
          <a:prstGeom prst="line">
            <a:avLst/>
          </a:prstGeom>
        </p:spPr>
        <p:style>
          <a:lnRef idx="3">
            <a:schemeClr val="dk1"/>
          </a:lnRef>
          <a:fillRef idx="0">
            <a:schemeClr val="dk1"/>
          </a:fillRef>
          <a:effectRef idx="2">
            <a:schemeClr val="dk1"/>
          </a:effectRef>
          <a:fontRef idx="minor">
            <a:schemeClr val="tx1"/>
          </a:fontRef>
        </p:style>
      </p:cxnSp>
      <p:cxnSp>
        <p:nvCxnSpPr>
          <p:cNvPr id="133" name="Straight Connector 132"/>
          <p:cNvCxnSpPr/>
          <p:nvPr/>
        </p:nvCxnSpPr>
        <p:spPr>
          <a:xfrm flipH="1">
            <a:off x="10128449" y="4581128"/>
            <a:ext cx="1" cy="179316"/>
          </a:xfrm>
          <a:prstGeom prst="line">
            <a:avLst/>
          </a:prstGeom>
        </p:spPr>
        <p:style>
          <a:lnRef idx="3">
            <a:schemeClr val="dk1"/>
          </a:lnRef>
          <a:fillRef idx="0">
            <a:schemeClr val="dk1"/>
          </a:fillRef>
          <a:effectRef idx="2">
            <a:schemeClr val="dk1"/>
          </a:effectRef>
          <a:fontRef idx="minor">
            <a:schemeClr val="tx1"/>
          </a:fontRef>
        </p:style>
      </p:cxnSp>
      <p:sp>
        <p:nvSpPr>
          <p:cNvPr id="135" name="Rectangle 134"/>
          <p:cNvSpPr/>
          <p:nvPr/>
        </p:nvSpPr>
        <p:spPr>
          <a:xfrm>
            <a:off x="1631505" y="2204865"/>
            <a:ext cx="8992361" cy="3744416"/>
          </a:xfrm>
          <a:prstGeom prst="rect">
            <a:avLst/>
          </a:prstGeom>
          <a:noFill/>
          <a:ln>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36" name="Rectangle 135"/>
          <p:cNvSpPr/>
          <p:nvPr/>
        </p:nvSpPr>
        <p:spPr>
          <a:xfrm>
            <a:off x="1729647" y="2359717"/>
            <a:ext cx="1406437" cy="318849"/>
          </a:xfrm>
          <a:prstGeom prst="rect">
            <a:avLst/>
          </a:prstGeom>
          <a:solidFill>
            <a:srgbClr val="FFC00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err="1">
                <a:solidFill>
                  <a:schemeClr val="tx1"/>
                </a:solidFill>
              </a:rPr>
              <a:t>Pasukan</a:t>
            </a:r>
            <a:r>
              <a:rPr lang="en-US" sz="1400" b="1" dirty="0">
                <a:solidFill>
                  <a:schemeClr val="tx1"/>
                </a:solidFill>
              </a:rPr>
              <a:t> </a:t>
            </a:r>
            <a:r>
              <a:rPr lang="en-US" sz="1400" b="1" dirty="0" err="1">
                <a:solidFill>
                  <a:schemeClr val="tx1"/>
                </a:solidFill>
              </a:rPr>
              <a:t>Projek</a:t>
            </a:r>
            <a:endParaRPr lang="en-US" sz="1400" b="1" dirty="0">
              <a:solidFill>
                <a:schemeClr val="tx1"/>
              </a:solidFill>
            </a:endParaRPr>
          </a:p>
        </p:txBody>
      </p:sp>
      <p:sp>
        <p:nvSpPr>
          <p:cNvPr id="6" name="Slide Number Placeholder 5"/>
          <p:cNvSpPr>
            <a:spLocks noGrp="1"/>
          </p:cNvSpPr>
          <p:nvPr>
            <p:ph type="sldNum" sz="quarter" idx="12"/>
          </p:nvPr>
        </p:nvSpPr>
        <p:spPr>
          <a:xfrm>
            <a:off x="8498904" y="1"/>
            <a:ext cx="2133600" cy="365125"/>
          </a:xfrm>
        </p:spPr>
        <p:txBody>
          <a:bodyPr/>
          <a:lstStyle/>
          <a:p>
            <a:pPr>
              <a:defRPr/>
            </a:pPr>
            <a:fld id="{1B09AB17-F647-4A22-A4B0-5AFB6B343795}" type="slidenum">
              <a:rPr lang="ms-MY" smtClean="0"/>
              <a:pPr>
                <a:defRPr/>
              </a:pPr>
              <a:t>15</a:t>
            </a:fld>
            <a:r>
              <a:rPr lang="ms-MY" dirty="0" smtClean="0"/>
              <a:t> / 63</a:t>
            </a:r>
            <a:endParaRPr lang="ms-MY" dirty="0"/>
          </a:p>
        </p:txBody>
      </p:sp>
      <p:sp>
        <p:nvSpPr>
          <p:cNvPr id="45" name="Rectangle 44"/>
          <p:cNvSpPr/>
          <p:nvPr/>
        </p:nvSpPr>
        <p:spPr>
          <a:xfrm rot="1448987">
            <a:off x="7996906" y="2482598"/>
            <a:ext cx="2847160" cy="923330"/>
          </a:xfrm>
          <a:prstGeom prst="rect">
            <a:avLst/>
          </a:prstGeom>
          <a:noFill/>
        </p:spPr>
        <p:txBody>
          <a:bodyPr wrap="square" lIns="91440" tIns="45720" rIns="91440" bIns="45720">
            <a:spAutoFit/>
          </a:bodyPr>
          <a:lstStyle/>
          <a:p>
            <a:pPr algn="ctr"/>
            <a:r>
              <a:rPr lang="en-US" sz="5400" b="1" dirty="0">
                <a:ln w="12700">
                  <a:solidFill>
                    <a:schemeClr val="accent1"/>
                  </a:solidFill>
                  <a:prstDash val="solid"/>
                </a:ln>
                <a:solidFill>
                  <a:srgbClr val="FF0000"/>
                </a:solidFill>
                <a:effectLst>
                  <a:outerShdw dist="38100" dir="2640000" algn="bl" rotWithShape="0">
                    <a:schemeClr val="accent1"/>
                  </a:outerShdw>
                </a:effectLst>
              </a:rPr>
              <a:t>CONTOH</a:t>
            </a:r>
          </a:p>
        </p:txBody>
      </p:sp>
      <p:sp>
        <p:nvSpPr>
          <p:cNvPr id="46" name="Slide Number Placeholder 1"/>
          <p:cNvSpPr txBox="1">
            <a:spLocks/>
          </p:cNvSpPr>
          <p:nvPr/>
        </p:nvSpPr>
        <p:spPr>
          <a:xfrm>
            <a:off x="8610600" y="6356350"/>
            <a:ext cx="2743200" cy="365125"/>
          </a:xfrm>
          <a:prstGeom prst="rect">
            <a:avLst/>
          </a:prstGeom>
        </p:spPr>
        <p:txBody>
          <a:bodyPr vert="horz" lIns="91440" tIns="45720" rIns="91440" bIns="45720" rtlCol="0" anchor="ctr"/>
          <a:lstStyle>
            <a:defPPr>
              <a:defRPr lang="ms-MY"/>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ms-MY" dirty="0" smtClean="0"/>
              <a:t>15</a:t>
            </a:r>
            <a:endParaRPr lang="ms-MY" dirty="0"/>
          </a:p>
        </p:txBody>
      </p:sp>
    </p:spTree>
    <p:extLst>
      <p:ext uri="{BB962C8B-B14F-4D97-AF65-F5344CB8AC3E}">
        <p14:creationId xmlns:p14="http://schemas.microsoft.com/office/powerpoint/2010/main" val="360816313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89" y="44450"/>
            <a:ext cx="9488811" cy="1008286"/>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defRPr/>
            </a:pPr>
            <a:r>
              <a:rPr lang="ms-MY" b="1" i="1" dirty="0" smtClean="0">
                <a:latin typeface="Arial" pitchFamily="34" charset="0"/>
                <a:ea typeface="ＭＳ Ｐゴシック" pitchFamily="34" charset="-128"/>
                <a:cs typeface="Arial" pitchFamily="34" charset="0"/>
              </a:rPr>
              <a:t>AGENSI XYZ: </a:t>
            </a:r>
            <a:r>
              <a:rPr lang="en-US" b="1" i="1" dirty="0" smtClean="0">
                <a:latin typeface="Arial" pitchFamily="34" charset="0"/>
                <a:ea typeface="ＭＳ Ｐゴシック" pitchFamily="34" charset="-128"/>
                <a:cs typeface="Arial" pitchFamily="34" charset="0"/>
              </a:rPr>
              <a:t>CONCEPTUAL </a:t>
            </a:r>
            <a:r>
              <a:rPr lang="ms-MY" b="1" i="1" dirty="0">
                <a:latin typeface="Arial" pitchFamily="34" charset="0"/>
                <a:ea typeface="ＭＳ Ｐゴシック" pitchFamily="34" charset="-128"/>
                <a:cs typeface="Arial" pitchFamily="34" charset="0"/>
              </a:rPr>
              <a:t>ORGANIZATIONAL LANDSCAPE MAP VIEW</a:t>
            </a:r>
            <a:endParaRPr lang="ms-MY" b="1" dirty="0">
              <a:solidFill>
                <a:srgbClr val="FF0000"/>
              </a:solidFill>
              <a:latin typeface="Arial" pitchFamily="34" charset="0"/>
              <a:ea typeface="ＭＳ Ｐゴシック" pitchFamily="34" charset="-128"/>
              <a:cs typeface="Arial" pitchFamily="34" charset="0"/>
            </a:endParaRPr>
          </a:p>
          <a:p>
            <a:pPr>
              <a:buFont typeface="Arial" charset="0"/>
              <a:buNone/>
              <a:defRPr/>
            </a:pPr>
            <a:endParaRPr lang="ms-MY" b="1" i="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919536" y="1237128"/>
            <a:ext cx="7704856" cy="2164487"/>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Clr>
                <a:schemeClr val="accent1"/>
              </a:buClr>
              <a:buSzPct val="73000"/>
              <a:buFont typeface="Wingdings" panose="05000000000000000000" pitchFamily="2" charset="2"/>
              <a:buChar char="Ø"/>
            </a:pPr>
            <a:r>
              <a:rPr lang="en-US" sz="1800" dirty="0" smtClean="0">
                <a:solidFill>
                  <a:schemeClr val="tx1"/>
                </a:solidFill>
                <a:latin typeface="Arial" panose="020B0604020202020204" pitchFamily="34" charset="0"/>
                <a:cs typeface="Arial" panose="020B0604020202020204" pitchFamily="34" charset="0"/>
              </a:rPr>
              <a:t>Diagram </a:t>
            </a:r>
            <a:r>
              <a:rPr lang="en-US" sz="1800" dirty="0" err="1" smtClean="0">
                <a:solidFill>
                  <a:schemeClr val="tx1"/>
                </a:solidFill>
                <a:latin typeface="Arial" panose="020B0604020202020204" pitchFamily="34" charset="0"/>
                <a:cs typeface="Arial" panose="020B0604020202020204" pitchFamily="34" charset="0"/>
              </a:rPr>
              <a:t>bisnes</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berasaskan</a:t>
            </a:r>
            <a:r>
              <a:rPr lang="en-US" sz="1800" dirty="0" smtClean="0">
                <a:solidFill>
                  <a:schemeClr val="tx1"/>
                </a:solidFill>
                <a:latin typeface="Arial" panose="020B0604020202020204" pitchFamily="34" charset="0"/>
                <a:cs typeface="Arial" panose="020B0604020202020204" pitchFamily="34" charset="0"/>
              </a:rPr>
              <a:t> Business, Data, Application &amp; Technology (BDAT)</a:t>
            </a:r>
            <a:endParaRPr lang="en-US" sz="1800" dirty="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smtClean="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r>
              <a:rPr lang="en-US" sz="1800" dirty="0" err="1" smtClean="0">
                <a:solidFill>
                  <a:schemeClr val="tx1"/>
                </a:solidFill>
                <a:latin typeface="Arial" panose="020B0604020202020204" pitchFamily="34" charset="0"/>
                <a:cs typeface="Arial" panose="020B0604020202020204" pitchFamily="34" charset="0"/>
              </a:rPr>
              <a:t>Perlu</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menggambarkan</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keseluruhan</a:t>
            </a:r>
            <a:r>
              <a:rPr lang="en-US" sz="1800" dirty="0" smtClean="0">
                <a:solidFill>
                  <a:schemeClr val="tx1"/>
                </a:solidFill>
                <a:latin typeface="Arial" panose="020B0604020202020204" pitchFamily="34" charset="0"/>
                <a:cs typeface="Arial" panose="020B0604020202020204" pitchFamily="34" charset="0"/>
              </a:rPr>
              <a:t> di </a:t>
            </a:r>
            <a:r>
              <a:rPr lang="en-US" sz="1800" dirty="0" err="1" smtClean="0">
                <a:solidFill>
                  <a:schemeClr val="tx1"/>
                </a:solidFill>
                <a:latin typeface="Arial" panose="020B0604020202020204" pitchFamily="34" charset="0"/>
                <a:cs typeface="Arial" panose="020B0604020202020204" pitchFamily="34" charset="0"/>
              </a:rPr>
              <a:t>jabatan</a:t>
            </a:r>
            <a:endParaRPr lang="en-US" sz="1800" dirty="0" smtClean="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r>
              <a:rPr lang="en-US" sz="1800" dirty="0" err="1" smtClean="0">
                <a:solidFill>
                  <a:schemeClr val="tx1"/>
                </a:solidFill>
                <a:latin typeface="Arial" panose="020B0604020202020204" pitchFamily="34" charset="0"/>
                <a:cs typeface="Arial" panose="020B0604020202020204" pitchFamily="34" charset="0"/>
              </a:rPr>
              <a:t>Perlu</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dikekalkan</a:t>
            </a:r>
            <a:r>
              <a:rPr lang="en-US" sz="1800" dirty="0" smtClean="0">
                <a:solidFill>
                  <a:schemeClr val="tx1"/>
                </a:solidFill>
                <a:latin typeface="Arial" panose="020B0604020202020204" pitchFamily="34" charset="0"/>
                <a:cs typeface="Arial" panose="020B0604020202020204" pitchFamily="34" charset="0"/>
              </a:rPr>
              <a:t> (fixed)– </a:t>
            </a:r>
            <a:r>
              <a:rPr lang="en-US" sz="1800" dirty="0" err="1" smtClean="0">
                <a:solidFill>
                  <a:schemeClr val="tx1"/>
                </a:solidFill>
                <a:latin typeface="Arial" panose="020B0604020202020204" pitchFamily="34" charset="0"/>
                <a:cs typeface="Arial" panose="020B0604020202020204" pitchFamily="34" charset="0"/>
              </a:rPr>
              <a:t>sekiranya</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ada</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projek</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seterusnya</a:t>
            </a:r>
            <a:endParaRPr lang="en-US" sz="1800" dirty="0">
              <a:solidFill>
                <a:schemeClr val="tx1"/>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16</a:t>
            </a:fld>
            <a:endParaRPr lang="ms-MY" dirty="0"/>
          </a:p>
        </p:txBody>
      </p:sp>
      <p:sp>
        <p:nvSpPr>
          <p:cNvPr id="3" name="Rectangle 2"/>
          <p:cNvSpPr/>
          <p:nvPr/>
        </p:nvSpPr>
        <p:spPr>
          <a:xfrm>
            <a:off x="3084770" y="3493987"/>
            <a:ext cx="6156942" cy="923330"/>
          </a:xfrm>
          <a:prstGeom prst="rect">
            <a:avLst/>
          </a:prstGeom>
          <a:noFill/>
        </p:spPr>
        <p:txBody>
          <a:bodyPr wrap="none" lIns="91440" tIns="45720" rIns="91440" bIns="45720">
            <a:spAutoFit/>
          </a:bodyPr>
          <a:lstStyle/>
          <a:p>
            <a:pPr algn="ctr"/>
            <a:r>
              <a:rPr lang="en-US" sz="5400" b="1" dirty="0" err="1">
                <a:ln w="22225">
                  <a:solidFill>
                    <a:schemeClr val="accent2"/>
                  </a:solidFill>
                  <a:prstDash val="solid"/>
                </a:ln>
                <a:solidFill>
                  <a:schemeClr val="accent2">
                    <a:lumMod val="40000"/>
                    <a:lumOff val="60000"/>
                  </a:schemeClr>
                </a:solidFill>
              </a:rPr>
              <a:t>Lihat</a:t>
            </a:r>
            <a:r>
              <a:rPr lang="en-US" sz="5400" b="1" dirty="0">
                <a:ln w="22225">
                  <a:solidFill>
                    <a:schemeClr val="accent2"/>
                  </a:solidFill>
                  <a:prstDash val="solid"/>
                </a:ln>
                <a:solidFill>
                  <a:schemeClr val="accent2">
                    <a:lumMod val="40000"/>
                    <a:lumOff val="60000"/>
                  </a:schemeClr>
                </a:solidFill>
              </a:rPr>
              <a:t> </a:t>
            </a:r>
            <a:r>
              <a:rPr lang="en-US" sz="5400" b="1" dirty="0" err="1">
                <a:ln w="22225">
                  <a:solidFill>
                    <a:schemeClr val="accent2"/>
                  </a:solidFill>
                  <a:prstDash val="solid"/>
                </a:ln>
                <a:solidFill>
                  <a:schemeClr val="accent2">
                    <a:lumMod val="40000"/>
                    <a:lumOff val="60000"/>
                  </a:schemeClr>
                </a:solidFill>
              </a:rPr>
              <a:t>contoh</a:t>
            </a:r>
            <a:r>
              <a:rPr lang="en-US" sz="5400" b="1" dirty="0">
                <a:ln w="22225">
                  <a:solidFill>
                    <a:schemeClr val="accent2"/>
                  </a:solidFill>
                  <a:prstDash val="solid"/>
                </a:ln>
                <a:solidFill>
                  <a:schemeClr val="accent2">
                    <a:lumMod val="40000"/>
                    <a:lumOff val="60000"/>
                  </a:schemeClr>
                </a:solidFill>
              </a:rPr>
              <a:t> </a:t>
            </a:r>
            <a:r>
              <a:rPr lang="en-US" sz="5400" b="1">
                <a:ln w="22225">
                  <a:solidFill>
                    <a:schemeClr val="accent2"/>
                  </a:solidFill>
                  <a:prstDash val="solid"/>
                </a:ln>
                <a:solidFill>
                  <a:schemeClr val="accent2">
                    <a:lumMod val="40000"/>
                    <a:lumOff val="60000"/>
                  </a:schemeClr>
                </a:solidFill>
              </a:rPr>
              <a:t>Slide </a:t>
            </a:r>
            <a:r>
              <a:rPr lang="en-US" sz="5400" b="1" smtClean="0">
                <a:ln w="22225">
                  <a:solidFill>
                    <a:schemeClr val="accent2"/>
                  </a:solidFill>
                  <a:prstDash val="solid"/>
                </a:ln>
                <a:solidFill>
                  <a:schemeClr val="accent2">
                    <a:lumMod val="40000"/>
                    <a:lumOff val="60000"/>
                  </a:schemeClr>
                </a:solidFill>
              </a:rPr>
              <a:t>17</a:t>
            </a:r>
            <a:endParaRPr lang="en-US" sz="54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8162570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Rectangle 116"/>
          <p:cNvSpPr/>
          <p:nvPr/>
        </p:nvSpPr>
        <p:spPr>
          <a:xfrm>
            <a:off x="1549161" y="414392"/>
            <a:ext cx="7673765" cy="520079"/>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75" b="1" dirty="0">
              <a:solidFill>
                <a:prstClr val="white"/>
              </a:solidFill>
            </a:endParaRPr>
          </a:p>
          <a:p>
            <a:pPr algn="ctr"/>
            <a:endParaRPr lang="en-US" sz="675" b="1" dirty="0">
              <a:solidFill>
                <a:prstClr val="white"/>
              </a:solidFill>
            </a:endParaRPr>
          </a:p>
          <a:p>
            <a:pPr algn="ctr"/>
            <a:r>
              <a:rPr lang="en-US" sz="800" b="1" dirty="0">
                <a:solidFill>
                  <a:prstClr val="black"/>
                </a:solidFill>
              </a:rPr>
              <a:t>MEDIUM PERKHIDMATAN</a:t>
            </a:r>
          </a:p>
          <a:p>
            <a:pPr algn="ctr"/>
            <a:endParaRPr lang="en-US" sz="675" b="1" dirty="0">
              <a:solidFill>
                <a:prstClr val="white"/>
              </a:solidFill>
            </a:endParaRPr>
          </a:p>
          <a:p>
            <a:pPr algn="ctr"/>
            <a:endParaRPr lang="en-US" sz="675" b="1" dirty="0">
              <a:solidFill>
                <a:prstClr val="white"/>
              </a:solidFill>
            </a:endParaRPr>
          </a:p>
          <a:p>
            <a:pPr algn="ctr"/>
            <a:endParaRPr lang="en-US" sz="675" b="1" dirty="0">
              <a:solidFill>
                <a:prstClr val="white"/>
              </a:solidFill>
            </a:endParaRPr>
          </a:p>
          <a:p>
            <a:pPr algn="ctr"/>
            <a:endParaRPr lang="en-US" sz="675" b="1" dirty="0">
              <a:solidFill>
                <a:prstClr val="white"/>
              </a:solidFill>
            </a:endParaRPr>
          </a:p>
          <a:p>
            <a:pPr algn="ctr"/>
            <a:endParaRPr lang="en-US" sz="675" b="1" dirty="0">
              <a:solidFill>
                <a:prstClr val="white"/>
              </a:solidFill>
            </a:endParaRPr>
          </a:p>
          <a:p>
            <a:pPr algn="ctr"/>
            <a:endParaRPr lang="ms-MY" sz="675" b="1" dirty="0">
              <a:solidFill>
                <a:prstClr val="white"/>
              </a:solidFill>
            </a:endParaRPr>
          </a:p>
        </p:txBody>
      </p:sp>
      <p:sp>
        <p:nvSpPr>
          <p:cNvPr id="84" name="Rectangle 83"/>
          <p:cNvSpPr/>
          <p:nvPr/>
        </p:nvSpPr>
        <p:spPr>
          <a:xfrm>
            <a:off x="1743477" y="1323570"/>
            <a:ext cx="884056" cy="290900"/>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err="1">
                <a:solidFill>
                  <a:prstClr val="black"/>
                </a:solidFill>
              </a:rPr>
              <a:t>Ibu</a:t>
            </a:r>
            <a:r>
              <a:rPr lang="en-US" sz="600" dirty="0">
                <a:solidFill>
                  <a:prstClr val="black"/>
                </a:solidFill>
              </a:rPr>
              <a:t> </a:t>
            </a:r>
            <a:r>
              <a:rPr lang="en-US" sz="600" dirty="0" err="1">
                <a:solidFill>
                  <a:prstClr val="black"/>
                </a:solidFill>
              </a:rPr>
              <a:t>Pejabat</a:t>
            </a:r>
            <a:r>
              <a:rPr lang="en-US" sz="600" dirty="0">
                <a:solidFill>
                  <a:prstClr val="black"/>
                </a:solidFill>
              </a:rPr>
              <a:t> MPOB </a:t>
            </a:r>
            <a:r>
              <a:rPr lang="en-US" sz="600" dirty="0" err="1">
                <a:solidFill>
                  <a:prstClr val="black"/>
                </a:solidFill>
              </a:rPr>
              <a:t>Bangi</a:t>
            </a:r>
            <a:endParaRPr lang="en-US" sz="600" dirty="0">
              <a:solidFill>
                <a:prstClr val="black"/>
              </a:solidFill>
            </a:endParaRPr>
          </a:p>
        </p:txBody>
      </p:sp>
      <p:sp>
        <p:nvSpPr>
          <p:cNvPr id="93" name="Rectangle 92"/>
          <p:cNvSpPr/>
          <p:nvPr/>
        </p:nvSpPr>
        <p:spPr>
          <a:xfrm>
            <a:off x="4399141" y="1323570"/>
            <a:ext cx="731632" cy="290900"/>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err="1">
                <a:solidFill>
                  <a:prstClr val="black"/>
                </a:solidFill>
              </a:rPr>
              <a:t>Stesen</a:t>
            </a:r>
            <a:r>
              <a:rPr lang="en-US" sz="600" dirty="0">
                <a:solidFill>
                  <a:prstClr val="black"/>
                </a:solidFill>
              </a:rPr>
              <a:t> </a:t>
            </a:r>
            <a:r>
              <a:rPr lang="en-US" sz="600" dirty="0" err="1">
                <a:solidFill>
                  <a:prstClr val="black"/>
                </a:solidFill>
              </a:rPr>
              <a:t>Penyelidikan</a:t>
            </a:r>
            <a:endParaRPr lang="en-US" sz="600" dirty="0">
              <a:solidFill>
                <a:prstClr val="black"/>
              </a:solidFill>
            </a:endParaRPr>
          </a:p>
        </p:txBody>
      </p:sp>
      <p:sp>
        <p:nvSpPr>
          <p:cNvPr id="99" name="Rectangle 98"/>
          <p:cNvSpPr/>
          <p:nvPr/>
        </p:nvSpPr>
        <p:spPr>
          <a:xfrm>
            <a:off x="5201464" y="1323570"/>
            <a:ext cx="731632" cy="290900"/>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err="1">
                <a:solidFill>
                  <a:prstClr val="black"/>
                </a:solidFill>
              </a:rPr>
              <a:t>Pejabat</a:t>
            </a:r>
            <a:r>
              <a:rPr lang="en-US" sz="600" dirty="0">
                <a:solidFill>
                  <a:prstClr val="black"/>
                </a:solidFill>
              </a:rPr>
              <a:t> TUNAS</a:t>
            </a:r>
          </a:p>
        </p:txBody>
      </p:sp>
      <p:sp>
        <p:nvSpPr>
          <p:cNvPr id="102" name="Rectangle 101"/>
          <p:cNvSpPr/>
          <p:nvPr/>
        </p:nvSpPr>
        <p:spPr>
          <a:xfrm>
            <a:off x="6124786" y="1301266"/>
            <a:ext cx="1110006" cy="301383"/>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err="1">
                <a:solidFill>
                  <a:prstClr val="black"/>
                </a:solidFill>
              </a:rPr>
              <a:t>Persatuan-persatuan</a:t>
            </a:r>
            <a:r>
              <a:rPr lang="en-US" sz="600" dirty="0">
                <a:solidFill>
                  <a:prstClr val="black"/>
                </a:solidFill>
              </a:rPr>
              <a:t> </a:t>
            </a:r>
            <a:r>
              <a:rPr lang="en-US" sz="600" dirty="0" err="1">
                <a:solidFill>
                  <a:prstClr val="black"/>
                </a:solidFill>
              </a:rPr>
              <a:t>Industri</a:t>
            </a:r>
            <a:r>
              <a:rPr lang="en-US" sz="600" dirty="0">
                <a:solidFill>
                  <a:prstClr val="black"/>
                </a:solidFill>
              </a:rPr>
              <a:t> </a:t>
            </a:r>
            <a:r>
              <a:rPr lang="en-US" sz="600" dirty="0" err="1">
                <a:solidFill>
                  <a:prstClr val="black"/>
                </a:solidFill>
              </a:rPr>
              <a:t>Kelapa</a:t>
            </a:r>
            <a:r>
              <a:rPr lang="en-US" sz="600" dirty="0">
                <a:solidFill>
                  <a:prstClr val="black"/>
                </a:solidFill>
              </a:rPr>
              <a:t> </a:t>
            </a:r>
            <a:r>
              <a:rPr lang="en-US" sz="600" dirty="0" err="1">
                <a:solidFill>
                  <a:prstClr val="black"/>
                </a:solidFill>
              </a:rPr>
              <a:t>Sawit</a:t>
            </a:r>
            <a:endParaRPr lang="en-US" sz="600" dirty="0">
              <a:solidFill>
                <a:prstClr val="black"/>
              </a:solidFill>
            </a:endParaRPr>
          </a:p>
        </p:txBody>
      </p:sp>
      <p:sp>
        <p:nvSpPr>
          <p:cNvPr id="5" name="Rectangle 4"/>
          <p:cNvSpPr/>
          <p:nvPr/>
        </p:nvSpPr>
        <p:spPr>
          <a:xfrm>
            <a:off x="1549161" y="929801"/>
            <a:ext cx="7673764" cy="1125891"/>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800" b="1" dirty="0">
                <a:solidFill>
                  <a:prstClr val="black"/>
                </a:solidFill>
              </a:rPr>
              <a:t>PENGGUNA PERKHIDMATAN</a:t>
            </a:r>
            <a:endParaRPr lang="en-US" sz="800" b="1" dirty="0">
              <a:solidFill>
                <a:prstClr val="white"/>
              </a:solidFill>
            </a:endParaRPr>
          </a:p>
          <a:p>
            <a:pPr algn="ctr"/>
            <a:endParaRPr lang="en-US" sz="675" b="1" dirty="0">
              <a:solidFill>
                <a:prstClr val="white"/>
              </a:solidFill>
            </a:endParaRPr>
          </a:p>
          <a:p>
            <a:pPr algn="ctr"/>
            <a:endParaRPr lang="ms-MY" sz="675" b="1" dirty="0">
              <a:solidFill>
                <a:prstClr val="white"/>
              </a:solidFill>
            </a:endParaRPr>
          </a:p>
        </p:txBody>
      </p:sp>
      <p:grpSp>
        <p:nvGrpSpPr>
          <p:cNvPr id="8" name="Group 7"/>
          <p:cNvGrpSpPr/>
          <p:nvPr/>
        </p:nvGrpSpPr>
        <p:grpSpPr>
          <a:xfrm>
            <a:off x="3131891" y="576214"/>
            <a:ext cx="1080000" cy="263051"/>
            <a:chOff x="1607891" y="624854"/>
            <a:chExt cx="1032186" cy="368886"/>
          </a:xfrm>
        </p:grpSpPr>
        <p:sp>
          <p:nvSpPr>
            <p:cNvPr id="106" name="Rectangle 105"/>
            <p:cNvSpPr/>
            <p:nvPr/>
          </p:nvSpPr>
          <p:spPr>
            <a:xfrm>
              <a:off x="1607891" y="624854"/>
              <a:ext cx="1032186" cy="368886"/>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err="1">
                  <a:solidFill>
                    <a:prstClr val="black"/>
                  </a:solidFill>
                </a:rPr>
                <a:t>Aplikasi</a:t>
              </a:r>
              <a:r>
                <a:rPr lang="en-US" sz="800" dirty="0">
                  <a:solidFill>
                    <a:prstClr val="black"/>
                  </a:solidFill>
                </a:rPr>
                <a:t> Mobil</a:t>
              </a:r>
            </a:p>
          </p:txBody>
        </p:sp>
        <p:pic>
          <p:nvPicPr>
            <p:cNvPr id="107" name="Picture 106"/>
            <p:cNvPicPr>
              <a:picLocks noChangeAspect="1"/>
            </p:cNvPicPr>
            <p:nvPr/>
          </p:nvPicPr>
          <p:blipFill>
            <a:blip r:embed="rId3">
              <a:clrChange>
                <a:clrFrom>
                  <a:srgbClr val="C9E7B7"/>
                </a:clrFrom>
                <a:clrTo>
                  <a:srgbClr val="C9E7B7">
                    <a:alpha val="0"/>
                  </a:srgbClr>
                </a:clrTo>
              </a:clrChange>
              <a:duotone>
                <a:schemeClr val="bg2">
                  <a:shade val="45000"/>
                  <a:satMod val="135000"/>
                </a:schemeClr>
                <a:prstClr val="white"/>
              </a:duotone>
            </a:blip>
            <a:stretch>
              <a:fillRect/>
            </a:stretch>
          </p:blipFill>
          <p:spPr>
            <a:xfrm>
              <a:off x="2397232" y="661133"/>
              <a:ext cx="223869" cy="103270"/>
            </a:xfrm>
            <a:prstGeom prst="rect">
              <a:avLst/>
            </a:prstGeom>
            <a:solidFill>
              <a:srgbClr val="FCD5B5"/>
            </a:solidFill>
            <a:ln w="3175">
              <a:noFill/>
            </a:ln>
          </p:spPr>
        </p:pic>
      </p:grpSp>
      <p:grpSp>
        <p:nvGrpSpPr>
          <p:cNvPr id="9" name="Group 8"/>
          <p:cNvGrpSpPr/>
          <p:nvPr/>
        </p:nvGrpSpPr>
        <p:grpSpPr>
          <a:xfrm>
            <a:off x="4282610" y="576214"/>
            <a:ext cx="1080000" cy="263051"/>
            <a:chOff x="2758610" y="624854"/>
            <a:chExt cx="1032186" cy="368886"/>
          </a:xfrm>
        </p:grpSpPr>
        <p:sp>
          <p:nvSpPr>
            <p:cNvPr id="109" name="Rectangle 108"/>
            <p:cNvSpPr/>
            <p:nvPr/>
          </p:nvSpPr>
          <p:spPr>
            <a:xfrm>
              <a:off x="2758610" y="624854"/>
              <a:ext cx="1032186" cy="368886"/>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err="1">
                  <a:solidFill>
                    <a:prstClr val="black"/>
                  </a:solidFill>
                </a:rPr>
                <a:t>Kaunter</a:t>
              </a:r>
              <a:endParaRPr lang="en-US" sz="800" dirty="0">
                <a:solidFill>
                  <a:prstClr val="black"/>
                </a:solidFill>
              </a:endParaRPr>
            </a:p>
          </p:txBody>
        </p:sp>
        <p:pic>
          <p:nvPicPr>
            <p:cNvPr id="110" name="Picture 109"/>
            <p:cNvPicPr>
              <a:picLocks noChangeAspect="1"/>
            </p:cNvPicPr>
            <p:nvPr/>
          </p:nvPicPr>
          <p:blipFill>
            <a:blip r:embed="rId3">
              <a:clrChange>
                <a:clrFrom>
                  <a:srgbClr val="C9E7B7"/>
                </a:clrFrom>
                <a:clrTo>
                  <a:srgbClr val="C9E7B7">
                    <a:alpha val="0"/>
                  </a:srgbClr>
                </a:clrTo>
              </a:clrChange>
              <a:duotone>
                <a:schemeClr val="bg2">
                  <a:shade val="45000"/>
                  <a:satMod val="135000"/>
                </a:schemeClr>
                <a:prstClr val="white"/>
              </a:duotone>
            </a:blip>
            <a:stretch>
              <a:fillRect/>
            </a:stretch>
          </p:blipFill>
          <p:spPr>
            <a:xfrm>
              <a:off x="3474382" y="662601"/>
              <a:ext cx="223869" cy="103270"/>
            </a:xfrm>
            <a:prstGeom prst="rect">
              <a:avLst/>
            </a:prstGeom>
            <a:solidFill>
              <a:srgbClr val="FCD5B5"/>
            </a:solidFill>
            <a:ln w="3175">
              <a:noFill/>
            </a:ln>
          </p:spPr>
        </p:pic>
      </p:grpSp>
      <p:grpSp>
        <p:nvGrpSpPr>
          <p:cNvPr id="13" name="Group 12"/>
          <p:cNvGrpSpPr/>
          <p:nvPr/>
        </p:nvGrpSpPr>
        <p:grpSpPr>
          <a:xfrm>
            <a:off x="6584048" y="576214"/>
            <a:ext cx="1080000" cy="263051"/>
            <a:chOff x="5060048" y="624854"/>
            <a:chExt cx="1032186" cy="368886"/>
          </a:xfrm>
        </p:grpSpPr>
        <p:sp>
          <p:nvSpPr>
            <p:cNvPr id="112" name="Rectangle 111"/>
            <p:cNvSpPr/>
            <p:nvPr/>
          </p:nvSpPr>
          <p:spPr>
            <a:xfrm>
              <a:off x="5060048" y="624854"/>
              <a:ext cx="1032186" cy="36888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err="1">
                  <a:solidFill>
                    <a:prstClr val="black"/>
                  </a:solidFill>
                </a:rPr>
                <a:t>Emel</a:t>
              </a:r>
              <a:endParaRPr lang="en-US" sz="800" dirty="0">
                <a:solidFill>
                  <a:prstClr val="black"/>
                </a:solidFill>
              </a:endParaRPr>
            </a:p>
          </p:txBody>
        </p:sp>
        <p:pic>
          <p:nvPicPr>
            <p:cNvPr id="113" name="Picture 112"/>
            <p:cNvPicPr>
              <a:picLocks noChangeAspect="1"/>
            </p:cNvPicPr>
            <p:nvPr/>
          </p:nvPicPr>
          <p:blipFill>
            <a:blip r:embed="rId3">
              <a:clrChange>
                <a:clrFrom>
                  <a:srgbClr val="C9E7B7"/>
                </a:clrFrom>
                <a:clrTo>
                  <a:srgbClr val="C9E7B7">
                    <a:alpha val="0"/>
                  </a:srgbClr>
                </a:clrTo>
              </a:clrChange>
              <a:duotone>
                <a:schemeClr val="bg2">
                  <a:shade val="45000"/>
                  <a:satMod val="135000"/>
                </a:schemeClr>
                <a:prstClr val="white"/>
              </a:duotone>
            </a:blip>
            <a:stretch>
              <a:fillRect/>
            </a:stretch>
          </p:blipFill>
          <p:spPr>
            <a:xfrm>
              <a:off x="5849389" y="661133"/>
              <a:ext cx="223869" cy="103270"/>
            </a:xfrm>
            <a:prstGeom prst="rect">
              <a:avLst/>
            </a:prstGeom>
            <a:solidFill>
              <a:srgbClr val="FFFF99"/>
            </a:solidFill>
            <a:ln w="3175">
              <a:noFill/>
            </a:ln>
          </p:spPr>
        </p:pic>
      </p:grpSp>
      <p:grpSp>
        <p:nvGrpSpPr>
          <p:cNvPr id="12" name="Group 11"/>
          <p:cNvGrpSpPr/>
          <p:nvPr/>
        </p:nvGrpSpPr>
        <p:grpSpPr>
          <a:xfrm>
            <a:off x="5433329" y="576214"/>
            <a:ext cx="1080000" cy="263051"/>
            <a:chOff x="3909329" y="624854"/>
            <a:chExt cx="1032186" cy="368886"/>
          </a:xfrm>
        </p:grpSpPr>
        <p:sp>
          <p:nvSpPr>
            <p:cNvPr id="115" name="Rectangle 114"/>
            <p:cNvSpPr/>
            <p:nvPr/>
          </p:nvSpPr>
          <p:spPr>
            <a:xfrm>
              <a:off x="3909329" y="624854"/>
              <a:ext cx="1032186" cy="368886"/>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prstClr val="black"/>
                  </a:solidFill>
                </a:rPr>
                <a:t>Portal</a:t>
              </a:r>
            </a:p>
          </p:txBody>
        </p:sp>
        <p:pic>
          <p:nvPicPr>
            <p:cNvPr id="116" name="Picture 115"/>
            <p:cNvPicPr>
              <a:picLocks noChangeAspect="1"/>
            </p:cNvPicPr>
            <p:nvPr/>
          </p:nvPicPr>
          <p:blipFill>
            <a:blip r:embed="rId3">
              <a:clrChange>
                <a:clrFrom>
                  <a:srgbClr val="C9E7B7"/>
                </a:clrFrom>
                <a:clrTo>
                  <a:srgbClr val="C9E7B7">
                    <a:alpha val="0"/>
                  </a:srgbClr>
                </a:clrTo>
              </a:clrChange>
              <a:duotone>
                <a:schemeClr val="bg2">
                  <a:shade val="45000"/>
                  <a:satMod val="135000"/>
                </a:schemeClr>
                <a:prstClr val="white"/>
              </a:duotone>
            </a:blip>
            <a:stretch>
              <a:fillRect/>
            </a:stretch>
          </p:blipFill>
          <p:spPr>
            <a:xfrm>
              <a:off x="4698670" y="661133"/>
              <a:ext cx="223869" cy="103270"/>
            </a:xfrm>
            <a:prstGeom prst="rect">
              <a:avLst/>
            </a:prstGeom>
            <a:solidFill>
              <a:srgbClr val="FCD5B5"/>
            </a:solidFill>
            <a:ln w="3175">
              <a:noFill/>
            </a:ln>
          </p:spPr>
        </p:pic>
      </p:grpSp>
      <p:sp>
        <p:nvSpPr>
          <p:cNvPr id="133" name="TextBox 132"/>
          <p:cNvSpPr txBox="1"/>
          <p:nvPr/>
        </p:nvSpPr>
        <p:spPr>
          <a:xfrm>
            <a:off x="1671059" y="1094555"/>
            <a:ext cx="519694" cy="200055"/>
          </a:xfrm>
          <a:prstGeom prst="rect">
            <a:avLst/>
          </a:prstGeom>
          <a:noFill/>
          <a:ln w="3175">
            <a:noFill/>
          </a:ln>
        </p:spPr>
        <p:txBody>
          <a:bodyPr wrap="none" rtlCol="0">
            <a:spAutoFit/>
          </a:bodyPr>
          <a:lstStyle/>
          <a:p>
            <a:r>
              <a:rPr lang="en-US" sz="700" b="1" dirty="0" err="1">
                <a:solidFill>
                  <a:prstClr val="black"/>
                </a:solidFill>
              </a:rPr>
              <a:t>Dalaman</a:t>
            </a:r>
            <a:endParaRPr lang="ms-MY" sz="700" b="1" dirty="0">
              <a:solidFill>
                <a:prstClr val="black"/>
              </a:solidFill>
            </a:endParaRPr>
          </a:p>
        </p:txBody>
      </p:sp>
      <p:sp>
        <p:nvSpPr>
          <p:cNvPr id="134" name="TextBox 133"/>
          <p:cNvSpPr txBox="1"/>
          <p:nvPr/>
        </p:nvSpPr>
        <p:spPr>
          <a:xfrm>
            <a:off x="6048181" y="1093140"/>
            <a:ext cx="441146" cy="200055"/>
          </a:xfrm>
          <a:prstGeom prst="rect">
            <a:avLst/>
          </a:prstGeom>
          <a:noFill/>
          <a:ln w="3175">
            <a:noFill/>
          </a:ln>
        </p:spPr>
        <p:txBody>
          <a:bodyPr wrap="none" rtlCol="0">
            <a:spAutoFit/>
          </a:bodyPr>
          <a:lstStyle/>
          <a:p>
            <a:r>
              <a:rPr lang="en-US" sz="700" b="1" dirty="0" err="1">
                <a:solidFill>
                  <a:prstClr val="black"/>
                </a:solidFill>
              </a:rPr>
              <a:t>Luaran</a:t>
            </a:r>
            <a:endParaRPr lang="ms-MY" sz="700" b="1" dirty="0">
              <a:solidFill>
                <a:prstClr val="black"/>
              </a:solidFill>
            </a:endParaRPr>
          </a:p>
        </p:txBody>
      </p:sp>
      <p:sp>
        <p:nvSpPr>
          <p:cNvPr id="214" name="TextBox 213"/>
          <p:cNvSpPr txBox="1"/>
          <p:nvPr/>
        </p:nvSpPr>
        <p:spPr>
          <a:xfrm>
            <a:off x="9383691" y="416842"/>
            <a:ext cx="1195094" cy="5078313"/>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n-US" sz="600" b="1" dirty="0">
                <a:ln w="0"/>
                <a:solidFill>
                  <a:prstClr val="black"/>
                </a:solidFill>
                <a:latin typeface="Arial" panose="020B0604020202020204" pitchFamily="34" charset="0"/>
                <a:cs typeface="Arial" panose="020B0604020202020204" pitchFamily="34" charset="0"/>
              </a:rPr>
              <a:t>KETERANGAN:</a:t>
            </a:r>
          </a:p>
          <a:p>
            <a:r>
              <a:rPr lang="en-US" sz="600" b="1" dirty="0">
                <a:ln w="0"/>
                <a:solidFill>
                  <a:prstClr val="black"/>
                </a:solidFill>
                <a:latin typeface="Arial" panose="020B0604020202020204" pitchFamily="34" charset="0"/>
                <a:cs typeface="Arial" panose="020B0604020202020204" pitchFamily="34" charset="0"/>
              </a:rPr>
              <a:t>MPI – </a:t>
            </a:r>
            <a:r>
              <a:rPr lang="en-US" sz="600" dirty="0">
                <a:ln w="0"/>
                <a:solidFill>
                  <a:prstClr val="black"/>
                </a:solidFill>
                <a:latin typeface="Arial" panose="020B0604020202020204" pitchFamily="34" charset="0"/>
                <a:cs typeface="Arial" panose="020B0604020202020204" pitchFamily="34" charset="0"/>
              </a:rPr>
              <a:t>Ministry of Primary Industries</a:t>
            </a:r>
          </a:p>
          <a:p>
            <a:r>
              <a:rPr lang="en-US" sz="600" b="1" dirty="0">
                <a:ln w="0"/>
                <a:solidFill>
                  <a:prstClr val="black"/>
                </a:solidFill>
                <a:latin typeface="Arial" panose="020B0604020202020204" pitchFamily="34" charset="0"/>
                <a:cs typeface="Arial" panose="020B0604020202020204" pitchFamily="34" charset="0"/>
              </a:rPr>
              <a:t>MPOCC – </a:t>
            </a:r>
            <a:r>
              <a:rPr lang="en-US" sz="600" dirty="0">
                <a:ln w="0"/>
                <a:solidFill>
                  <a:prstClr val="black"/>
                </a:solidFill>
                <a:latin typeface="Arial" panose="020B0604020202020204" pitchFamily="34" charset="0"/>
                <a:cs typeface="Arial" panose="020B0604020202020204" pitchFamily="34" charset="0"/>
              </a:rPr>
              <a:t>Malaysian Palm Oil Certification Council</a:t>
            </a:r>
          </a:p>
          <a:p>
            <a:r>
              <a:rPr lang="en-US" sz="600" b="1" dirty="0">
                <a:ln w="0"/>
                <a:solidFill>
                  <a:prstClr val="black"/>
                </a:solidFill>
                <a:latin typeface="Arial" panose="020B0604020202020204" pitchFamily="34" charset="0"/>
                <a:cs typeface="Arial" panose="020B0604020202020204" pitchFamily="34" charset="0"/>
              </a:rPr>
              <a:t>JOPR - </a:t>
            </a:r>
            <a:r>
              <a:rPr lang="en-US" sz="600" dirty="0">
                <a:ln w="0"/>
                <a:solidFill>
                  <a:prstClr val="black"/>
                </a:solidFill>
                <a:latin typeface="Arial" panose="020B0604020202020204" pitchFamily="34" charset="0"/>
                <a:cs typeface="Arial" panose="020B0604020202020204" pitchFamily="34" charset="0"/>
              </a:rPr>
              <a:t>Journal of Oil Palm Research</a:t>
            </a:r>
          </a:p>
          <a:p>
            <a:r>
              <a:rPr lang="en-US" sz="600" b="1" dirty="0">
                <a:ln w="0"/>
                <a:solidFill>
                  <a:prstClr val="black"/>
                </a:solidFill>
                <a:latin typeface="Arial" panose="020B0604020202020204" pitchFamily="34" charset="0"/>
                <a:cs typeface="Arial" panose="020B0604020202020204" pitchFamily="34" charset="0"/>
              </a:rPr>
              <a:t>COMOS - </a:t>
            </a:r>
            <a:r>
              <a:rPr lang="en-US" sz="600" dirty="0" err="1">
                <a:ln w="0"/>
                <a:solidFill>
                  <a:prstClr val="black"/>
                </a:solidFill>
                <a:latin typeface="Arial" panose="020B0604020202020204" pitchFamily="34" charset="0"/>
                <a:cs typeface="Arial" panose="020B0604020202020204" pitchFamily="34" charset="0"/>
              </a:rPr>
              <a:t>Sistem</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Pemantauan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Projek</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Kolaborasi</a:t>
            </a:r>
            <a:r>
              <a:rPr lang="en-US" sz="600" b="1" dirty="0">
                <a:ln w="0"/>
                <a:solidFill>
                  <a:prstClr val="black"/>
                </a:solidFill>
                <a:latin typeface="Arial" panose="020B0604020202020204" pitchFamily="34" charset="0"/>
                <a:cs typeface="Arial" panose="020B0604020202020204" pitchFamily="34" charset="0"/>
              </a:rPr>
              <a:t> </a:t>
            </a:r>
          </a:p>
          <a:p>
            <a:r>
              <a:rPr lang="en-US" sz="600" b="1" dirty="0">
                <a:ln w="0"/>
                <a:solidFill>
                  <a:prstClr val="black"/>
                </a:solidFill>
                <a:latin typeface="Arial" panose="020B0604020202020204" pitchFamily="34" charset="0"/>
                <a:cs typeface="Arial" panose="020B0604020202020204" pitchFamily="34" charset="0"/>
              </a:rPr>
              <a:t>PROMOS - </a:t>
            </a:r>
            <a:r>
              <a:rPr lang="en-US" sz="600" dirty="0" err="1">
                <a:ln w="0"/>
                <a:solidFill>
                  <a:prstClr val="black"/>
                </a:solidFill>
                <a:latin typeface="Arial" panose="020B0604020202020204" pitchFamily="34" charset="0"/>
                <a:cs typeface="Arial" panose="020B0604020202020204" pitchFamily="34" charset="0"/>
              </a:rPr>
              <a:t>Sistem</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Pemantauan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Projek</a:t>
            </a:r>
            <a:r>
              <a:rPr lang="en-US" sz="600" dirty="0">
                <a:ln w="0"/>
                <a:solidFill>
                  <a:prstClr val="black"/>
                </a:solidFill>
                <a:latin typeface="Arial" panose="020B0604020202020204" pitchFamily="34" charset="0"/>
                <a:cs typeface="Arial" panose="020B0604020202020204" pitchFamily="34" charset="0"/>
              </a:rPr>
              <a:t> </a:t>
            </a:r>
          </a:p>
          <a:p>
            <a:r>
              <a:rPr lang="en-US" sz="600" b="1" dirty="0">
                <a:ln w="0"/>
                <a:solidFill>
                  <a:prstClr val="black"/>
                </a:solidFill>
                <a:latin typeface="Arial" panose="020B0604020202020204" pitchFamily="34" charset="0"/>
                <a:cs typeface="Arial" panose="020B0604020202020204" pitchFamily="34" charset="0"/>
              </a:rPr>
              <a:t>e-QC – </a:t>
            </a:r>
            <a:r>
              <a:rPr lang="en-US" sz="600" dirty="0" err="1">
                <a:ln w="0"/>
                <a:solidFill>
                  <a:prstClr val="black"/>
                </a:solidFill>
                <a:latin typeface="Arial" panose="020B0604020202020204" pitchFamily="34" charset="0"/>
                <a:cs typeface="Arial" panose="020B0604020202020204" pitchFamily="34" charset="0"/>
              </a:rPr>
              <a:t>Sistem</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Pengisytiharan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Mutu</a:t>
            </a:r>
            <a:endParaRPr lang="en-US" sz="600" dirty="0">
              <a:ln w="0"/>
              <a:solidFill>
                <a:prstClr val="black"/>
              </a:solidFill>
              <a:latin typeface="Arial" panose="020B0604020202020204" pitchFamily="34" charset="0"/>
              <a:cs typeface="Arial" panose="020B0604020202020204" pitchFamily="34" charset="0"/>
            </a:endParaRPr>
          </a:p>
          <a:p>
            <a:r>
              <a:rPr lang="en-US" sz="600" b="1" dirty="0">
                <a:ln w="0"/>
                <a:solidFill>
                  <a:prstClr val="black"/>
                </a:solidFill>
                <a:latin typeface="Arial" panose="020B0604020202020204" pitchFamily="34" charset="0"/>
                <a:cs typeface="Arial" panose="020B0604020202020204" pitchFamily="34" charset="0"/>
              </a:rPr>
              <a:t>SPS - </a:t>
            </a:r>
            <a:r>
              <a:rPr lang="en-US" sz="600" dirty="0" err="1">
                <a:ln w="0"/>
                <a:solidFill>
                  <a:prstClr val="black"/>
                </a:solidFill>
                <a:latin typeface="Arial" panose="020B0604020202020204" pitchFamily="34" charset="0"/>
                <a:cs typeface="Arial" panose="020B0604020202020204" pitchFamily="34" charset="0"/>
              </a:rPr>
              <a:t>Sistem</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Pemantauan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Sawit</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untuk</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Pengalihan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Minyak</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Sawit</a:t>
            </a:r>
            <a:endParaRPr lang="en-US" sz="600" dirty="0">
              <a:ln w="0"/>
              <a:solidFill>
                <a:prstClr val="black"/>
              </a:solidFill>
              <a:latin typeface="Arial" panose="020B0604020202020204" pitchFamily="34" charset="0"/>
              <a:cs typeface="Arial" panose="020B0604020202020204" pitchFamily="34" charset="0"/>
            </a:endParaRPr>
          </a:p>
          <a:p>
            <a:r>
              <a:rPr lang="en-US" sz="600" b="1" dirty="0">
                <a:ln w="0"/>
                <a:solidFill>
                  <a:prstClr val="black"/>
                </a:solidFill>
                <a:latin typeface="Arial" panose="020B0604020202020204" pitchFamily="34" charset="0"/>
                <a:cs typeface="Arial" panose="020B0604020202020204" pitchFamily="34" charset="0"/>
              </a:rPr>
              <a:t>e-</a:t>
            </a:r>
            <a:r>
              <a:rPr lang="en-US" sz="600" b="1" dirty="0" err="1">
                <a:ln w="0"/>
                <a:solidFill>
                  <a:prstClr val="black"/>
                </a:solidFill>
                <a:latin typeface="Arial" panose="020B0604020202020204" pitchFamily="34" charset="0"/>
                <a:cs typeface="Arial" panose="020B0604020202020204" pitchFamily="34" charset="0"/>
              </a:rPr>
              <a:t>LesenPK</a:t>
            </a:r>
            <a:r>
              <a:rPr lang="en-US" sz="600" b="1" dirty="0">
                <a:ln w="0"/>
                <a:solidFill>
                  <a:prstClr val="black"/>
                </a:solidFill>
                <a:latin typeface="Arial" panose="020B0604020202020204" pitchFamily="34" charset="0"/>
                <a:cs typeface="Arial" panose="020B0604020202020204" pitchFamily="34" charset="0"/>
              </a:rPr>
              <a:t> – </a:t>
            </a:r>
            <a:r>
              <a:rPr lang="en-US" sz="600" dirty="0" err="1">
                <a:ln w="0"/>
                <a:solidFill>
                  <a:prstClr val="black"/>
                </a:solidFill>
                <a:latin typeface="Arial" panose="020B0604020202020204" pitchFamily="34" charset="0"/>
                <a:cs typeface="Arial" panose="020B0604020202020204" pitchFamily="34" charset="0"/>
              </a:rPr>
              <a:t>Sistem</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Pemprosesan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Lesen</a:t>
            </a:r>
            <a:r>
              <a:rPr lang="en-US" sz="600" dirty="0">
                <a:ln w="0"/>
                <a:solidFill>
                  <a:prstClr val="black"/>
                </a:solidFill>
                <a:latin typeface="Arial" panose="020B0604020202020204" pitchFamily="34" charset="0"/>
                <a:cs typeface="Arial" panose="020B0604020202020204" pitchFamily="34" charset="0"/>
              </a:rPr>
              <a:t> </a:t>
            </a:r>
          </a:p>
          <a:p>
            <a:r>
              <a:rPr lang="en-US" sz="600" dirty="0" err="1">
                <a:ln w="0"/>
                <a:solidFill>
                  <a:prstClr val="black"/>
                </a:solidFill>
                <a:latin typeface="Arial" panose="020B0604020202020204" pitchFamily="34" charset="0"/>
                <a:cs typeface="Arial" panose="020B0604020202020204" pitchFamily="34" charset="0"/>
              </a:rPr>
              <a:t>Pekebun</a:t>
            </a:r>
            <a:r>
              <a:rPr lang="en-US" sz="600" dirty="0">
                <a:ln w="0"/>
                <a:solidFill>
                  <a:prstClr val="black"/>
                </a:solidFill>
                <a:latin typeface="Arial" panose="020B0604020202020204" pitchFamily="34" charset="0"/>
                <a:cs typeface="Arial" panose="020B0604020202020204" pitchFamily="34" charset="0"/>
              </a:rPr>
              <a:t> Kecil</a:t>
            </a:r>
          </a:p>
          <a:p>
            <a:r>
              <a:rPr lang="en-US" sz="600" b="1" dirty="0" err="1">
                <a:ln w="0"/>
                <a:solidFill>
                  <a:prstClr val="black"/>
                </a:solidFill>
                <a:latin typeface="Arial" panose="020B0604020202020204" pitchFamily="34" charset="0"/>
                <a:cs typeface="Arial" panose="020B0604020202020204" pitchFamily="34" charset="0"/>
              </a:rPr>
              <a:t>MyLesen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Sistem</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Pemprosesan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Lesen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Kategori</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Utama</a:t>
            </a:r>
            <a:endParaRPr lang="en-US" sz="600" dirty="0">
              <a:ln w="0"/>
              <a:solidFill>
                <a:prstClr val="black"/>
              </a:solidFill>
              <a:latin typeface="Arial" panose="020B0604020202020204" pitchFamily="34" charset="0"/>
              <a:cs typeface="Arial" panose="020B0604020202020204" pitchFamily="34" charset="0"/>
            </a:endParaRPr>
          </a:p>
          <a:p>
            <a:r>
              <a:rPr lang="en-US" sz="600" b="1" dirty="0">
                <a:ln w="0"/>
                <a:solidFill>
                  <a:prstClr val="black"/>
                </a:solidFill>
                <a:latin typeface="Arial" panose="020B0604020202020204" pitchFamily="34" charset="0"/>
                <a:cs typeface="Arial" panose="020B0604020202020204" pitchFamily="34" charset="0"/>
              </a:rPr>
              <a:t>e-FFB – </a:t>
            </a:r>
            <a:r>
              <a:rPr lang="en-US" sz="600" dirty="0" err="1">
                <a:ln w="0"/>
                <a:solidFill>
                  <a:prstClr val="black"/>
                </a:solidFill>
                <a:latin typeface="Arial" panose="020B0604020202020204" pitchFamily="34" charset="0"/>
                <a:cs typeface="Arial" panose="020B0604020202020204" pitchFamily="34" charset="0"/>
              </a:rPr>
              <a:t>Modul</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transaksi</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urusniaga</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buah</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kelapa</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sawit</a:t>
            </a:r>
            <a:r>
              <a:rPr lang="en-US" sz="600" dirty="0">
                <a:ln w="0"/>
                <a:solidFill>
                  <a:prstClr val="black"/>
                </a:solidFill>
                <a:latin typeface="Arial" panose="020B0604020202020204" pitchFamily="34" charset="0"/>
                <a:cs typeface="Arial" panose="020B0604020202020204" pitchFamily="34" charset="0"/>
              </a:rPr>
              <a:t> </a:t>
            </a:r>
          </a:p>
          <a:p>
            <a:r>
              <a:rPr lang="en-US" sz="600" b="1" dirty="0">
                <a:ln w="0"/>
                <a:solidFill>
                  <a:prstClr val="black"/>
                </a:solidFill>
                <a:latin typeface="Arial" panose="020B0604020202020204" pitchFamily="34" charset="0"/>
                <a:cs typeface="Arial" panose="020B0604020202020204" pitchFamily="34" charset="0"/>
              </a:rPr>
              <a:t>e-PP - </a:t>
            </a:r>
            <a:r>
              <a:rPr lang="en-US" sz="600" dirty="0" err="1">
                <a:ln w="0"/>
                <a:solidFill>
                  <a:prstClr val="black"/>
                </a:solidFill>
                <a:latin typeface="Arial" panose="020B0604020202020204" pitchFamily="34" charset="0"/>
                <a:cs typeface="Arial" panose="020B0604020202020204" pitchFamily="34" charset="0"/>
              </a:rPr>
              <a:t>Modul</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transaksi</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urusniaga</a:t>
            </a:r>
            <a:r>
              <a:rPr lang="en-US" sz="600" b="1"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keluaran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kelapa</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sawit</a:t>
            </a:r>
            <a:endParaRPr lang="en-US" sz="600" dirty="0">
              <a:ln w="0"/>
              <a:solidFill>
                <a:prstClr val="black"/>
              </a:solidFill>
              <a:latin typeface="Arial" panose="020B0604020202020204" pitchFamily="34" charset="0"/>
              <a:cs typeface="Arial" panose="020B0604020202020204" pitchFamily="34" charset="0"/>
            </a:endParaRPr>
          </a:p>
          <a:p>
            <a:r>
              <a:rPr lang="en-US" sz="600" b="1" dirty="0">
                <a:ln w="0"/>
                <a:solidFill>
                  <a:prstClr val="black"/>
                </a:solidFill>
                <a:latin typeface="Arial" panose="020B0604020202020204" pitchFamily="34" charset="0"/>
                <a:cs typeface="Arial" panose="020B0604020202020204" pitchFamily="34" charset="0"/>
              </a:rPr>
              <a:t>e-PM - </a:t>
            </a:r>
            <a:r>
              <a:rPr lang="en-US" sz="600" dirty="0" err="1">
                <a:ln w="0"/>
                <a:solidFill>
                  <a:prstClr val="black"/>
                </a:solidFill>
                <a:latin typeface="Arial" panose="020B0604020202020204" pitchFamily="34" charset="0"/>
                <a:cs typeface="Arial" panose="020B0604020202020204" pitchFamily="34" charset="0"/>
              </a:rPr>
              <a:t>Modul</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transaksi</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urusniaga</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bahan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penanaman</a:t>
            </a:r>
            <a:endParaRPr lang="en-US" sz="600" dirty="0">
              <a:ln w="0"/>
              <a:solidFill>
                <a:prstClr val="black"/>
              </a:solidFill>
              <a:latin typeface="Arial" panose="020B0604020202020204" pitchFamily="34" charset="0"/>
              <a:cs typeface="Arial" panose="020B0604020202020204" pitchFamily="34" charset="0"/>
            </a:endParaRPr>
          </a:p>
          <a:p>
            <a:r>
              <a:rPr lang="en-US" sz="600" b="1" dirty="0">
                <a:ln w="0"/>
                <a:solidFill>
                  <a:prstClr val="black"/>
                </a:solidFill>
                <a:latin typeface="Arial" panose="020B0604020202020204" pitchFamily="34" charset="0"/>
                <a:cs typeface="Arial" panose="020B0604020202020204" pitchFamily="34" charset="0"/>
              </a:rPr>
              <a:t>TUNAS </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Tunjuk</a:t>
            </a:r>
            <a:r>
              <a:rPr lang="en-US" sz="600" dirty="0">
                <a:ln w="0"/>
                <a:solidFill>
                  <a:prstClr val="black"/>
                </a:solidFill>
                <a:latin typeface="Arial" panose="020B0604020202020204" pitchFamily="34" charset="0"/>
                <a:cs typeface="Arial" panose="020B0604020202020204" pitchFamily="34" charset="0"/>
              </a:rPr>
              <a:t> Ajar </a:t>
            </a:r>
            <a:r>
              <a:rPr lang="en-US" sz="600" dirty="0" err="1">
                <a:ln w="0"/>
                <a:solidFill>
                  <a:prstClr val="black"/>
                </a:solidFill>
                <a:latin typeface="Arial" panose="020B0604020202020204" pitchFamily="34" charset="0"/>
                <a:cs typeface="Arial" panose="020B0604020202020204" pitchFamily="34" charset="0"/>
              </a:rPr>
              <a:t>dan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Nasihat</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Sawit</a:t>
            </a:r>
            <a:endParaRPr lang="en-US" sz="600" dirty="0">
              <a:ln w="0"/>
              <a:solidFill>
                <a:prstClr val="black"/>
              </a:solidFill>
              <a:latin typeface="Arial" panose="020B0604020202020204" pitchFamily="34" charset="0"/>
              <a:cs typeface="Arial" panose="020B0604020202020204" pitchFamily="34" charset="0"/>
            </a:endParaRPr>
          </a:p>
          <a:p>
            <a:r>
              <a:rPr lang="en-US" sz="600" b="1" dirty="0">
                <a:ln w="0"/>
                <a:solidFill>
                  <a:prstClr val="black"/>
                </a:solidFill>
                <a:latin typeface="Arial" panose="020B0604020202020204" pitchFamily="34" charset="0"/>
                <a:cs typeface="Arial" panose="020B0604020202020204" pitchFamily="34" charset="0"/>
              </a:rPr>
              <a:t>e-Cost – </a:t>
            </a:r>
            <a:r>
              <a:rPr lang="en-US" sz="600" dirty="0" err="1">
                <a:ln w="0"/>
                <a:solidFill>
                  <a:prstClr val="black"/>
                </a:solidFill>
                <a:latin typeface="Arial" panose="020B0604020202020204" pitchFamily="34" charset="0"/>
                <a:cs typeface="Arial" panose="020B0604020202020204" pitchFamily="34" charset="0"/>
              </a:rPr>
              <a:t>Sistem</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Kaji</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Selidik</a:t>
            </a:r>
            <a:r>
              <a:rPr lang="en-US" sz="600" dirty="0">
                <a:ln w="0"/>
                <a:solidFill>
                  <a:prstClr val="black"/>
                </a:solidFill>
                <a:latin typeface="Arial" panose="020B0604020202020204" pitchFamily="34" charset="0"/>
                <a:cs typeface="Arial" panose="020B0604020202020204" pitchFamily="34" charset="0"/>
              </a:rPr>
              <a:t> Kos </a:t>
            </a:r>
            <a:r>
              <a:rPr lang="en-US" sz="600" dirty="0" err="1">
                <a:ln w="0"/>
                <a:solidFill>
                  <a:prstClr val="black"/>
                </a:solidFill>
                <a:latin typeface="Arial" panose="020B0604020202020204" pitchFamily="34" charset="0"/>
                <a:cs typeface="Arial" panose="020B0604020202020204" pitchFamily="34" charset="0"/>
              </a:rPr>
              <a:t>Pemprosesan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Kilang</a:t>
            </a:r>
            <a:endParaRPr lang="en-US" sz="600" dirty="0">
              <a:ln w="0"/>
              <a:solidFill>
                <a:prstClr val="black"/>
              </a:solidFill>
              <a:latin typeface="Arial" panose="020B0604020202020204" pitchFamily="34" charset="0"/>
              <a:cs typeface="Arial" panose="020B0604020202020204" pitchFamily="34" charset="0"/>
            </a:endParaRPr>
          </a:p>
          <a:p>
            <a:r>
              <a:rPr lang="en-US" sz="600" b="1" dirty="0">
                <a:ln w="0"/>
                <a:solidFill>
                  <a:prstClr val="black"/>
                </a:solidFill>
                <a:latin typeface="Arial" panose="020B0604020202020204" pitchFamily="34" charset="0"/>
                <a:cs typeface="Arial" panose="020B0604020202020204" pitchFamily="34" charset="0"/>
              </a:rPr>
              <a:t>e-Tariff </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Kod</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Tarif</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Kastam</a:t>
            </a:r>
            <a:endParaRPr lang="en-US" sz="600" dirty="0">
              <a:ln w="0"/>
              <a:solidFill>
                <a:prstClr val="black"/>
              </a:solidFill>
              <a:latin typeface="Arial" panose="020B0604020202020204" pitchFamily="34" charset="0"/>
              <a:cs typeface="Arial" panose="020B0604020202020204" pitchFamily="34" charset="0"/>
            </a:endParaRPr>
          </a:p>
          <a:p>
            <a:r>
              <a:rPr lang="en-US" sz="600" b="1" dirty="0">
                <a:ln w="0"/>
                <a:solidFill>
                  <a:prstClr val="black"/>
                </a:solidFill>
                <a:latin typeface="Arial" panose="020B0604020202020204" pitchFamily="34" charset="0"/>
                <a:cs typeface="Arial" panose="020B0604020202020204" pitchFamily="34" charset="0"/>
              </a:rPr>
              <a:t>e-</a:t>
            </a:r>
            <a:r>
              <a:rPr lang="en-US" sz="600" b="1" dirty="0" err="1">
                <a:ln w="0"/>
                <a:solidFill>
                  <a:prstClr val="black"/>
                </a:solidFill>
                <a:latin typeface="Arial" panose="020B0604020202020204" pitchFamily="34" charset="0"/>
                <a:cs typeface="Arial" panose="020B0604020202020204" pitchFamily="34" charset="0"/>
              </a:rPr>
              <a:t>Gunatenaga</a:t>
            </a:r>
            <a:r>
              <a:rPr lang="en-US" sz="600" dirty="0">
                <a:ln w="0"/>
                <a:solidFill>
                  <a:prstClr val="black"/>
                </a:solidFill>
                <a:latin typeface="Arial" panose="020B0604020202020204" pitchFamily="34" charset="0"/>
                <a:cs typeface="Arial" panose="020B0604020202020204" pitchFamily="34" charset="0"/>
              </a:rPr>
              <a:t> – </a:t>
            </a:r>
            <a:r>
              <a:rPr lang="en-US" sz="600" dirty="0" err="1">
                <a:ln w="0"/>
                <a:solidFill>
                  <a:prstClr val="black"/>
                </a:solidFill>
                <a:latin typeface="Arial" panose="020B0604020202020204" pitchFamily="34" charset="0"/>
                <a:cs typeface="Arial" panose="020B0604020202020204" pitchFamily="34" charset="0"/>
              </a:rPr>
              <a:t>Sistem</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Kaji</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Selidik</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Gunatenaga</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Buruh</a:t>
            </a:r>
            <a:r>
              <a:rPr lang="en-US" sz="600" dirty="0">
                <a:ln w="0"/>
                <a:solidFill>
                  <a:prstClr val="black"/>
                </a:solidFill>
                <a:latin typeface="Arial" panose="020B0604020202020204" pitchFamily="34" charset="0"/>
                <a:cs typeface="Arial" panose="020B0604020202020204" pitchFamily="34" charset="0"/>
              </a:rPr>
              <a:t> </a:t>
            </a:r>
          </a:p>
          <a:p>
            <a:r>
              <a:rPr lang="en-US" sz="600" b="1" dirty="0">
                <a:ln w="0"/>
                <a:solidFill>
                  <a:prstClr val="black"/>
                </a:solidFill>
                <a:latin typeface="Arial" panose="020B0604020202020204" pitchFamily="34" charset="0"/>
                <a:cs typeface="Arial" panose="020B0604020202020204" pitchFamily="34" charset="0"/>
              </a:rPr>
              <a:t>e-Weekly Stock – </a:t>
            </a:r>
            <a:r>
              <a:rPr lang="en-US" sz="600" dirty="0" err="1">
                <a:ln w="0"/>
                <a:solidFill>
                  <a:prstClr val="black"/>
                </a:solidFill>
                <a:latin typeface="Arial" panose="020B0604020202020204" pitchFamily="34" charset="0"/>
                <a:cs typeface="Arial" panose="020B0604020202020204" pitchFamily="34" charset="0"/>
              </a:rPr>
              <a:t>Maklumat</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Mingguan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Stok</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Pengeluaran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Mingguan</a:t>
            </a:r>
            <a:endParaRPr lang="en-US" sz="600" dirty="0">
              <a:ln w="0"/>
              <a:solidFill>
                <a:prstClr val="black"/>
              </a:solidFill>
              <a:latin typeface="Arial" panose="020B0604020202020204" pitchFamily="34" charset="0"/>
              <a:cs typeface="Arial" panose="020B0604020202020204" pitchFamily="34" charset="0"/>
            </a:endParaRPr>
          </a:p>
          <a:p>
            <a:r>
              <a:rPr lang="en-US" sz="600" b="1" dirty="0">
                <a:ln w="0"/>
                <a:solidFill>
                  <a:prstClr val="black"/>
                </a:solidFill>
                <a:latin typeface="Arial" panose="020B0604020202020204" pitchFamily="34" charset="0"/>
                <a:cs typeface="Arial" panose="020B0604020202020204" pitchFamily="34" charset="0"/>
              </a:rPr>
              <a:t>e-Biodiesel – </a:t>
            </a:r>
            <a:r>
              <a:rPr lang="en-US" sz="600" dirty="0" err="1">
                <a:ln w="0"/>
                <a:solidFill>
                  <a:prstClr val="black"/>
                </a:solidFill>
                <a:latin typeface="Arial" panose="020B0604020202020204" pitchFamily="34" charset="0"/>
                <a:cs typeface="Arial" panose="020B0604020202020204" pitchFamily="34" charset="0"/>
              </a:rPr>
              <a:t>Penyata</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Bulanan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untuk</a:t>
            </a:r>
            <a:r>
              <a:rPr lang="en-US" sz="600" dirty="0">
                <a:ln w="0"/>
                <a:solidFill>
                  <a:prstClr val="black"/>
                </a:solidFill>
                <a:latin typeface="Arial" panose="020B0604020202020204" pitchFamily="34" charset="0"/>
                <a:cs typeface="Arial" panose="020B0604020202020204" pitchFamily="34" charset="0"/>
              </a:rPr>
              <a:t> Biodiesel</a:t>
            </a:r>
          </a:p>
          <a:p>
            <a:r>
              <a:rPr lang="en-US" sz="600" b="1" dirty="0">
                <a:ln w="0"/>
                <a:solidFill>
                  <a:prstClr val="black"/>
                </a:solidFill>
                <a:latin typeface="Arial" panose="020B0604020202020204" pitchFamily="34" charset="0"/>
                <a:cs typeface="Arial" panose="020B0604020202020204" pitchFamily="34" charset="0"/>
              </a:rPr>
              <a:t>e-Registration –</a:t>
            </a:r>
            <a:r>
              <a:rPr lang="en-US" sz="600" dirty="0" err="1">
                <a:ln w="0"/>
                <a:solidFill>
                  <a:prstClr val="black"/>
                </a:solidFill>
                <a:latin typeface="Arial" panose="020B0604020202020204" pitchFamily="34" charset="0"/>
                <a:cs typeface="Arial" panose="020B0604020202020204" pitchFamily="34" charset="0"/>
              </a:rPr>
              <a:t>Pendaftaran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Kontrak</a:t>
            </a:r>
            <a:endParaRPr lang="en-US" sz="600" dirty="0">
              <a:ln w="0"/>
              <a:solidFill>
                <a:prstClr val="black"/>
              </a:solidFill>
              <a:latin typeface="Arial" panose="020B0604020202020204" pitchFamily="34" charset="0"/>
              <a:cs typeface="Arial" panose="020B0604020202020204" pitchFamily="34" charset="0"/>
            </a:endParaRPr>
          </a:p>
          <a:p>
            <a:r>
              <a:rPr lang="en-US" sz="600" b="1" dirty="0">
                <a:ln w="0"/>
                <a:solidFill>
                  <a:prstClr val="black"/>
                </a:solidFill>
                <a:latin typeface="Arial" panose="020B0604020202020204" pitchFamily="34" charset="0"/>
                <a:cs typeface="Arial" panose="020B0604020202020204" pitchFamily="34" charset="0"/>
              </a:rPr>
              <a:t>e-Submission – </a:t>
            </a:r>
            <a:r>
              <a:rPr lang="en-US" sz="600" dirty="0" err="1">
                <a:ln w="0"/>
                <a:solidFill>
                  <a:prstClr val="black"/>
                </a:solidFill>
                <a:latin typeface="Arial" panose="020B0604020202020204" pitchFamily="34" charset="0"/>
                <a:cs typeface="Arial" panose="020B0604020202020204" pitchFamily="34" charset="0"/>
              </a:rPr>
              <a:t>Penyata</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Bulanan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untuk</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Estet</a:t>
            </a:r>
            <a:endParaRPr lang="en-US" sz="600" dirty="0">
              <a:ln w="0"/>
              <a:solidFill>
                <a:prstClr val="black"/>
              </a:solidFill>
              <a:latin typeface="Arial" panose="020B0604020202020204" pitchFamily="34" charset="0"/>
              <a:cs typeface="Arial" panose="020B0604020202020204" pitchFamily="34" charset="0"/>
            </a:endParaRPr>
          </a:p>
          <a:p>
            <a:r>
              <a:rPr lang="en-US" sz="600" b="1" dirty="0">
                <a:ln w="0"/>
                <a:solidFill>
                  <a:prstClr val="black"/>
                </a:solidFill>
                <a:latin typeface="Arial" panose="020B0604020202020204" pitchFamily="34" charset="0"/>
                <a:cs typeface="Arial" panose="020B0604020202020204" pitchFamily="34" charset="0"/>
              </a:rPr>
              <a:t>e-</a:t>
            </a:r>
            <a:r>
              <a:rPr lang="en-US" sz="600" b="1" dirty="0" err="1">
                <a:ln w="0"/>
                <a:solidFill>
                  <a:prstClr val="black"/>
                </a:solidFill>
                <a:latin typeface="Arial" panose="020B0604020202020204" pitchFamily="34" charset="0"/>
                <a:cs typeface="Arial" panose="020B0604020202020204" pitchFamily="34" charset="0"/>
              </a:rPr>
              <a:t>Kilang</a:t>
            </a:r>
            <a:r>
              <a:rPr lang="en-US" sz="600" b="1" dirty="0">
                <a:ln w="0"/>
                <a:solidFill>
                  <a:prstClr val="black"/>
                </a:solidFill>
                <a:latin typeface="Arial" panose="020B0604020202020204" pitchFamily="34" charset="0"/>
                <a:cs typeface="Arial" panose="020B0604020202020204" pitchFamily="34" charset="0"/>
              </a:rPr>
              <a:t> - </a:t>
            </a:r>
            <a:r>
              <a:rPr lang="en-US" sz="600" dirty="0" err="1">
                <a:ln w="0"/>
                <a:solidFill>
                  <a:prstClr val="black"/>
                </a:solidFill>
                <a:latin typeface="Arial" panose="020B0604020202020204" pitchFamily="34" charset="0"/>
                <a:cs typeface="Arial" panose="020B0604020202020204" pitchFamily="34" charset="0"/>
              </a:rPr>
              <a:t>Penyata</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Bulanan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untuk</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Semua</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Kilang</a:t>
            </a:r>
            <a:endParaRPr lang="en-US" sz="600" dirty="0">
              <a:ln w="0"/>
              <a:solidFill>
                <a:prstClr val="black"/>
              </a:solidFill>
              <a:latin typeface="Arial" panose="020B0604020202020204" pitchFamily="34" charset="0"/>
              <a:cs typeface="Arial" panose="020B0604020202020204" pitchFamily="34" charset="0"/>
            </a:endParaRPr>
          </a:p>
          <a:p>
            <a:r>
              <a:rPr lang="en-US" sz="600" b="1" dirty="0">
                <a:ln w="0"/>
                <a:solidFill>
                  <a:prstClr val="black"/>
                </a:solidFill>
                <a:latin typeface="Arial" panose="020B0604020202020204" pitchFamily="34" charset="0"/>
                <a:cs typeface="Arial" panose="020B0604020202020204" pitchFamily="34" charset="0"/>
              </a:rPr>
              <a:t>e-</a:t>
            </a:r>
            <a:r>
              <a:rPr lang="en-US" sz="600" b="1" dirty="0" err="1">
                <a:ln w="0"/>
                <a:solidFill>
                  <a:prstClr val="black"/>
                </a:solidFill>
                <a:latin typeface="Arial" panose="020B0604020202020204" pitchFamily="34" charset="0"/>
                <a:cs typeface="Arial" panose="020B0604020202020204" pitchFamily="34" charset="0"/>
              </a:rPr>
              <a:t>Peniaga</a:t>
            </a:r>
            <a:r>
              <a:rPr lang="en-US" sz="600" b="1" dirty="0">
                <a:ln w="0"/>
                <a:solidFill>
                  <a:prstClr val="black"/>
                </a:solidFill>
                <a:latin typeface="Arial" panose="020B0604020202020204" pitchFamily="34" charset="0"/>
                <a:cs typeface="Arial" panose="020B0604020202020204" pitchFamily="34" charset="0"/>
              </a:rPr>
              <a:t> - </a:t>
            </a:r>
            <a:r>
              <a:rPr lang="en-US" sz="600" dirty="0" err="1">
                <a:ln w="0"/>
                <a:solidFill>
                  <a:prstClr val="black"/>
                </a:solidFill>
                <a:latin typeface="Arial" panose="020B0604020202020204" pitchFamily="34" charset="0"/>
                <a:cs typeface="Arial" panose="020B0604020202020204" pitchFamily="34" charset="0"/>
              </a:rPr>
              <a:t>Penyata</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Bulanan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untuk</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Semua</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Peniaga</a:t>
            </a:r>
            <a:endParaRPr lang="en-US" sz="600" dirty="0">
              <a:ln w="0"/>
              <a:solidFill>
                <a:prstClr val="black"/>
              </a:solidFill>
              <a:latin typeface="Arial" panose="020B0604020202020204" pitchFamily="34" charset="0"/>
              <a:cs typeface="Arial" panose="020B0604020202020204" pitchFamily="34" charset="0"/>
            </a:endParaRPr>
          </a:p>
          <a:p>
            <a:r>
              <a:rPr lang="en-US" sz="600" b="1" dirty="0">
                <a:ln w="0"/>
                <a:solidFill>
                  <a:prstClr val="black"/>
                </a:solidFill>
                <a:latin typeface="Arial" panose="020B0604020202020204" pitchFamily="34" charset="0"/>
                <a:cs typeface="Arial" panose="020B0604020202020204" pitchFamily="34" charset="0"/>
              </a:rPr>
              <a:t>e-Oleo - </a:t>
            </a:r>
            <a:r>
              <a:rPr lang="en-US" sz="600" dirty="0" err="1">
                <a:ln w="0"/>
                <a:solidFill>
                  <a:prstClr val="black"/>
                </a:solidFill>
                <a:latin typeface="Arial" panose="020B0604020202020204" pitchFamily="34" charset="0"/>
                <a:cs typeface="Arial" panose="020B0604020202020204" pitchFamily="34" charset="0"/>
              </a:rPr>
              <a:t>Penyata</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Bulanan</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untuk</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Kilang</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Oleokimia</a:t>
            </a:r>
            <a:endParaRPr lang="en-US" sz="600" dirty="0">
              <a:ln w="0"/>
              <a:solidFill>
                <a:prstClr val="black"/>
              </a:solidFill>
              <a:latin typeface="Arial" panose="020B0604020202020204" pitchFamily="34" charset="0"/>
              <a:cs typeface="Arial" panose="020B0604020202020204" pitchFamily="34" charset="0"/>
            </a:endParaRPr>
          </a:p>
          <a:p>
            <a:r>
              <a:rPr lang="en-US" sz="600" b="1" dirty="0">
                <a:ln w="0"/>
                <a:solidFill>
                  <a:prstClr val="black"/>
                </a:solidFill>
                <a:latin typeface="Arial" panose="020B0604020202020204" pitchFamily="34" charset="0"/>
                <a:cs typeface="Arial" panose="020B0604020202020204" pitchFamily="34" charset="0"/>
              </a:rPr>
              <a:t>GPS System – </a:t>
            </a:r>
            <a:r>
              <a:rPr lang="en-US" sz="600" dirty="0" err="1">
                <a:ln w="0"/>
                <a:solidFill>
                  <a:prstClr val="black"/>
                </a:solidFill>
                <a:latin typeface="Arial" panose="020B0604020202020204" pitchFamily="34" charset="0"/>
                <a:cs typeface="Arial" panose="020B0604020202020204" pitchFamily="34" charset="0"/>
              </a:rPr>
              <a:t>Sistem</a:t>
            </a:r>
            <a:r>
              <a:rPr lang="en-US" sz="600" dirty="0">
                <a:ln w="0"/>
                <a:solidFill>
                  <a:prstClr val="black"/>
                </a:solidFill>
                <a:latin typeface="Arial" panose="020B0604020202020204" pitchFamily="34" charset="0"/>
                <a:cs typeface="Arial" panose="020B0604020202020204" pitchFamily="34" charset="0"/>
              </a:rPr>
              <a:t> </a:t>
            </a:r>
            <a:r>
              <a:rPr lang="en-US" sz="600" dirty="0" err="1">
                <a:ln w="0"/>
                <a:solidFill>
                  <a:prstClr val="black"/>
                </a:solidFill>
                <a:latin typeface="Arial" panose="020B0604020202020204" pitchFamily="34" charset="0"/>
                <a:cs typeface="Arial" panose="020B0604020202020204" pitchFamily="34" charset="0"/>
              </a:rPr>
              <a:t>Pengumpulan</a:t>
            </a:r>
            <a:r>
              <a:rPr lang="en-US" sz="600" dirty="0">
                <a:ln w="0"/>
                <a:solidFill>
                  <a:prstClr val="black"/>
                </a:solidFill>
                <a:latin typeface="Arial" panose="020B0604020202020204" pitchFamily="34" charset="0"/>
                <a:cs typeface="Arial" panose="020B0604020202020204" pitchFamily="34" charset="0"/>
              </a:rPr>
              <a:t> Data GPS</a:t>
            </a:r>
          </a:p>
        </p:txBody>
      </p:sp>
      <p:sp>
        <p:nvSpPr>
          <p:cNvPr id="11" name="Rectangle 10"/>
          <p:cNvSpPr/>
          <p:nvPr/>
        </p:nvSpPr>
        <p:spPr>
          <a:xfrm>
            <a:off x="5198651" y="5145340"/>
            <a:ext cx="3917251" cy="1094849"/>
          </a:xfrm>
          <a:prstGeom prst="rect">
            <a:avLst/>
          </a:prstGeom>
          <a:noFill/>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p>
            <a:pPr algn="ctr"/>
            <a:r>
              <a:rPr lang="en-US" sz="675" b="1" dirty="0">
                <a:solidFill>
                  <a:prstClr val="black"/>
                </a:solidFill>
                <a:cs typeface="Arial" panose="020B0604020202020204" pitchFamily="34" charset="0"/>
              </a:rPr>
              <a:t>BAHAGIAN / CAWANGAN YANG DIKAWALSELIA</a:t>
            </a:r>
          </a:p>
        </p:txBody>
      </p:sp>
      <p:sp>
        <p:nvSpPr>
          <p:cNvPr id="15" name="Rectangle 14"/>
          <p:cNvSpPr/>
          <p:nvPr/>
        </p:nvSpPr>
        <p:spPr>
          <a:xfrm>
            <a:off x="1656443" y="5150648"/>
            <a:ext cx="3489557" cy="576934"/>
          </a:xfrm>
          <a:prstGeom prst="rect">
            <a:avLst/>
          </a:prstGeom>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p>
            <a:pPr algn="ctr"/>
            <a:r>
              <a:rPr lang="en-US" sz="675" b="1" dirty="0">
                <a:solidFill>
                  <a:prstClr val="black"/>
                </a:solidFill>
                <a:cs typeface="Arial" panose="020B0604020202020204" pitchFamily="34" charset="0"/>
              </a:rPr>
              <a:t>AGENSI LUAR YANG MEMBEKALKAN MAKLUMAT KEPADA MPOB</a:t>
            </a:r>
          </a:p>
        </p:txBody>
      </p:sp>
      <p:sp>
        <p:nvSpPr>
          <p:cNvPr id="31" name="Rectangle 30"/>
          <p:cNvSpPr/>
          <p:nvPr/>
        </p:nvSpPr>
        <p:spPr>
          <a:xfrm>
            <a:off x="5280130" y="5916261"/>
            <a:ext cx="1038968" cy="273358"/>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err="1">
                <a:solidFill>
                  <a:prstClr val="black"/>
                </a:solidFill>
              </a:rPr>
              <a:t>Ibu</a:t>
            </a:r>
            <a:r>
              <a:rPr lang="en-US" sz="600" dirty="0">
                <a:solidFill>
                  <a:prstClr val="black"/>
                </a:solidFill>
              </a:rPr>
              <a:t> </a:t>
            </a:r>
            <a:r>
              <a:rPr lang="en-US" sz="600" dirty="0" err="1">
                <a:solidFill>
                  <a:prstClr val="black"/>
                </a:solidFill>
              </a:rPr>
              <a:t>Pejabat</a:t>
            </a:r>
            <a:r>
              <a:rPr lang="en-US" sz="600" dirty="0">
                <a:solidFill>
                  <a:prstClr val="black"/>
                </a:solidFill>
              </a:rPr>
              <a:t> MPOB </a:t>
            </a:r>
            <a:r>
              <a:rPr lang="en-US" sz="600" dirty="0" err="1">
                <a:solidFill>
                  <a:prstClr val="black"/>
                </a:solidFill>
              </a:rPr>
              <a:t>Bangi</a:t>
            </a:r>
            <a:endParaRPr lang="en-US" sz="600" dirty="0">
              <a:solidFill>
                <a:prstClr val="black"/>
              </a:solidFill>
            </a:endParaRPr>
          </a:p>
          <a:p>
            <a:pPr algn="ctr"/>
            <a:r>
              <a:rPr lang="en-US" sz="600" dirty="0">
                <a:solidFill>
                  <a:prstClr val="black"/>
                </a:solidFill>
              </a:rPr>
              <a:t>(8 </a:t>
            </a:r>
            <a:r>
              <a:rPr lang="en-US" sz="600" dirty="0" err="1">
                <a:solidFill>
                  <a:prstClr val="black"/>
                </a:solidFill>
              </a:rPr>
              <a:t>bahagian</a:t>
            </a:r>
            <a:r>
              <a:rPr lang="en-US" sz="600" dirty="0">
                <a:solidFill>
                  <a:prstClr val="black"/>
                </a:solidFill>
              </a:rPr>
              <a:t>)</a:t>
            </a:r>
          </a:p>
        </p:txBody>
      </p:sp>
      <p:sp>
        <p:nvSpPr>
          <p:cNvPr id="35" name="Rectangle 34"/>
          <p:cNvSpPr/>
          <p:nvPr/>
        </p:nvSpPr>
        <p:spPr>
          <a:xfrm>
            <a:off x="6375571" y="5918078"/>
            <a:ext cx="884055" cy="271541"/>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a:solidFill>
                  <a:prstClr val="black"/>
                </a:solidFill>
              </a:rPr>
              <a:t>MPOB </a:t>
            </a:r>
            <a:r>
              <a:rPr lang="en-US" sz="600" dirty="0" err="1">
                <a:solidFill>
                  <a:prstClr val="black"/>
                </a:solidFill>
              </a:rPr>
              <a:t>Pejabat</a:t>
            </a:r>
            <a:r>
              <a:rPr lang="en-US" sz="600" dirty="0">
                <a:solidFill>
                  <a:prstClr val="black"/>
                </a:solidFill>
              </a:rPr>
              <a:t> TUNAS (42)</a:t>
            </a:r>
          </a:p>
        </p:txBody>
      </p:sp>
      <p:sp>
        <p:nvSpPr>
          <p:cNvPr id="41" name="Rectangle 40"/>
          <p:cNvSpPr/>
          <p:nvPr/>
        </p:nvSpPr>
        <p:spPr>
          <a:xfrm>
            <a:off x="5289277" y="5348179"/>
            <a:ext cx="2840191" cy="523343"/>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600" dirty="0" err="1">
                <a:solidFill>
                  <a:prstClr val="black"/>
                </a:solidFill>
              </a:rPr>
              <a:t>Ibu</a:t>
            </a:r>
            <a:r>
              <a:rPr lang="en-US" sz="600" dirty="0">
                <a:solidFill>
                  <a:prstClr val="black"/>
                </a:solidFill>
              </a:rPr>
              <a:t> </a:t>
            </a:r>
            <a:r>
              <a:rPr lang="en-US" sz="600" dirty="0" err="1">
                <a:solidFill>
                  <a:prstClr val="black"/>
                </a:solidFill>
              </a:rPr>
              <a:t>Pejabat</a:t>
            </a:r>
            <a:r>
              <a:rPr lang="en-US" sz="600" dirty="0">
                <a:solidFill>
                  <a:prstClr val="black"/>
                </a:solidFill>
              </a:rPr>
              <a:t> MPOB </a:t>
            </a:r>
            <a:r>
              <a:rPr lang="en-US" sz="600" dirty="0" err="1">
                <a:solidFill>
                  <a:prstClr val="black"/>
                </a:solidFill>
              </a:rPr>
              <a:t>Kelana</a:t>
            </a:r>
            <a:r>
              <a:rPr lang="en-US" sz="600" dirty="0">
                <a:solidFill>
                  <a:prstClr val="black"/>
                </a:solidFill>
              </a:rPr>
              <a:t> Jaya</a:t>
            </a:r>
          </a:p>
          <a:p>
            <a:pPr algn="ctr"/>
            <a:endParaRPr lang="en-US" sz="600" dirty="0">
              <a:solidFill>
                <a:prstClr val="black"/>
              </a:solidFill>
            </a:endParaRPr>
          </a:p>
          <a:p>
            <a:pPr algn="ctr"/>
            <a:endParaRPr lang="en-US" sz="600" dirty="0">
              <a:solidFill>
                <a:prstClr val="black"/>
              </a:solidFill>
            </a:endParaRPr>
          </a:p>
          <a:p>
            <a:pPr algn="ctr"/>
            <a:endParaRPr lang="en-US" sz="600" dirty="0">
              <a:solidFill>
                <a:prstClr val="black"/>
              </a:solidFill>
            </a:endParaRPr>
          </a:p>
        </p:txBody>
      </p:sp>
      <p:sp>
        <p:nvSpPr>
          <p:cNvPr id="51" name="Rectangle 50"/>
          <p:cNvSpPr/>
          <p:nvPr/>
        </p:nvSpPr>
        <p:spPr>
          <a:xfrm>
            <a:off x="7339019" y="5909506"/>
            <a:ext cx="799935" cy="280113"/>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err="1">
                <a:solidFill>
                  <a:prstClr val="black"/>
                </a:solidFill>
              </a:rPr>
              <a:t>Stesyen</a:t>
            </a:r>
            <a:r>
              <a:rPr lang="en-US" sz="600" dirty="0">
                <a:solidFill>
                  <a:prstClr val="black"/>
                </a:solidFill>
              </a:rPr>
              <a:t> </a:t>
            </a:r>
            <a:r>
              <a:rPr lang="en-US" sz="600" dirty="0" err="1">
                <a:solidFill>
                  <a:prstClr val="black"/>
                </a:solidFill>
              </a:rPr>
              <a:t>Penyelidikan</a:t>
            </a:r>
            <a:r>
              <a:rPr lang="en-US" sz="600" dirty="0">
                <a:solidFill>
                  <a:prstClr val="black"/>
                </a:solidFill>
              </a:rPr>
              <a:t> (9)</a:t>
            </a:r>
          </a:p>
        </p:txBody>
      </p:sp>
      <p:sp>
        <p:nvSpPr>
          <p:cNvPr id="55" name="Rectangle 54"/>
          <p:cNvSpPr/>
          <p:nvPr/>
        </p:nvSpPr>
        <p:spPr>
          <a:xfrm>
            <a:off x="1786921" y="5350846"/>
            <a:ext cx="434707" cy="290900"/>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err="1">
                <a:solidFill>
                  <a:prstClr val="black"/>
                </a:solidFill>
              </a:rPr>
              <a:t>Kastam</a:t>
            </a:r>
            <a:endParaRPr lang="en-US" sz="600" dirty="0">
              <a:solidFill>
                <a:prstClr val="black"/>
              </a:solidFill>
            </a:endParaRPr>
          </a:p>
        </p:txBody>
      </p:sp>
      <p:sp>
        <p:nvSpPr>
          <p:cNvPr id="59" name="Rectangle 58"/>
          <p:cNvSpPr/>
          <p:nvPr/>
        </p:nvSpPr>
        <p:spPr>
          <a:xfrm>
            <a:off x="2344558" y="5350846"/>
            <a:ext cx="434707" cy="290900"/>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err="1">
                <a:solidFill>
                  <a:prstClr val="black"/>
                </a:solidFill>
              </a:rPr>
              <a:t>Jabatan</a:t>
            </a:r>
            <a:r>
              <a:rPr lang="en-US" sz="600" dirty="0">
                <a:solidFill>
                  <a:prstClr val="black"/>
                </a:solidFill>
              </a:rPr>
              <a:t> Kimia</a:t>
            </a:r>
          </a:p>
        </p:txBody>
      </p:sp>
      <p:sp>
        <p:nvSpPr>
          <p:cNvPr id="69" name="Rectangle 68"/>
          <p:cNvSpPr/>
          <p:nvPr/>
        </p:nvSpPr>
        <p:spPr>
          <a:xfrm>
            <a:off x="2902195" y="5350846"/>
            <a:ext cx="434707" cy="290900"/>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a:solidFill>
                  <a:prstClr val="black"/>
                </a:solidFill>
              </a:rPr>
              <a:t>JPN</a:t>
            </a:r>
          </a:p>
        </p:txBody>
      </p:sp>
      <p:sp>
        <p:nvSpPr>
          <p:cNvPr id="72" name="Rectangle 71"/>
          <p:cNvSpPr/>
          <p:nvPr/>
        </p:nvSpPr>
        <p:spPr>
          <a:xfrm>
            <a:off x="3459832" y="5350846"/>
            <a:ext cx="434707" cy="290900"/>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a:solidFill>
                  <a:prstClr val="black"/>
                </a:solidFill>
              </a:rPr>
              <a:t>JPJ</a:t>
            </a:r>
          </a:p>
        </p:txBody>
      </p:sp>
      <p:sp>
        <p:nvSpPr>
          <p:cNvPr id="75" name="Rectangle 74"/>
          <p:cNvSpPr/>
          <p:nvPr/>
        </p:nvSpPr>
        <p:spPr>
          <a:xfrm>
            <a:off x="4017469" y="5350846"/>
            <a:ext cx="434707" cy="290900"/>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a:solidFill>
                  <a:prstClr val="black"/>
                </a:solidFill>
              </a:rPr>
              <a:t>SSM</a:t>
            </a:r>
          </a:p>
        </p:txBody>
      </p:sp>
      <p:sp>
        <p:nvSpPr>
          <p:cNvPr id="78" name="Rectangle 77"/>
          <p:cNvSpPr/>
          <p:nvPr/>
        </p:nvSpPr>
        <p:spPr>
          <a:xfrm>
            <a:off x="4575106" y="5350846"/>
            <a:ext cx="434707" cy="290900"/>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smtClean="0">
                <a:solidFill>
                  <a:prstClr val="black"/>
                </a:solidFill>
              </a:rPr>
              <a:t>MPOCC</a:t>
            </a:r>
            <a:endParaRPr lang="en-US" sz="600" dirty="0">
              <a:solidFill>
                <a:prstClr val="black"/>
              </a:solidFill>
            </a:endParaRPr>
          </a:p>
        </p:txBody>
      </p:sp>
      <p:sp>
        <p:nvSpPr>
          <p:cNvPr id="145" name="Rectangle 144"/>
          <p:cNvSpPr/>
          <p:nvPr/>
        </p:nvSpPr>
        <p:spPr>
          <a:xfrm>
            <a:off x="5361373" y="5540402"/>
            <a:ext cx="1299390" cy="266839"/>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err="1">
                <a:solidFill>
                  <a:prstClr val="black"/>
                </a:solidFill>
              </a:rPr>
              <a:t>Bhg</a:t>
            </a:r>
            <a:r>
              <a:rPr lang="en-US" sz="600" dirty="0">
                <a:solidFill>
                  <a:prstClr val="black"/>
                </a:solidFill>
              </a:rPr>
              <a:t>. </a:t>
            </a:r>
            <a:r>
              <a:rPr lang="en-US" sz="600" dirty="0" err="1">
                <a:solidFill>
                  <a:prstClr val="black"/>
                </a:solidFill>
              </a:rPr>
              <a:t>Pelesenan</a:t>
            </a:r>
            <a:r>
              <a:rPr lang="en-US" sz="600" dirty="0">
                <a:solidFill>
                  <a:prstClr val="black"/>
                </a:solidFill>
              </a:rPr>
              <a:t> </a:t>
            </a:r>
            <a:r>
              <a:rPr lang="en-US" sz="600" dirty="0" err="1">
                <a:solidFill>
                  <a:prstClr val="black"/>
                </a:solidFill>
              </a:rPr>
              <a:t>dan</a:t>
            </a:r>
            <a:r>
              <a:rPr lang="en-US" sz="600" dirty="0">
                <a:solidFill>
                  <a:prstClr val="black"/>
                </a:solidFill>
              </a:rPr>
              <a:t> </a:t>
            </a:r>
            <a:r>
              <a:rPr lang="en-US" sz="600" dirty="0" err="1">
                <a:solidFill>
                  <a:prstClr val="black"/>
                </a:solidFill>
              </a:rPr>
              <a:t>Penguatkuasaan</a:t>
            </a:r>
            <a:r>
              <a:rPr lang="en-US" sz="600" dirty="0">
                <a:solidFill>
                  <a:prstClr val="black"/>
                </a:solidFill>
              </a:rPr>
              <a:t> </a:t>
            </a:r>
          </a:p>
        </p:txBody>
      </p:sp>
      <p:sp>
        <p:nvSpPr>
          <p:cNvPr id="151" name="Rectangle 150"/>
          <p:cNvSpPr/>
          <p:nvPr/>
        </p:nvSpPr>
        <p:spPr>
          <a:xfrm>
            <a:off x="6759837" y="5540402"/>
            <a:ext cx="1262448" cy="266839"/>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err="1">
                <a:solidFill>
                  <a:prstClr val="black"/>
                </a:solidFill>
              </a:rPr>
              <a:t>Bhg</a:t>
            </a:r>
            <a:r>
              <a:rPr lang="en-US" sz="600" dirty="0">
                <a:solidFill>
                  <a:prstClr val="black"/>
                </a:solidFill>
              </a:rPr>
              <a:t>. </a:t>
            </a:r>
            <a:r>
              <a:rPr lang="en-US" sz="600" dirty="0" err="1">
                <a:solidFill>
                  <a:prstClr val="black"/>
                </a:solidFill>
              </a:rPr>
              <a:t>Ekonomi</a:t>
            </a:r>
            <a:r>
              <a:rPr lang="en-US" sz="600" dirty="0">
                <a:solidFill>
                  <a:prstClr val="black"/>
                </a:solidFill>
              </a:rPr>
              <a:t> </a:t>
            </a:r>
            <a:r>
              <a:rPr lang="en-US" sz="600" dirty="0" err="1">
                <a:solidFill>
                  <a:prstClr val="black"/>
                </a:solidFill>
              </a:rPr>
              <a:t>dan</a:t>
            </a:r>
            <a:r>
              <a:rPr lang="en-US" sz="600" dirty="0">
                <a:solidFill>
                  <a:prstClr val="black"/>
                </a:solidFill>
              </a:rPr>
              <a:t> Pembangunan </a:t>
            </a:r>
            <a:r>
              <a:rPr lang="en-US" sz="600" dirty="0" err="1">
                <a:solidFill>
                  <a:prstClr val="black"/>
                </a:solidFill>
              </a:rPr>
              <a:t>Industri</a:t>
            </a:r>
            <a:endParaRPr lang="en-US" sz="600" dirty="0">
              <a:solidFill>
                <a:prstClr val="black"/>
              </a:solidFill>
            </a:endParaRPr>
          </a:p>
        </p:txBody>
      </p:sp>
      <p:sp>
        <p:nvSpPr>
          <p:cNvPr id="178" name="Rectangle 177"/>
          <p:cNvSpPr/>
          <p:nvPr/>
        </p:nvSpPr>
        <p:spPr>
          <a:xfrm>
            <a:off x="1549161" y="2856766"/>
            <a:ext cx="7673765" cy="1214403"/>
          </a:xfrm>
          <a:prstGeom prst="rect">
            <a:avLst/>
          </a:prstGeom>
          <a:noFill/>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p>
            <a:pPr algn="ctr"/>
            <a:r>
              <a:rPr lang="en-US" sz="675" b="1" dirty="0">
                <a:solidFill>
                  <a:prstClr val="black"/>
                </a:solidFill>
                <a:cs typeface="Arial" panose="020B0604020202020204" pitchFamily="34" charset="0"/>
              </a:rPr>
              <a:t>	</a:t>
            </a:r>
            <a:r>
              <a:rPr lang="en-US" sz="800" b="1" dirty="0" smtClean="0">
                <a:solidFill>
                  <a:prstClr val="black"/>
                </a:solidFill>
                <a:cs typeface="Arial" panose="020B0604020202020204" pitchFamily="34" charset="0"/>
              </a:rPr>
              <a:t>SISTEM </a:t>
            </a:r>
            <a:r>
              <a:rPr lang="en-US" sz="800" b="1" dirty="0">
                <a:solidFill>
                  <a:prstClr val="black"/>
                </a:solidFill>
                <a:cs typeface="Arial" panose="020B0604020202020204" pitchFamily="34" charset="0"/>
              </a:rPr>
              <a:t>APLIKASI YANG MENYOKONG PERKHIDMATAN/ FUNGSI</a:t>
            </a:r>
          </a:p>
        </p:txBody>
      </p:sp>
      <p:grpSp>
        <p:nvGrpSpPr>
          <p:cNvPr id="163" name="Group 162"/>
          <p:cNvGrpSpPr/>
          <p:nvPr/>
        </p:nvGrpSpPr>
        <p:grpSpPr>
          <a:xfrm>
            <a:off x="2429647" y="3317940"/>
            <a:ext cx="616275" cy="309812"/>
            <a:chOff x="7907339" y="1609725"/>
            <a:chExt cx="1809750" cy="914400"/>
          </a:xfrm>
        </p:grpSpPr>
        <p:sp>
          <p:nvSpPr>
            <p:cNvPr id="164" name="Rectangle 163"/>
            <p:cNvSpPr/>
            <p:nvPr/>
          </p:nvSpPr>
          <p:spPr>
            <a:xfrm>
              <a:off x="7907339" y="1609725"/>
              <a:ext cx="1809750" cy="914400"/>
            </a:xfrm>
            <a:prstGeom prst="rect">
              <a:avLst/>
            </a:prstGeom>
            <a:solidFill>
              <a:srgbClr val="1E5155">
                <a:lumMod val="20000"/>
                <a:lumOff val="80000"/>
              </a:srgbClr>
            </a:solidFill>
            <a:ln w="3175" cap="rnd" cmpd="sng" algn="ctr">
              <a:solidFill>
                <a:schemeClr val="tx1"/>
              </a:solidFill>
              <a:prstDash val="solid"/>
            </a:ln>
            <a:effectLst/>
          </p:spPr>
          <p:txBody>
            <a:bodyPr rtlCol="0" anchor="b"/>
            <a:lstStyle/>
            <a:p>
              <a:pPr algn="ctr" defTabSz="342892">
                <a:defRPr/>
              </a:pPr>
              <a:r>
                <a:rPr lang="en-US" sz="675" kern="0" dirty="0">
                  <a:solidFill>
                    <a:srgbClr val="1E5155">
                      <a:lumMod val="75000"/>
                    </a:srgbClr>
                  </a:solidFill>
                </a:rPr>
                <a:t>COMOS</a:t>
              </a:r>
            </a:p>
          </p:txBody>
        </p:sp>
        <p:pic>
          <p:nvPicPr>
            <p:cNvPr id="165" name="Picture 164"/>
            <p:cNvPicPr>
              <a:picLocks noChangeAspect="1"/>
            </p:cNvPicPr>
            <p:nvPr/>
          </p:nvPicPr>
          <p:blipFill>
            <a:blip r:embed="rId4">
              <a:clrChange>
                <a:clrFrom>
                  <a:srgbClr val="B5FFFF"/>
                </a:clrFrom>
                <a:clrTo>
                  <a:srgbClr val="B5FFFF">
                    <a:alpha val="0"/>
                  </a:srgbClr>
                </a:clrTo>
              </a:clrChange>
              <a:duotone>
                <a:srgbClr val="1E5155">
                  <a:shade val="45000"/>
                  <a:satMod val="135000"/>
                </a:srgbClr>
                <a:prstClr val="white"/>
              </a:duotone>
            </a:blip>
            <a:stretch>
              <a:fillRect/>
            </a:stretch>
          </p:blipFill>
          <p:spPr>
            <a:xfrm>
              <a:off x="9327902" y="1619250"/>
              <a:ext cx="314426" cy="304800"/>
            </a:xfrm>
            <a:prstGeom prst="rect">
              <a:avLst/>
            </a:prstGeom>
            <a:ln w="3175">
              <a:noFill/>
            </a:ln>
          </p:spPr>
        </p:pic>
      </p:grpSp>
      <p:sp>
        <p:nvSpPr>
          <p:cNvPr id="257" name="Rectangle 256"/>
          <p:cNvSpPr/>
          <p:nvPr/>
        </p:nvSpPr>
        <p:spPr>
          <a:xfrm>
            <a:off x="1549161" y="2057702"/>
            <a:ext cx="7673765" cy="803608"/>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800" b="1" dirty="0">
                <a:solidFill>
                  <a:prstClr val="black"/>
                </a:solidFill>
              </a:rPr>
              <a:t> PERKHIDMATAN UTAMA</a:t>
            </a:r>
          </a:p>
          <a:p>
            <a:pPr algn="ctr"/>
            <a:endParaRPr lang="en-US" sz="675" b="1" dirty="0">
              <a:solidFill>
                <a:prstClr val="white"/>
              </a:solidFill>
            </a:endParaRPr>
          </a:p>
          <a:p>
            <a:pPr algn="ctr"/>
            <a:endParaRPr lang="en-US" sz="675" b="1" dirty="0">
              <a:solidFill>
                <a:prstClr val="white"/>
              </a:solidFill>
            </a:endParaRPr>
          </a:p>
          <a:p>
            <a:pPr algn="ctr"/>
            <a:endParaRPr lang="en-US" sz="675" b="1" dirty="0">
              <a:solidFill>
                <a:prstClr val="white"/>
              </a:solidFill>
            </a:endParaRPr>
          </a:p>
          <a:p>
            <a:pPr algn="ctr"/>
            <a:endParaRPr lang="en-US" sz="675" b="1" dirty="0">
              <a:solidFill>
                <a:prstClr val="white"/>
              </a:solidFill>
            </a:endParaRPr>
          </a:p>
          <a:p>
            <a:pPr algn="ctr"/>
            <a:endParaRPr lang="en-US" sz="675" b="1" dirty="0">
              <a:solidFill>
                <a:prstClr val="white"/>
              </a:solidFill>
            </a:endParaRPr>
          </a:p>
          <a:p>
            <a:pPr algn="ctr"/>
            <a:endParaRPr lang="ms-MY" sz="675" b="1" dirty="0">
              <a:solidFill>
                <a:prstClr val="white"/>
              </a:solidFill>
            </a:endParaRPr>
          </a:p>
        </p:txBody>
      </p:sp>
      <p:grpSp>
        <p:nvGrpSpPr>
          <p:cNvPr id="154" name="Group 153"/>
          <p:cNvGrpSpPr>
            <a:grpSpLocks noChangeAspect="1"/>
          </p:cNvGrpSpPr>
          <p:nvPr/>
        </p:nvGrpSpPr>
        <p:grpSpPr>
          <a:xfrm>
            <a:off x="1654536" y="2272976"/>
            <a:ext cx="914540" cy="503964"/>
            <a:chOff x="4282440" y="1609725"/>
            <a:chExt cx="1798320" cy="914400"/>
          </a:xfrm>
          <a:solidFill>
            <a:srgbClr val="FFFF99"/>
          </a:solidFill>
        </p:grpSpPr>
        <p:sp>
          <p:nvSpPr>
            <p:cNvPr id="155" name="Rounded Rectangle 154"/>
            <p:cNvSpPr/>
            <p:nvPr/>
          </p:nvSpPr>
          <p:spPr>
            <a:xfrm>
              <a:off x="4282440" y="1609725"/>
              <a:ext cx="1798320" cy="914400"/>
            </a:xfrm>
            <a:prstGeom prst="round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err="1">
                  <a:solidFill>
                    <a:prstClr val="black"/>
                  </a:solidFill>
                </a:rPr>
                <a:t>Perkhidmatan</a:t>
              </a:r>
              <a:r>
                <a:rPr lang="en-US" sz="600" dirty="0">
                  <a:solidFill>
                    <a:prstClr val="black"/>
                  </a:solidFill>
                </a:rPr>
                <a:t> </a:t>
              </a:r>
              <a:r>
                <a:rPr lang="en-US" sz="600" dirty="0" err="1">
                  <a:solidFill>
                    <a:prstClr val="black"/>
                  </a:solidFill>
                </a:rPr>
                <a:t>Pelaksanaan</a:t>
              </a:r>
              <a:r>
                <a:rPr lang="en-US" sz="600" dirty="0">
                  <a:solidFill>
                    <a:prstClr val="black"/>
                  </a:solidFill>
                </a:rPr>
                <a:t> </a:t>
              </a:r>
              <a:r>
                <a:rPr lang="en-US" sz="600" dirty="0" err="1">
                  <a:solidFill>
                    <a:prstClr val="black"/>
                  </a:solidFill>
                </a:rPr>
                <a:t>Dasar</a:t>
              </a:r>
              <a:r>
                <a:rPr lang="en-US" sz="600" dirty="0">
                  <a:solidFill>
                    <a:prstClr val="black"/>
                  </a:solidFill>
                </a:rPr>
                <a:t> </a:t>
              </a:r>
              <a:r>
                <a:rPr lang="en-US" sz="600" dirty="0" err="1">
                  <a:solidFill>
                    <a:prstClr val="black"/>
                  </a:solidFill>
                </a:rPr>
                <a:t>Industri</a:t>
              </a:r>
              <a:r>
                <a:rPr lang="en-US" sz="600" dirty="0">
                  <a:solidFill>
                    <a:prstClr val="black"/>
                  </a:solidFill>
                </a:rPr>
                <a:t> </a:t>
              </a:r>
              <a:r>
                <a:rPr lang="en-US" sz="600" dirty="0" err="1">
                  <a:solidFill>
                    <a:prstClr val="black"/>
                  </a:solidFill>
                </a:rPr>
                <a:t>Kelapa</a:t>
              </a:r>
              <a:r>
                <a:rPr lang="en-US" sz="600" dirty="0">
                  <a:solidFill>
                    <a:prstClr val="black"/>
                  </a:solidFill>
                </a:rPr>
                <a:t> </a:t>
              </a:r>
              <a:r>
                <a:rPr lang="en-US" sz="600" dirty="0" err="1">
                  <a:solidFill>
                    <a:prstClr val="black"/>
                  </a:solidFill>
                </a:rPr>
                <a:t>Sawit</a:t>
              </a:r>
              <a:r>
                <a:rPr lang="en-US" sz="600" dirty="0">
                  <a:solidFill>
                    <a:prstClr val="black"/>
                  </a:solidFill>
                </a:rPr>
                <a:t> Malaysia</a:t>
              </a:r>
            </a:p>
          </p:txBody>
        </p:sp>
        <p:pic>
          <p:nvPicPr>
            <p:cNvPr id="156" name="Picture 155"/>
            <p:cNvPicPr>
              <a:picLocks noChangeAspect="1"/>
            </p:cNvPicPr>
            <p:nvPr/>
          </p:nvPicPr>
          <p:blipFill>
            <a:blip r:embed="rId5">
              <a:clrChange>
                <a:clrFrom>
                  <a:srgbClr val="FFFFB5"/>
                </a:clrFrom>
                <a:clrTo>
                  <a:srgbClr val="FFFFB5">
                    <a:alpha val="0"/>
                  </a:srgbClr>
                </a:clrTo>
              </a:clrChange>
              <a:duotone>
                <a:schemeClr val="accent3">
                  <a:shade val="45000"/>
                  <a:satMod val="135000"/>
                </a:schemeClr>
                <a:prstClr val="white"/>
              </a:duotone>
            </a:blip>
            <a:stretch>
              <a:fillRect/>
            </a:stretch>
          </p:blipFill>
          <p:spPr>
            <a:xfrm>
              <a:off x="5808173" y="1636236"/>
              <a:ext cx="232287" cy="137160"/>
            </a:xfrm>
            <a:prstGeom prst="rect">
              <a:avLst/>
            </a:prstGeom>
            <a:grpFill/>
            <a:ln w="3175">
              <a:noFill/>
            </a:ln>
          </p:spPr>
        </p:pic>
      </p:grpSp>
      <p:sp>
        <p:nvSpPr>
          <p:cNvPr id="182" name="Rounded Rectangle 181"/>
          <p:cNvSpPr/>
          <p:nvPr/>
        </p:nvSpPr>
        <p:spPr>
          <a:xfrm>
            <a:off x="2590718" y="2272976"/>
            <a:ext cx="914540" cy="503964"/>
          </a:xfrm>
          <a:prstGeom prst="round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err="1">
                <a:solidFill>
                  <a:prstClr val="black"/>
                </a:solidFill>
              </a:rPr>
              <a:t>Perkhidmatan</a:t>
            </a:r>
            <a:r>
              <a:rPr lang="en-US" sz="600" dirty="0">
                <a:solidFill>
                  <a:prstClr val="black"/>
                </a:solidFill>
              </a:rPr>
              <a:t> </a:t>
            </a:r>
            <a:r>
              <a:rPr lang="en-US" sz="600" dirty="0" err="1">
                <a:solidFill>
                  <a:prstClr val="black"/>
                </a:solidFill>
              </a:rPr>
              <a:t>Penyelidikan</a:t>
            </a:r>
            <a:r>
              <a:rPr lang="en-US" sz="600" dirty="0">
                <a:solidFill>
                  <a:prstClr val="black"/>
                </a:solidFill>
              </a:rPr>
              <a:t> </a:t>
            </a:r>
            <a:r>
              <a:rPr lang="en-US" sz="600" dirty="0" err="1">
                <a:solidFill>
                  <a:prstClr val="black"/>
                </a:solidFill>
              </a:rPr>
              <a:t>Kejuruteraan</a:t>
            </a:r>
            <a:endParaRPr lang="en-US" sz="600" dirty="0">
              <a:solidFill>
                <a:prstClr val="black"/>
              </a:solidFill>
            </a:endParaRPr>
          </a:p>
        </p:txBody>
      </p:sp>
      <p:grpSp>
        <p:nvGrpSpPr>
          <p:cNvPr id="184" name="Group 183"/>
          <p:cNvGrpSpPr>
            <a:grpSpLocks noChangeAspect="1"/>
          </p:cNvGrpSpPr>
          <p:nvPr/>
        </p:nvGrpSpPr>
        <p:grpSpPr>
          <a:xfrm>
            <a:off x="3526901" y="2272972"/>
            <a:ext cx="914540" cy="503965"/>
            <a:chOff x="4282440" y="1609725"/>
            <a:chExt cx="1798320" cy="914401"/>
          </a:xfrm>
          <a:solidFill>
            <a:srgbClr val="FFFF99"/>
          </a:solidFill>
        </p:grpSpPr>
        <p:sp>
          <p:nvSpPr>
            <p:cNvPr id="185" name="Rounded Rectangle 184"/>
            <p:cNvSpPr/>
            <p:nvPr/>
          </p:nvSpPr>
          <p:spPr>
            <a:xfrm>
              <a:off x="4282440" y="1609725"/>
              <a:ext cx="1798320" cy="914401"/>
            </a:xfrm>
            <a:prstGeom prst="round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err="1">
                  <a:solidFill>
                    <a:prstClr val="black"/>
                  </a:solidFill>
                </a:rPr>
                <a:t>Perkhidmatan</a:t>
              </a:r>
              <a:r>
                <a:rPr lang="en-US" sz="600" dirty="0">
                  <a:solidFill>
                    <a:prstClr val="black"/>
                  </a:solidFill>
                </a:rPr>
                <a:t> </a:t>
              </a:r>
              <a:r>
                <a:rPr lang="en-US" sz="600" dirty="0" err="1">
                  <a:solidFill>
                    <a:prstClr val="black"/>
                  </a:solidFill>
                </a:rPr>
                <a:t>Penyelidikan</a:t>
              </a:r>
              <a:r>
                <a:rPr lang="en-US" sz="600" dirty="0">
                  <a:solidFill>
                    <a:prstClr val="black"/>
                  </a:solidFill>
                </a:rPr>
                <a:t> </a:t>
              </a:r>
              <a:r>
                <a:rPr lang="en-US" sz="600" dirty="0" err="1">
                  <a:solidFill>
                    <a:prstClr val="black"/>
                  </a:solidFill>
                </a:rPr>
                <a:t>Biologi</a:t>
              </a:r>
              <a:endParaRPr lang="en-US" sz="600" dirty="0">
                <a:solidFill>
                  <a:prstClr val="black"/>
                </a:solidFill>
              </a:endParaRPr>
            </a:p>
          </p:txBody>
        </p:sp>
        <p:pic>
          <p:nvPicPr>
            <p:cNvPr id="186" name="Picture 185"/>
            <p:cNvPicPr>
              <a:picLocks noChangeAspect="1"/>
            </p:cNvPicPr>
            <p:nvPr/>
          </p:nvPicPr>
          <p:blipFill>
            <a:blip r:embed="rId5">
              <a:clrChange>
                <a:clrFrom>
                  <a:srgbClr val="FFFFB5"/>
                </a:clrFrom>
                <a:clrTo>
                  <a:srgbClr val="FFFFB5">
                    <a:alpha val="0"/>
                  </a:srgbClr>
                </a:clrTo>
              </a:clrChange>
              <a:duotone>
                <a:schemeClr val="accent3">
                  <a:shade val="45000"/>
                  <a:satMod val="135000"/>
                </a:schemeClr>
                <a:prstClr val="white"/>
              </a:duotone>
            </a:blip>
            <a:stretch>
              <a:fillRect/>
            </a:stretch>
          </p:blipFill>
          <p:spPr>
            <a:xfrm>
              <a:off x="5808173" y="1636236"/>
              <a:ext cx="232287" cy="137160"/>
            </a:xfrm>
            <a:prstGeom prst="rect">
              <a:avLst/>
            </a:prstGeom>
            <a:grpFill/>
            <a:ln w="3175">
              <a:noFill/>
            </a:ln>
          </p:spPr>
        </p:pic>
      </p:grpSp>
      <p:grpSp>
        <p:nvGrpSpPr>
          <p:cNvPr id="187" name="Group 186"/>
          <p:cNvGrpSpPr>
            <a:grpSpLocks noChangeAspect="1"/>
          </p:cNvGrpSpPr>
          <p:nvPr/>
        </p:nvGrpSpPr>
        <p:grpSpPr>
          <a:xfrm>
            <a:off x="5404557" y="2286534"/>
            <a:ext cx="914540" cy="503966"/>
            <a:chOff x="4282440" y="1609725"/>
            <a:chExt cx="1798320" cy="914403"/>
          </a:xfrm>
          <a:solidFill>
            <a:srgbClr val="FCD5B5"/>
          </a:solidFill>
        </p:grpSpPr>
        <p:sp>
          <p:nvSpPr>
            <p:cNvPr id="188" name="Rounded Rectangle 187"/>
            <p:cNvSpPr/>
            <p:nvPr/>
          </p:nvSpPr>
          <p:spPr>
            <a:xfrm>
              <a:off x="4282440" y="1609725"/>
              <a:ext cx="1798320" cy="914403"/>
            </a:xfrm>
            <a:prstGeom prst="round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err="1">
                  <a:solidFill>
                    <a:prstClr val="black"/>
                  </a:solidFill>
                </a:rPr>
                <a:t>Perkhidmatan</a:t>
              </a:r>
              <a:r>
                <a:rPr lang="en-US" sz="600" dirty="0">
                  <a:solidFill>
                    <a:prstClr val="black"/>
                  </a:solidFill>
                </a:rPr>
                <a:t> </a:t>
              </a:r>
              <a:r>
                <a:rPr lang="en-US" sz="600" dirty="0" err="1">
                  <a:solidFill>
                    <a:prstClr val="black"/>
                  </a:solidFill>
                </a:rPr>
                <a:t>Pelesenan</a:t>
              </a:r>
              <a:r>
                <a:rPr lang="en-US" sz="600" dirty="0">
                  <a:solidFill>
                    <a:prstClr val="black"/>
                  </a:solidFill>
                </a:rPr>
                <a:t> </a:t>
              </a:r>
              <a:r>
                <a:rPr lang="en-US" sz="600" dirty="0" err="1">
                  <a:solidFill>
                    <a:prstClr val="black"/>
                  </a:solidFill>
                </a:rPr>
                <a:t>dan</a:t>
              </a:r>
              <a:r>
                <a:rPr lang="en-US" sz="600" dirty="0">
                  <a:solidFill>
                    <a:prstClr val="black"/>
                  </a:solidFill>
                </a:rPr>
                <a:t> </a:t>
              </a:r>
              <a:r>
                <a:rPr lang="en-US" sz="600" dirty="0" err="1">
                  <a:solidFill>
                    <a:prstClr val="black"/>
                  </a:solidFill>
                </a:rPr>
                <a:t>Penguatkuasaan</a:t>
              </a:r>
              <a:endParaRPr lang="en-US" sz="600" dirty="0">
                <a:solidFill>
                  <a:prstClr val="black"/>
                </a:solidFill>
              </a:endParaRPr>
            </a:p>
          </p:txBody>
        </p:sp>
        <p:pic>
          <p:nvPicPr>
            <p:cNvPr id="189" name="Picture 188"/>
            <p:cNvPicPr>
              <a:picLocks noChangeAspect="1"/>
            </p:cNvPicPr>
            <p:nvPr/>
          </p:nvPicPr>
          <p:blipFill>
            <a:blip r:embed="rId5">
              <a:clrChange>
                <a:clrFrom>
                  <a:srgbClr val="FFFFB5"/>
                </a:clrFrom>
                <a:clrTo>
                  <a:srgbClr val="FFFFB5">
                    <a:alpha val="0"/>
                  </a:srgbClr>
                </a:clrTo>
              </a:clrChange>
              <a:duotone>
                <a:schemeClr val="accent3">
                  <a:shade val="45000"/>
                  <a:satMod val="135000"/>
                </a:schemeClr>
                <a:prstClr val="white"/>
              </a:duotone>
            </a:blip>
            <a:stretch>
              <a:fillRect/>
            </a:stretch>
          </p:blipFill>
          <p:spPr>
            <a:xfrm>
              <a:off x="5808173" y="1636236"/>
              <a:ext cx="232287" cy="137160"/>
            </a:xfrm>
            <a:prstGeom prst="rect">
              <a:avLst/>
            </a:prstGeom>
            <a:grpFill/>
            <a:ln w="3175">
              <a:noFill/>
            </a:ln>
          </p:spPr>
        </p:pic>
      </p:grpSp>
      <p:grpSp>
        <p:nvGrpSpPr>
          <p:cNvPr id="190" name="Group 189"/>
          <p:cNvGrpSpPr>
            <a:grpSpLocks noChangeAspect="1"/>
          </p:cNvGrpSpPr>
          <p:nvPr/>
        </p:nvGrpSpPr>
        <p:grpSpPr>
          <a:xfrm>
            <a:off x="6340741" y="2286534"/>
            <a:ext cx="914540" cy="503966"/>
            <a:chOff x="4282440" y="1609725"/>
            <a:chExt cx="1798320" cy="914403"/>
          </a:xfrm>
          <a:solidFill>
            <a:srgbClr val="FFFF99"/>
          </a:solidFill>
        </p:grpSpPr>
        <p:sp>
          <p:nvSpPr>
            <p:cNvPr id="191" name="Rounded Rectangle 190"/>
            <p:cNvSpPr/>
            <p:nvPr/>
          </p:nvSpPr>
          <p:spPr>
            <a:xfrm>
              <a:off x="4282440" y="1609725"/>
              <a:ext cx="1798320" cy="914403"/>
            </a:xfrm>
            <a:prstGeom prst="round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err="1">
                  <a:solidFill>
                    <a:prstClr val="black"/>
                  </a:solidFill>
                </a:rPr>
                <a:t>Perkhidmatan</a:t>
              </a:r>
              <a:r>
                <a:rPr lang="en-US" sz="600" dirty="0">
                  <a:solidFill>
                    <a:prstClr val="black"/>
                  </a:solidFill>
                </a:rPr>
                <a:t> </a:t>
              </a:r>
              <a:r>
                <a:rPr lang="en-US" sz="600" dirty="0" err="1">
                  <a:solidFill>
                    <a:prstClr val="black"/>
                  </a:solidFill>
                </a:rPr>
                <a:t>Penggalakan</a:t>
              </a:r>
              <a:r>
                <a:rPr lang="en-US" sz="600" dirty="0">
                  <a:solidFill>
                    <a:prstClr val="black"/>
                  </a:solidFill>
                </a:rPr>
                <a:t> </a:t>
              </a:r>
              <a:r>
                <a:rPr lang="en-US" sz="600" dirty="0" err="1">
                  <a:solidFill>
                    <a:prstClr val="black"/>
                  </a:solidFill>
                </a:rPr>
                <a:t>Pemasaran</a:t>
              </a:r>
              <a:r>
                <a:rPr lang="en-US" sz="600" dirty="0">
                  <a:solidFill>
                    <a:prstClr val="black"/>
                  </a:solidFill>
                </a:rPr>
                <a:t> </a:t>
              </a:r>
              <a:r>
                <a:rPr lang="en-US" sz="600" dirty="0" err="1">
                  <a:solidFill>
                    <a:prstClr val="black"/>
                  </a:solidFill>
                </a:rPr>
                <a:t>Luar</a:t>
              </a:r>
              <a:r>
                <a:rPr lang="en-US" sz="600" dirty="0">
                  <a:solidFill>
                    <a:prstClr val="black"/>
                  </a:solidFill>
                </a:rPr>
                <a:t> Negara</a:t>
              </a:r>
            </a:p>
          </p:txBody>
        </p:sp>
        <p:pic>
          <p:nvPicPr>
            <p:cNvPr id="192" name="Picture 191"/>
            <p:cNvPicPr>
              <a:picLocks noChangeAspect="1"/>
            </p:cNvPicPr>
            <p:nvPr/>
          </p:nvPicPr>
          <p:blipFill>
            <a:blip r:embed="rId5">
              <a:clrChange>
                <a:clrFrom>
                  <a:srgbClr val="FFFFB5"/>
                </a:clrFrom>
                <a:clrTo>
                  <a:srgbClr val="FFFFB5">
                    <a:alpha val="0"/>
                  </a:srgbClr>
                </a:clrTo>
              </a:clrChange>
              <a:duotone>
                <a:schemeClr val="accent3">
                  <a:shade val="45000"/>
                  <a:satMod val="135000"/>
                </a:schemeClr>
                <a:prstClr val="white"/>
              </a:duotone>
            </a:blip>
            <a:stretch>
              <a:fillRect/>
            </a:stretch>
          </p:blipFill>
          <p:spPr>
            <a:xfrm>
              <a:off x="5808173" y="1636236"/>
              <a:ext cx="232287" cy="137160"/>
            </a:xfrm>
            <a:prstGeom prst="rect">
              <a:avLst/>
            </a:prstGeom>
            <a:grpFill/>
            <a:ln w="3175">
              <a:noFill/>
            </a:ln>
          </p:spPr>
        </p:pic>
      </p:grpSp>
      <p:grpSp>
        <p:nvGrpSpPr>
          <p:cNvPr id="193" name="Group 192"/>
          <p:cNvGrpSpPr>
            <a:grpSpLocks noChangeAspect="1"/>
          </p:cNvGrpSpPr>
          <p:nvPr/>
        </p:nvGrpSpPr>
        <p:grpSpPr>
          <a:xfrm>
            <a:off x="4463083" y="2272976"/>
            <a:ext cx="914540" cy="503966"/>
            <a:chOff x="4282440" y="1609725"/>
            <a:chExt cx="1798319" cy="914403"/>
          </a:xfrm>
          <a:solidFill>
            <a:srgbClr val="FFFF99"/>
          </a:solidFill>
        </p:grpSpPr>
        <p:sp>
          <p:nvSpPr>
            <p:cNvPr id="194" name="Rounded Rectangle 193"/>
            <p:cNvSpPr/>
            <p:nvPr/>
          </p:nvSpPr>
          <p:spPr>
            <a:xfrm>
              <a:off x="4282440" y="1609725"/>
              <a:ext cx="1798319" cy="914403"/>
            </a:xfrm>
            <a:prstGeom prst="round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err="1">
                  <a:solidFill>
                    <a:prstClr val="black"/>
                  </a:solidFill>
                </a:rPr>
                <a:t>Perkhidmatan</a:t>
              </a:r>
              <a:r>
                <a:rPr lang="en-US" sz="600" dirty="0">
                  <a:solidFill>
                    <a:prstClr val="black"/>
                  </a:solidFill>
                </a:rPr>
                <a:t> </a:t>
              </a:r>
              <a:r>
                <a:rPr lang="en-US" sz="600" dirty="0" err="1">
                  <a:solidFill>
                    <a:prstClr val="black"/>
                  </a:solidFill>
                </a:rPr>
                <a:t>Pengkomersialan</a:t>
              </a:r>
              <a:r>
                <a:rPr lang="en-US" sz="600" dirty="0">
                  <a:solidFill>
                    <a:prstClr val="black"/>
                  </a:solidFill>
                </a:rPr>
                <a:t> </a:t>
              </a:r>
              <a:r>
                <a:rPr lang="en-US" sz="600" dirty="0" err="1">
                  <a:solidFill>
                    <a:prstClr val="black"/>
                  </a:solidFill>
                </a:rPr>
                <a:t>dan</a:t>
              </a:r>
              <a:r>
                <a:rPr lang="en-US" sz="600" dirty="0">
                  <a:solidFill>
                    <a:prstClr val="black"/>
                  </a:solidFill>
                </a:rPr>
                <a:t> </a:t>
              </a:r>
              <a:r>
                <a:rPr lang="en-US" sz="600" dirty="0" err="1">
                  <a:solidFill>
                    <a:prstClr val="black"/>
                  </a:solidFill>
                </a:rPr>
                <a:t>Khidmat</a:t>
              </a:r>
              <a:r>
                <a:rPr lang="en-US" sz="600" dirty="0">
                  <a:solidFill>
                    <a:prstClr val="black"/>
                  </a:solidFill>
                </a:rPr>
                <a:t> </a:t>
              </a:r>
              <a:r>
                <a:rPr lang="en-US" sz="600" dirty="0" err="1">
                  <a:solidFill>
                    <a:prstClr val="black"/>
                  </a:solidFill>
                </a:rPr>
                <a:t>Nasihat</a:t>
              </a:r>
              <a:endParaRPr lang="en-US" sz="600" dirty="0">
                <a:solidFill>
                  <a:prstClr val="black"/>
                </a:solidFill>
              </a:endParaRPr>
            </a:p>
          </p:txBody>
        </p:sp>
        <p:pic>
          <p:nvPicPr>
            <p:cNvPr id="195" name="Picture 194"/>
            <p:cNvPicPr>
              <a:picLocks noChangeAspect="1"/>
            </p:cNvPicPr>
            <p:nvPr/>
          </p:nvPicPr>
          <p:blipFill>
            <a:blip r:embed="rId5">
              <a:clrChange>
                <a:clrFrom>
                  <a:srgbClr val="FFFFB5"/>
                </a:clrFrom>
                <a:clrTo>
                  <a:srgbClr val="FFFFB5">
                    <a:alpha val="0"/>
                  </a:srgbClr>
                </a:clrTo>
              </a:clrChange>
              <a:duotone>
                <a:schemeClr val="accent3">
                  <a:shade val="45000"/>
                  <a:satMod val="135000"/>
                </a:schemeClr>
                <a:prstClr val="white"/>
              </a:duotone>
            </a:blip>
            <a:stretch>
              <a:fillRect/>
            </a:stretch>
          </p:blipFill>
          <p:spPr>
            <a:xfrm>
              <a:off x="5808173" y="1636236"/>
              <a:ext cx="232287" cy="137160"/>
            </a:xfrm>
            <a:prstGeom prst="rect">
              <a:avLst/>
            </a:prstGeom>
            <a:grpFill/>
            <a:ln w="3175">
              <a:noFill/>
            </a:ln>
          </p:spPr>
        </p:pic>
      </p:grpSp>
      <p:grpSp>
        <p:nvGrpSpPr>
          <p:cNvPr id="196" name="Group 195"/>
          <p:cNvGrpSpPr>
            <a:grpSpLocks noChangeAspect="1"/>
          </p:cNvGrpSpPr>
          <p:nvPr/>
        </p:nvGrpSpPr>
        <p:grpSpPr>
          <a:xfrm>
            <a:off x="7276927" y="2286534"/>
            <a:ext cx="914540" cy="503966"/>
            <a:chOff x="4282440" y="1609725"/>
            <a:chExt cx="1798320" cy="914403"/>
          </a:xfrm>
          <a:solidFill>
            <a:srgbClr val="FFFF99"/>
          </a:solidFill>
        </p:grpSpPr>
        <p:sp>
          <p:nvSpPr>
            <p:cNvPr id="197" name="Rounded Rectangle 196"/>
            <p:cNvSpPr/>
            <p:nvPr/>
          </p:nvSpPr>
          <p:spPr>
            <a:xfrm>
              <a:off x="4282440" y="1609725"/>
              <a:ext cx="1798320" cy="914403"/>
            </a:xfrm>
            <a:prstGeom prst="round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err="1">
                  <a:solidFill>
                    <a:prstClr val="black"/>
                  </a:solidFill>
                </a:rPr>
                <a:t>Perkhidmatan</a:t>
              </a:r>
              <a:r>
                <a:rPr lang="en-US" sz="600" dirty="0">
                  <a:solidFill>
                    <a:prstClr val="black"/>
                  </a:solidFill>
                </a:rPr>
                <a:t> Pembangunan </a:t>
              </a:r>
              <a:r>
                <a:rPr lang="en-US" sz="600" dirty="0" err="1">
                  <a:solidFill>
                    <a:prstClr val="black"/>
                  </a:solidFill>
                </a:rPr>
                <a:t>Sumber</a:t>
              </a:r>
              <a:r>
                <a:rPr lang="en-US" sz="600" dirty="0">
                  <a:solidFill>
                    <a:prstClr val="black"/>
                  </a:solidFill>
                </a:rPr>
                <a:t> </a:t>
              </a:r>
              <a:r>
                <a:rPr lang="en-US" sz="600" dirty="0" err="1">
                  <a:solidFill>
                    <a:prstClr val="black"/>
                  </a:solidFill>
                </a:rPr>
                <a:t>Manusia</a:t>
              </a:r>
              <a:r>
                <a:rPr lang="en-US" sz="600" dirty="0">
                  <a:solidFill>
                    <a:prstClr val="black"/>
                  </a:solidFill>
                </a:rPr>
                <a:t> </a:t>
              </a:r>
              <a:r>
                <a:rPr lang="en-US" sz="600" dirty="0" err="1">
                  <a:solidFill>
                    <a:prstClr val="black"/>
                  </a:solidFill>
                </a:rPr>
                <a:t>Industri</a:t>
              </a:r>
              <a:r>
                <a:rPr lang="en-US" sz="600" dirty="0">
                  <a:solidFill>
                    <a:prstClr val="black"/>
                  </a:solidFill>
                </a:rPr>
                <a:t> </a:t>
              </a:r>
              <a:r>
                <a:rPr lang="en-US" sz="600" dirty="0" err="1">
                  <a:solidFill>
                    <a:prstClr val="black"/>
                  </a:solidFill>
                </a:rPr>
                <a:t>Kelapa</a:t>
              </a:r>
              <a:r>
                <a:rPr lang="en-US" sz="600" dirty="0">
                  <a:solidFill>
                    <a:prstClr val="black"/>
                  </a:solidFill>
                </a:rPr>
                <a:t> </a:t>
              </a:r>
              <a:r>
                <a:rPr lang="en-US" sz="600" dirty="0" err="1">
                  <a:solidFill>
                    <a:prstClr val="black"/>
                  </a:solidFill>
                </a:rPr>
                <a:t>Sawit</a:t>
              </a:r>
              <a:r>
                <a:rPr lang="en-US" sz="600" dirty="0">
                  <a:solidFill>
                    <a:prstClr val="black"/>
                  </a:solidFill>
                </a:rPr>
                <a:t> </a:t>
              </a:r>
            </a:p>
          </p:txBody>
        </p:sp>
        <p:pic>
          <p:nvPicPr>
            <p:cNvPr id="198" name="Picture 197"/>
            <p:cNvPicPr>
              <a:picLocks noChangeAspect="1"/>
            </p:cNvPicPr>
            <p:nvPr/>
          </p:nvPicPr>
          <p:blipFill>
            <a:blip r:embed="rId5">
              <a:clrChange>
                <a:clrFrom>
                  <a:srgbClr val="FFFFB5"/>
                </a:clrFrom>
                <a:clrTo>
                  <a:srgbClr val="FFFFB5">
                    <a:alpha val="0"/>
                  </a:srgbClr>
                </a:clrTo>
              </a:clrChange>
              <a:duotone>
                <a:schemeClr val="accent3">
                  <a:shade val="45000"/>
                  <a:satMod val="135000"/>
                </a:schemeClr>
                <a:prstClr val="white"/>
              </a:duotone>
            </a:blip>
            <a:stretch>
              <a:fillRect/>
            </a:stretch>
          </p:blipFill>
          <p:spPr>
            <a:xfrm>
              <a:off x="5808173" y="1636236"/>
              <a:ext cx="232287" cy="137160"/>
            </a:xfrm>
            <a:prstGeom prst="rect">
              <a:avLst/>
            </a:prstGeom>
            <a:grpFill/>
            <a:ln w="3175">
              <a:noFill/>
            </a:ln>
          </p:spPr>
        </p:pic>
      </p:grpSp>
      <p:grpSp>
        <p:nvGrpSpPr>
          <p:cNvPr id="199" name="Group 198"/>
          <p:cNvGrpSpPr>
            <a:grpSpLocks noChangeAspect="1"/>
          </p:cNvGrpSpPr>
          <p:nvPr/>
        </p:nvGrpSpPr>
        <p:grpSpPr>
          <a:xfrm>
            <a:off x="8213112" y="2286534"/>
            <a:ext cx="914540" cy="503966"/>
            <a:chOff x="4282441" y="1609725"/>
            <a:chExt cx="1798320" cy="914403"/>
          </a:xfrm>
          <a:solidFill>
            <a:srgbClr val="FFFF99"/>
          </a:solidFill>
        </p:grpSpPr>
        <p:sp>
          <p:nvSpPr>
            <p:cNvPr id="200" name="Rounded Rectangle 199"/>
            <p:cNvSpPr/>
            <p:nvPr/>
          </p:nvSpPr>
          <p:spPr>
            <a:xfrm>
              <a:off x="4282441" y="1609725"/>
              <a:ext cx="1798320" cy="914403"/>
            </a:xfrm>
            <a:prstGeom prst="round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err="1">
                  <a:solidFill>
                    <a:prstClr val="black"/>
                  </a:solidFill>
                </a:rPr>
                <a:t>Perkhidmatan</a:t>
              </a:r>
              <a:r>
                <a:rPr lang="en-US" sz="600" dirty="0">
                  <a:solidFill>
                    <a:prstClr val="black"/>
                  </a:solidFill>
                </a:rPr>
                <a:t> </a:t>
              </a:r>
              <a:r>
                <a:rPr lang="en-US" sz="600" dirty="0" err="1">
                  <a:solidFill>
                    <a:prstClr val="black"/>
                  </a:solidFill>
                </a:rPr>
                <a:t>Pengumpulan</a:t>
              </a:r>
              <a:r>
                <a:rPr lang="en-US" sz="600" dirty="0">
                  <a:solidFill>
                    <a:prstClr val="black"/>
                  </a:solidFill>
                </a:rPr>
                <a:t> </a:t>
              </a:r>
              <a:r>
                <a:rPr lang="en-US" sz="600" dirty="0" err="1">
                  <a:solidFill>
                    <a:prstClr val="black"/>
                  </a:solidFill>
                </a:rPr>
                <a:t>dan</a:t>
              </a:r>
              <a:r>
                <a:rPr lang="en-US" sz="600" dirty="0">
                  <a:solidFill>
                    <a:prstClr val="black"/>
                  </a:solidFill>
                </a:rPr>
                <a:t> </a:t>
              </a:r>
              <a:r>
                <a:rPr lang="en-US" sz="600" dirty="0" err="1">
                  <a:solidFill>
                    <a:prstClr val="black"/>
                  </a:solidFill>
                </a:rPr>
                <a:t>Hebahan</a:t>
              </a:r>
              <a:r>
                <a:rPr lang="en-US" sz="600" dirty="0">
                  <a:solidFill>
                    <a:prstClr val="black"/>
                  </a:solidFill>
                </a:rPr>
                <a:t> </a:t>
              </a:r>
              <a:r>
                <a:rPr lang="en-US" sz="600" dirty="0" err="1">
                  <a:solidFill>
                    <a:prstClr val="black"/>
                  </a:solidFill>
                </a:rPr>
                <a:t>Maklumat</a:t>
              </a:r>
              <a:endParaRPr lang="en-US" sz="600" dirty="0">
                <a:solidFill>
                  <a:prstClr val="black"/>
                </a:solidFill>
              </a:endParaRPr>
            </a:p>
          </p:txBody>
        </p:sp>
        <p:pic>
          <p:nvPicPr>
            <p:cNvPr id="201" name="Picture 200"/>
            <p:cNvPicPr>
              <a:picLocks noChangeAspect="1"/>
            </p:cNvPicPr>
            <p:nvPr/>
          </p:nvPicPr>
          <p:blipFill>
            <a:blip r:embed="rId5">
              <a:clrChange>
                <a:clrFrom>
                  <a:srgbClr val="FFFFB5"/>
                </a:clrFrom>
                <a:clrTo>
                  <a:srgbClr val="FFFFB5">
                    <a:alpha val="0"/>
                  </a:srgbClr>
                </a:clrTo>
              </a:clrChange>
              <a:duotone>
                <a:schemeClr val="accent3">
                  <a:shade val="45000"/>
                  <a:satMod val="135000"/>
                </a:schemeClr>
                <a:prstClr val="white"/>
              </a:duotone>
            </a:blip>
            <a:stretch>
              <a:fillRect/>
            </a:stretch>
          </p:blipFill>
          <p:spPr>
            <a:xfrm>
              <a:off x="5808173" y="1636236"/>
              <a:ext cx="232287" cy="137160"/>
            </a:xfrm>
            <a:prstGeom prst="rect">
              <a:avLst/>
            </a:prstGeom>
            <a:grpFill/>
            <a:ln w="3175">
              <a:noFill/>
            </a:ln>
          </p:spPr>
        </p:pic>
      </p:grpSp>
      <p:sp>
        <p:nvSpPr>
          <p:cNvPr id="202" name="Rectangle 201"/>
          <p:cNvSpPr/>
          <p:nvPr/>
        </p:nvSpPr>
        <p:spPr>
          <a:xfrm>
            <a:off x="1678242" y="3085855"/>
            <a:ext cx="2101738" cy="685253"/>
          </a:xfrm>
          <a:prstGeom prst="rect">
            <a:avLst/>
          </a:prstGeom>
          <a:noFill/>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p>
            <a:endParaRPr lang="en-US" sz="675" b="1" dirty="0">
              <a:solidFill>
                <a:prstClr val="black"/>
              </a:solidFill>
              <a:cs typeface="Arial" panose="020B0604020202020204" pitchFamily="34" charset="0"/>
            </a:endParaRPr>
          </a:p>
        </p:txBody>
      </p:sp>
      <p:sp>
        <p:nvSpPr>
          <p:cNvPr id="203" name="Rectangle 202"/>
          <p:cNvSpPr/>
          <p:nvPr/>
        </p:nvSpPr>
        <p:spPr>
          <a:xfrm>
            <a:off x="3865008" y="3085854"/>
            <a:ext cx="1892361" cy="932368"/>
          </a:xfrm>
          <a:prstGeom prst="rect">
            <a:avLst/>
          </a:prstGeom>
          <a:noFill/>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p>
            <a:endParaRPr lang="en-US" sz="675" b="1" dirty="0">
              <a:solidFill>
                <a:prstClr val="black"/>
              </a:solidFill>
              <a:cs typeface="Arial" panose="020B0604020202020204" pitchFamily="34" charset="0"/>
            </a:endParaRPr>
          </a:p>
        </p:txBody>
      </p:sp>
      <p:sp>
        <p:nvSpPr>
          <p:cNvPr id="204" name="Rectangle 203"/>
          <p:cNvSpPr/>
          <p:nvPr/>
        </p:nvSpPr>
        <p:spPr>
          <a:xfrm>
            <a:off x="5832572" y="3075168"/>
            <a:ext cx="3274586" cy="942138"/>
          </a:xfrm>
          <a:prstGeom prst="rect">
            <a:avLst/>
          </a:prstGeom>
          <a:noFill/>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p>
            <a:endParaRPr lang="en-US" sz="675" b="1" dirty="0">
              <a:solidFill>
                <a:prstClr val="black"/>
              </a:solidFill>
              <a:cs typeface="Arial" panose="020B0604020202020204" pitchFamily="34" charset="0"/>
            </a:endParaRPr>
          </a:p>
        </p:txBody>
      </p:sp>
      <p:sp>
        <p:nvSpPr>
          <p:cNvPr id="205" name="TextBox 204"/>
          <p:cNvSpPr txBox="1"/>
          <p:nvPr/>
        </p:nvSpPr>
        <p:spPr>
          <a:xfrm>
            <a:off x="1688018" y="3045426"/>
            <a:ext cx="646331" cy="196208"/>
          </a:xfrm>
          <a:prstGeom prst="rect">
            <a:avLst/>
          </a:prstGeom>
          <a:noFill/>
          <a:ln w="3175">
            <a:noFill/>
          </a:ln>
        </p:spPr>
        <p:txBody>
          <a:bodyPr wrap="none" rtlCol="0">
            <a:spAutoFit/>
          </a:bodyPr>
          <a:lstStyle/>
          <a:p>
            <a:r>
              <a:rPr lang="en-US" sz="675" b="1" dirty="0" err="1">
                <a:solidFill>
                  <a:prstClr val="black"/>
                </a:solidFill>
              </a:rPr>
              <a:t>Penyelidikan</a:t>
            </a:r>
            <a:endParaRPr lang="ms-MY" sz="675" b="1" dirty="0">
              <a:solidFill>
                <a:prstClr val="black"/>
              </a:solidFill>
            </a:endParaRPr>
          </a:p>
        </p:txBody>
      </p:sp>
      <p:sp>
        <p:nvSpPr>
          <p:cNvPr id="206" name="TextBox 205"/>
          <p:cNvSpPr txBox="1"/>
          <p:nvPr/>
        </p:nvSpPr>
        <p:spPr>
          <a:xfrm>
            <a:off x="3852362" y="3045426"/>
            <a:ext cx="1250663" cy="196208"/>
          </a:xfrm>
          <a:prstGeom prst="rect">
            <a:avLst/>
          </a:prstGeom>
          <a:noFill/>
          <a:ln w="3175">
            <a:noFill/>
          </a:ln>
        </p:spPr>
        <p:txBody>
          <a:bodyPr wrap="none" rtlCol="0">
            <a:spAutoFit/>
          </a:bodyPr>
          <a:lstStyle/>
          <a:p>
            <a:r>
              <a:rPr lang="en-US" sz="675" b="1" dirty="0" err="1">
                <a:solidFill>
                  <a:prstClr val="black"/>
                </a:solidFill>
              </a:rPr>
              <a:t>Pelesenan</a:t>
            </a:r>
            <a:r>
              <a:rPr lang="en-US" sz="675" b="1" dirty="0">
                <a:solidFill>
                  <a:prstClr val="black"/>
                </a:solidFill>
              </a:rPr>
              <a:t> &amp; </a:t>
            </a:r>
            <a:r>
              <a:rPr lang="en-US" sz="675" b="1" dirty="0" err="1">
                <a:solidFill>
                  <a:prstClr val="black"/>
                </a:solidFill>
              </a:rPr>
              <a:t>Penguatkuasaan</a:t>
            </a:r>
            <a:endParaRPr lang="ms-MY" sz="675" b="1" dirty="0">
              <a:solidFill>
                <a:prstClr val="black"/>
              </a:solidFill>
            </a:endParaRPr>
          </a:p>
        </p:txBody>
      </p:sp>
      <p:sp>
        <p:nvSpPr>
          <p:cNvPr id="207" name="TextBox 206"/>
          <p:cNvSpPr txBox="1"/>
          <p:nvPr/>
        </p:nvSpPr>
        <p:spPr>
          <a:xfrm>
            <a:off x="5806947" y="3045740"/>
            <a:ext cx="899605" cy="196208"/>
          </a:xfrm>
          <a:prstGeom prst="rect">
            <a:avLst/>
          </a:prstGeom>
          <a:noFill/>
          <a:ln w="3175">
            <a:noFill/>
          </a:ln>
        </p:spPr>
        <p:txBody>
          <a:bodyPr wrap="none" rtlCol="0">
            <a:spAutoFit/>
          </a:bodyPr>
          <a:lstStyle/>
          <a:p>
            <a:r>
              <a:rPr lang="en-US" sz="675" b="1" dirty="0" err="1">
                <a:solidFill>
                  <a:prstClr val="black"/>
                </a:solidFill>
              </a:rPr>
              <a:t>Hebahan</a:t>
            </a:r>
            <a:r>
              <a:rPr lang="en-US" sz="675" b="1" dirty="0">
                <a:solidFill>
                  <a:prstClr val="black"/>
                </a:solidFill>
              </a:rPr>
              <a:t> </a:t>
            </a:r>
            <a:r>
              <a:rPr lang="en-US" sz="675" b="1" dirty="0" err="1">
                <a:solidFill>
                  <a:prstClr val="black"/>
                </a:solidFill>
              </a:rPr>
              <a:t>Maklumat</a:t>
            </a:r>
            <a:endParaRPr lang="ms-MY" sz="675" b="1" dirty="0">
              <a:solidFill>
                <a:prstClr val="black"/>
              </a:solidFill>
            </a:endParaRPr>
          </a:p>
        </p:txBody>
      </p:sp>
      <p:grpSp>
        <p:nvGrpSpPr>
          <p:cNvPr id="208" name="Group 207"/>
          <p:cNvGrpSpPr/>
          <p:nvPr/>
        </p:nvGrpSpPr>
        <p:grpSpPr>
          <a:xfrm>
            <a:off x="1770235" y="3317940"/>
            <a:ext cx="616275" cy="309812"/>
            <a:chOff x="7907339" y="1609725"/>
            <a:chExt cx="1809750" cy="914400"/>
          </a:xfrm>
        </p:grpSpPr>
        <p:sp>
          <p:nvSpPr>
            <p:cNvPr id="209" name="Rectangle 208"/>
            <p:cNvSpPr/>
            <p:nvPr/>
          </p:nvSpPr>
          <p:spPr>
            <a:xfrm>
              <a:off x="7907339" y="1609725"/>
              <a:ext cx="1809750" cy="914400"/>
            </a:xfrm>
            <a:prstGeom prst="rect">
              <a:avLst/>
            </a:prstGeom>
            <a:solidFill>
              <a:srgbClr val="1E5155">
                <a:lumMod val="20000"/>
                <a:lumOff val="80000"/>
              </a:srgbClr>
            </a:solidFill>
            <a:ln w="3175" cap="rnd" cmpd="sng" algn="ctr">
              <a:solidFill>
                <a:schemeClr val="tx1"/>
              </a:solidFill>
              <a:prstDash val="solid"/>
            </a:ln>
            <a:effectLst/>
          </p:spPr>
          <p:txBody>
            <a:bodyPr rtlCol="0" anchor="b"/>
            <a:lstStyle/>
            <a:p>
              <a:pPr algn="ctr" defTabSz="342892">
                <a:defRPr/>
              </a:pPr>
              <a:r>
                <a:rPr lang="en-US" sz="675" kern="0" dirty="0">
                  <a:solidFill>
                    <a:srgbClr val="1E5155">
                      <a:lumMod val="75000"/>
                    </a:srgbClr>
                  </a:solidFill>
                </a:rPr>
                <a:t>JOPR</a:t>
              </a:r>
            </a:p>
          </p:txBody>
        </p:sp>
        <p:pic>
          <p:nvPicPr>
            <p:cNvPr id="210" name="Picture 209"/>
            <p:cNvPicPr>
              <a:picLocks noChangeAspect="1"/>
            </p:cNvPicPr>
            <p:nvPr/>
          </p:nvPicPr>
          <p:blipFill>
            <a:blip r:embed="rId4">
              <a:clrChange>
                <a:clrFrom>
                  <a:srgbClr val="B5FFFF"/>
                </a:clrFrom>
                <a:clrTo>
                  <a:srgbClr val="B5FFFF">
                    <a:alpha val="0"/>
                  </a:srgbClr>
                </a:clrTo>
              </a:clrChange>
              <a:duotone>
                <a:srgbClr val="1E5155">
                  <a:shade val="45000"/>
                  <a:satMod val="135000"/>
                </a:srgbClr>
                <a:prstClr val="white"/>
              </a:duotone>
            </a:blip>
            <a:stretch>
              <a:fillRect/>
            </a:stretch>
          </p:blipFill>
          <p:spPr>
            <a:xfrm>
              <a:off x="9327902" y="1619250"/>
              <a:ext cx="314426" cy="304800"/>
            </a:xfrm>
            <a:prstGeom prst="rect">
              <a:avLst/>
            </a:prstGeom>
            <a:ln w="3175">
              <a:noFill/>
            </a:ln>
          </p:spPr>
        </p:pic>
      </p:grpSp>
      <p:grpSp>
        <p:nvGrpSpPr>
          <p:cNvPr id="211" name="Group 210"/>
          <p:cNvGrpSpPr/>
          <p:nvPr/>
        </p:nvGrpSpPr>
        <p:grpSpPr>
          <a:xfrm>
            <a:off x="3089058" y="3317940"/>
            <a:ext cx="616275" cy="309812"/>
            <a:chOff x="7907339" y="1609725"/>
            <a:chExt cx="1809750" cy="914400"/>
          </a:xfrm>
        </p:grpSpPr>
        <p:sp>
          <p:nvSpPr>
            <p:cNvPr id="212" name="Rectangle 211"/>
            <p:cNvSpPr/>
            <p:nvPr/>
          </p:nvSpPr>
          <p:spPr>
            <a:xfrm>
              <a:off x="7907339" y="1609725"/>
              <a:ext cx="1809750" cy="914400"/>
            </a:xfrm>
            <a:prstGeom prst="rect">
              <a:avLst/>
            </a:prstGeom>
            <a:solidFill>
              <a:srgbClr val="1E5155">
                <a:lumMod val="20000"/>
                <a:lumOff val="80000"/>
              </a:srgbClr>
            </a:solidFill>
            <a:ln w="3175" cap="rnd" cmpd="sng" algn="ctr">
              <a:solidFill>
                <a:schemeClr val="tx1"/>
              </a:solidFill>
              <a:prstDash val="solid"/>
            </a:ln>
            <a:effectLst/>
          </p:spPr>
          <p:txBody>
            <a:bodyPr rtlCol="0" anchor="b"/>
            <a:lstStyle/>
            <a:p>
              <a:pPr algn="ctr" defTabSz="342892">
                <a:defRPr/>
              </a:pPr>
              <a:r>
                <a:rPr lang="en-US" sz="675" kern="0" dirty="0">
                  <a:solidFill>
                    <a:srgbClr val="1E5155">
                      <a:lumMod val="75000"/>
                    </a:srgbClr>
                  </a:solidFill>
                </a:rPr>
                <a:t>PROMOS</a:t>
              </a:r>
            </a:p>
          </p:txBody>
        </p:sp>
        <p:pic>
          <p:nvPicPr>
            <p:cNvPr id="213" name="Picture 212"/>
            <p:cNvPicPr>
              <a:picLocks noChangeAspect="1"/>
            </p:cNvPicPr>
            <p:nvPr/>
          </p:nvPicPr>
          <p:blipFill>
            <a:blip r:embed="rId4">
              <a:clrChange>
                <a:clrFrom>
                  <a:srgbClr val="B5FFFF"/>
                </a:clrFrom>
                <a:clrTo>
                  <a:srgbClr val="B5FFFF">
                    <a:alpha val="0"/>
                  </a:srgbClr>
                </a:clrTo>
              </a:clrChange>
              <a:duotone>
                <a:srgbClr val="1E5155">
                  <a:shade val="45000"/>
                  <a:satMod val="135000"/>
                </a:srgbClr>
                <a:prstClr val="white"/>
              </a:duotone>
            </a:blip>
            <a:stretch>
              <a:fillRect/>
            </a:stretch>
          </p:blipFill>
          <p:spPr>
            <a:xfrm>
              <a:off x="9327902" y="1619250"/>
              <a:ext cx="314426" cy="304800"/>
            </a:xfrm>
            <a:prstGeom prst="rect">
              <a:avLst/>
            </a:prstGeom>
            <a:ln w="3175">
              <a:noFill/>
            </a:ln>
          </p:spPr>
        </p:pic>
      </p:grpSp>
      <p:grpSp>
        <p:nvGrpSpPr>
          <p:cNvPr id="157" name="Group 156"/>
          <p:cNvGrpSpPr/>
          <p:nvPr/>
        </p:nvGrpSpPr>
        <p:grpSpPr>
          <a:xfrm>
            <a:off x="4531876" y="3317947"/>
            <a:ext cx="557303" cy="273400"/>
            <a:chOff x="7907339" y="1609725"/>
            <a:chExt cx="1809750" cy="914400"/>
          </a:xfrm>
        </p:grpSpPr>
        <p:sp>
          <p:nvSpPr>
            <p:cNvPr id="158" name="Rectangle 157"/>
            <p:cNvSpPr/>
            <p:nvPr/>
          </p:nvSpPr>
          <p:spPr>
            <a:xfrm>
              <a:off x="7907339" y="1609725"/>
              <a:ext cx="1809750" cy="914400"/>
            </a:xfrm>
            <a:prstGeom prst="rect">
              <a:avLst/>
            </a:prstGeom>
            <a:solidFill>
              <a:srgbClr val="1E5155">
                <a:lumMod val="20000"/>
                <a:lumOff val="80000"/>
              </a:srgbClr>
            </a:solidFill>
            <a:ln w="3175" cap="rnd" cmpd="sng" algn="ctr">
              <a:solidFill>
                <a:schemeClr val="tx1"/>
              </a:solidFill>
              <a:prstDash val="solid"/>
            </a:ln>
            <a:effectLst/>
          </p:spPr>
          <p:txBody>
            <a:bodyPr rtlCol="0" anchor="b"/>
            <a:lstStyle/>
            <a:p>
              <a:pPr algn="ctr" defTabSz="342892">
                <a:defRPr/>
              </a:pPr>
              <a:r>
                <a:rPr lang="en-US" sz="675" kern="0" dirty="0">
                  <a:solidFill>
                    <a:srgbClr val="1E5155">
                      <a:lumMod val="75000"/>
                    </a:srgbClr>
                  </a:solidFill>
                </a:rPr>
                <a:t>E-</a:t>
              </a:r>
              <a:r>
                <a:rPr lang="en-US" sz="675" kern="0" dirty="0" err="1">
                  <a:solidFill>
                    <a:srgbClr val="1E5155">
                      <a:lumMod val="75000"/>
                    </a:srgbClr>
                  </a:solidFill>
                </a:rPr>
                <a:t>LesenPK</a:t>
              </a:r>
              <a:endParaRPr lang="en-US" sz="675" kern="0" dirty="0">
                <a:solidFill>
                  <a:srgbClr val="1E5155">
                    <a:lumMod val="75000"/>
                  </a:srgbClr>
                </a:solidFill>
              </a:endParaRPr>
            </a:p>
          </p:txBody>
        </p:sp>
        <p:pic>
          <p:nvPicPr>
            <p:cNvPr id="159" name="Picture 158"/>
            <p:cNvPicPr>
              <a:picLocks noChangeAspect="1"/>
            </p:cNvPicPr>
            <p:nvPr/>
          </p:nvPicPr>
          <p:blipFill>
            <a:blip r:embed="rId4">
              <a:clrChange>
                <a:clrFrom>
                  <a:srgbClr val="B5FFFF"/>
                </a:clrFrom>
                <a:clrTo>
                  <a:srgbClr val="B5FFFF">
                    <a:alpha val="0"/>
                  </a:srgbClr>
                </a:clrTo>
              </a:clrChange>
              <a:duotone>
                <a:srgbClr val="1E5155">
                  <a:shade val="45000"/>
                  <a:satMod val="135000"/>
                </a:srgbClr>
                <a:prstClr val="white"/>
              </a:duotone>
            </a:blip>
            <a:stretch>
              <a:fillRect/>
            </a:stretch>
          </p:blipFill>
          <p:spPr>
            <a:xfrm>
              <a:off x="9327902" y="1619250"/>
              <a:ext cx="314426" cy="304800"/>
            </a:xfrm>
            <a:prstGeom prst="rect">
              <a:avLst/>
            </a:prstGeom>
            <a:ln w="3175">
              <a:noFill/>
            </a:ln>
          </p:spPr>
        </p:pic>
      </p:grpSp>
      <p:grpSp>
        <p:nvGrpSpPr>
          <p:cNvPr id="160" name="Group 159"/>
          <p:cNvGrpSpPr/>
          <p:nvPr/>
        </p:nvGrpSpPr>
        <p:grpSpPr>
          <a:xfrm>
            <a:off x="3940414" y="3317947"/>
            <a:ext cx="543913" cy="273400"/>
            <a:chOff x="7907334" y="1609725"/>
            <a:chExt cx="1809749" cy="914400"/>
          </a:xfrm>
        </p:grpSpPr>
        <p:sp>
          <p:nvSpPr>
            <p:cNvPr id="161" name="Rectangle 160"/>
            <p:cNvSpPr/>
            <p:nvPr/>
          </p:nvSpPr>
          <p:spPr>
            <a:xfrm>
              <a:off x="7907334" y="1609725"/>
              <a:ext cx="1809749" cy="914400"/>
            </a:xfrm>
            <a:prstGeom prst="rect">
              <a:avLst/>
            </a:prstGeom>
            <a:solidFill>
              <a:srgbClr val="1E5155">
                <a:lumMod val="20000"/>
                <a:lumOff val="80000"/>
              </a:srgbClr>
            </a:solidFill>
            <a:ln w="3175" cap="rnd" cmpd="sng" algn="ctr">
              <a:solidFill>
                <a:schemeClr val="tx1"/>
              </a:solidFill>
              <a:prstDash val="solid"/>
            </a:ln>
            <a:effectLst/>
          </p:spPr>
          <p:txBody>
            <a:bodyPr rtlCol="0" anchor="b"/>
            <a:lstStyle/>
            <a:p>
              <a:pPr algn="ctr" defTabSz="342892">
                <a:defRPr/>
              </a:pPr>
              <a:r>
                <a:rPr lang="en-US" sz="675" kern="0" dirty="0" err="1">
                  <a:solidFill>
                    <a:srgbClr val="1E5155">
                      <a:lumMod val="75000"/>
                    </a:srgbClr>
                  </a:solidFill>
                </a:rPr>
                <a:t>MyLesen</a:t>
              </a:r>
              <a:endParaRPr lang="en-US" sz="675" kern="0" dirty="0">
                <a:solidFill>
                  <a:srgbClr val="1E5155">
                    <a:lumMod val="75000"/>
                  </a:srgbClr>
                </a:solidFill>
              </a:endParaRPr>
            </a:p>
          </p:txBody>
        </p:sp>
        <p:pic>
          <p:nvPicPr>
            <p:cNvPr id="162" name="Picture 161"/>
            <p:cNvPicPr>
              <a:picLocks noChangeAspect="1"/>
            </p:cNvPicPr>
            <p:nvPr/>
          </p:nvPicPr>
          <p:blipFill>
            <a:blip r:embed="rId4">
              <a:clrChange>
                <a:clrFrom>
                  <a:srgbClr val="B5FFFF"/>
                </a:clrFrom>
                <a:clrTo>
                  <a:srgbClr val="B5FFFF">
                    <a:alpha val="0"/>
                  </a:srgbClr>
                </a:clrTo>
              </a:clrChange>
              <a:duotone>
                <a:srgbClr val="1E5155">
                  <a:shade val="45000"/>
                  <a:satMod val="135000"/>
                </a:srgbClr>
                <a:prstClr val="white"/>
              </a:duotone>
            </a:blip>
            <a:stretch>
              <a:fillRect/>
            </a:stretch>
          </p:blipFill>
          <p:spPr>
            <a:xfrm>
              <a:off x="9327902" y="1619250"/>
              <a:ext cx="314426" cy="304800"/>
            </a:xfrm>
            <a:prstGeom prst="rect">
              <a:avLst/>
            </a:prstGeom>
            <a:ln w="3175">
              <a:noFill/>
            </a:ln>
          </p:spPr>
        </p:pic>
      </p:grpSp>
      <p:grpSp>
        <p:nvGrpSpPr>
          <p:cNvPr id="215" name="Group 214"/>
          <p:cNvGrpSpPr/>
          <p:nvPr/>
        </p:nvGrpSpPr>
        <p:grpSpPr>
          <a:xfrm>
            <a:off x="5166742" y="3317947"/>
            <a:ext cx="557303" cy="273400"/>
            <a:chOff x="7907339" y="1609725"/>
            <a:chExt cx="1809750" cy="914400"/>
          </a:xfrm>
        </p:grpSpPr>
        <p:sp>
          <p:nvSpPr>
            <p:cNvPr id="216" name="Rectangle 215"/>
            <p:cNvSpPr/>
            <p:nvPr/>
          </p:nvSpPr>
          <p:spPr>
            <a:xfrm>
              <a:off x="7907339" y="1609725"/>
              <a:ext cx="1809750" cy="914400"/>
            </a:xfrm>
            <a:prstGeom prst="rect">
              <a:avLst/>
            </a:prstGeom>
            <a:solidFill>
              <a:srgbClr val="1E5155">
                <a:lumMod val="20000"/>
                <a:lumOff val="80000"/>
              </a:srgbClr>
            </a:solidFill>
            <a:ln w="3175" cap="rnd" cmpd="sng" algn="ctr">
              <a:solidFill>
                <a:schemeClr val="tx1"/>
              </a:solidFill>
              <a:prstDash val="solid"/>
            </a:ln>
            <a:effectLst/>
          </p:spPr>
          <p:txBody>
            <a:bodyPr rtlCol="0" anchor="b"/>
            <a:lstStyle/>
            <a:p>
              <a:pPr algn="ctr" defTabSz="342892">
                <a:defRPr/>
              </a:pPr>
              <a:r>
                <a:rPr lang="en-US" sz="675" kern="0" dirty="0">
                  <a:solidFill>
                    <a:srgbClr val="1E5155">
                      <a:lumMod val="75000"/>
                    </a:srgbClr>
                  </a:solidFill>
                </a:rPr>
                <a:t>SPS</a:t>
              </a:r>
            </a:p>
          </p:txBody>
        </p:sp>
        <p:pic>
          <p:nvPicPr>
            <p:cNvPr id="217" name="Picture 216"/>
            <p:cNvPicPr>
              <a:picLocks noChangeAspect="1"/>
            </p:cNvPicPr>
            <p:nvPr/>
          </p:nvPicPr>
          <p:blipFill>
            <a:blip r:embed="rId4">
              <a:clrChange>
                <a:clrFrom>
                  <a:srgbClr val="B5FFFF"/>
                </a:clrFrom>
                <a:clrTo>
                  <a:srgbClr val="B5FFFF">
                    <a:alpha val="0"/>
                  </a:srgbClr>
                </a:clrTo>
              </a:clrChange>
              <a:duotone>
                <a:srgbClr val="1E5155">
                  <a:shade val="45000"/>
                  <a:satMod val="135000"/>
                </a:srgbClr>
                <a:prstClr val="white"/>
              </a:duotone>
            </a:blip>
            <a:stretch>
              <a:fillRect/>
            </a:stretch>
          </p:blipFill>
          <p:spPr>
            <a:xfrm>
              <a:off x="9327902" y="1619250"/>
              <a:ext cx="314426" cy="304800"/>
            </a:xfrm>
            <a:prstGeom prst="rect">
              <a:avLst/>
            </a:prstGeom>
            <a:ln w="3175">
              <a:noFill/>
            </a:ln>
          </p:spPr>
        </p:pic>
      </p:grpSp>
      <p:grpSp>
        <p:nvGrpSpPr>
          <p:cNvPr id="263" name="Group 262"/>
          <p:cNvGrpSpPr/>
          <p:nvPr/>
        </p:nvGrpSpPr>
        <p:grpSpPr>
          <a:xfrm>
            <a:off x="3935761" y="3651968"/>
            <a:ext cx="557303" cy="273400"/>
            <a:chOff x="7907339" y="1609725"/>
            <a:chExt cx="1809750" cy="914400"/>
          </a:xfrm>
        </p:grpSpPr>
        <p:sp>
          <p:nvSpPr>
            <p:cNvPr id="264" name="Rectangle 263"/>
            <p:cNvSpPr/>
            <p:nvPr/>
          </p:nvSpPr>
          <p:spPr>
            <a:xfrm>
              <a:off x="7907339" y="1609725"/>
              <a:ext cx="1809750" cy="914400"/>
            </a:xfrm>
            <a:prstGeom prst="rect">
              <a:avLst/>
            </a:prstGeom>
            <a:solidFill>
              <a:srgbClr val="1E5155">
                <a:lumMod val="20000"/>
                <a:lumOff val="80000"/>
              </a:srgbClr>
            </a:solidFill>
            <a:ln w="3175" cap="rnd" cmpd="sng" algn="ctr">
              <a:solidFill>
                <a:schemeClr val="tx1"/>
              </a:solidFill>
              <a:prstDash val="solid"/>
            </a:ln>
            <a:effectLst/>
          </p:spPr>
          <p:txBody>
            <a:bodyPr rtlCol="0" anchor="b"/>
            <a:lstStyle/>
            <a:p>
              <a:pPr algn="ctr" defTabSz="342892">
                <a:defRPr/>
              </a:pPr>
              <a:r>
                <a:rPr lang="en-US" sz="675" kern="0" dirty="0">
                  <a:solidFill>
                    <a:srgbClr val="1E5155">
                      <a:lumMod val="75000"/>
                    </a:srgbClr>
                  </a:solidFill>
                </a:rPr>
                <a:t>GPS  System </a:t>
              </a:r>
            </a:p>
          </p:txBody>
        </p:sp>
        <p:pic>
          <p:nvPicPr>
            <p:cNvPr id="265" name="Picture 264"/>
            <p:cNvPicPr>
              <a:picLocks noChangeAspect="1"/>
            </p:cNvPicPr>
            <p:nvPr/>
          </p:nvPicPr>
          <p:blipFill>
            <a:blip r:embed="rId4">
              <a:clrChange>
                <a:clrFrom>
                  <a:srgbClr val="B5FFFF"/>
                </a:clrFrom>
                <a:clrTo>
                  <a:srgbClr val="B5FFFF">
                    <a:alpha val="0"/>
                  </a:srgbClr>
                </a:clrTo>
              </a:clrChange>
              <a:duotone>
                <a:srgbClr val="1E5155">
                  <a:shade val="45000"/>
                  <a:satMod val="135000"/>
                </a:srgbClr>
                <a:prstClr val="white"/>
              </a:duotone>
            </a:blip>
            <a:stretch>
              <a:fillRect/>
            </a:stretch>
          </p:blipFill>
          <p:spPr>
            <a:xfrm>
              <a:off x="9327902" y="1619250"/>
              <a:ext cx="314426" cy="304800"/>
            </a:xfrm>
            <a:prstGeom prst="rect">
              <a:avLst/>
            </a:prstGeom>
            <a:ln w="3175">
              <a:noFill/>
            </a:ln>
          </p:spPr>
        </p:pic>
      </p:grpSp>
      <p:grpSp>
        <p:nvGrpSpPr>
          <p:cNvPr id="266" name="Group 265"/>
          <p:cNvGrpSpPr/>
          <p:nvPr/>
        </p:nvGrpSpPr>
        <p:grpSpPr>
          <a:xfrm>
            <a:off x="4543955" y="3651968"/>
            <a:ext cx="557303" cy="273400"/>
            <a:chOff x="7907339" y="1609725"/>
            <a:chExt cx="1809750" cy="914400"/>
          </a:xfrm>
          <a:solidFill>
            <a:srgbClr val="FCD5B5"/>
          </a:solidFill>
        </p:grpSpPr>
        <p:sp>
          <p:nvSpPr>
            <p:cNvPr id="267" name="Rectangle 266"/>
            <p:cNvSpPr/>
            <p:nvPr/>
          </p:nvSpPr>
          <p:spPr>
            <a:xfrm>
              <a:off x="7907339" y="1609725"/>
              <a:ext cx="1809750" cy="914400"/>
            </a:xfrm>
            <a:prstGeom prst="rect">
              <a:avLst/>
            </a:prstGeom>
            <a:grpFill/>
            <a:ln w="3175" cap="rnd" cmpd="sng" algn="ctr">
              <a:solidFill>
                <a:schemeClr val="tx1"/>
              </a:solidFill>
              <a:prstDash val="solid"/>
            </a:ln>
            <a:effectLst/>
          </p:spPr>
          <p:txBody>
            <a:bodyPr rtlCol="0" anchor="b"/>
            <a:lstStyle/>
            <a:p>
              <a:pPr algn="ctr" defTabSz="342892">
                <a:defRPr/>
              </a:pPr>
              <a:r>
                <a:rPr lang="en-US" sz="675" kern="0" dirty="0">
                  <a:solidFill>
                    <a:srgbClr val="1E5155">
                      <a:lumMod val="75000"/>
                    </a:srgbClr>
                  </a:solidFill>
                </a:rPr>
                <a:t>E-Trace</a:t>
              </a:r>
            </a:p>
          </p:txBody>
        </p:sp>
        <p:pic>
          <p:nvPicPr>
            <p:cNvPr id="268" name="Picture 267"/>
            <p:cNvPicPr>
              <a:picLocks noChangeAspect="1"/>
            </p:cNvPicPr>
            <p:nvPr/>
          </p:nvPicPr>
          <p:blipFill>
            <a:blip r:embed="rId4">
              <a:clrChange>
                <a:clrFrom>
                  <a:srgbClr val="B5FFFF"/>
                </a:clrFrom>
                <a:clrTo>
                  <a:srgbClr val="B5FFFF">
                    <a:alpha val="0"/>
                  </a:srgbClr>
                </a:clrTo>
              </a:clrChange>
              <a:duotone>
                <a:srgbClr val="1E5155">
                  <a:shade val="45000"/>
                  <a:satMod val="135000"/>
                </a:srgbClr>
                <a:prstClr val="white"/>
              </a:duotone>
            </a:blip>
            <a:stretch>
              <a:fillRect/>
            </a:stretch>
          </p:blipFill>
          <p:spPr>
            <a:xfrm>
              <a:off x="9327902" y="1619250"/>
              <a:ext cx="314426" cy="304800"/>
            </a:xfrm>
            <a:prstGeom prst="rect">
              <a:avLst/>
            </a:prstGeom>
            <a:grpFill/>
            <a:ln w="3175">
              <a:noFill/>
            </a:ln>
          </p:spPr>
        </p:pic>
      </p:grpSp>
      <p:grpSp>
        <p:nvGrpSpPr>
          <p:cNvPr id="269" name="Group 268"/>
          <p:cNvGrpSpPr/>
          <p:nvPr/>
        </p:nvGrpSpPr>
        <p:grpSpPr>
          <a:xfrm>
            <a:off x="5878255" y="3317947"/>
            <a:ext cx="518239" cy="273400"/>
            <a:chOff x="7907339" y="1609725"/>
            <a:chExt cx="1809750" cy="914400"/>
          </a:xfrm>
        </p:grpSpPr>
        <p:sp>
          <p:nvSpPr>
            <p:cNvPr id="270" name="Rectangle 269"/>
            <p:cNvSpPr/>
            <p:nvPr/>
          </p:nvSpPr>
          <p:spPr>
            <a:xfrm>
              <a:off x="7907339" y="1609725"/>
              <a:ext cx="1809750" cy="914400"/>
            </a:xfrm>
            <a:prstGeom prst="rect">
              <a:avLst/>
            </a:prstGeom>
            <a:solidFill>
              <a:srgbClr val="1E5155">
                <a:lumMod val="20000"/>
                <a:lumOff val="80000"/>
              </a:srgbClr>
            </a:solidFill>
            <a:ln w="3175" cap="rnd" cmpd="sng" algn="ctr">
              <a:solidFill>
                <a:schemeClr val="tx1"/>
              </a:solidFill>
              <a:prstDash val="solid"/>
            </a:ln>
            <a:effectLst/>
          </p:spPr>
          <p:txBody>
            <a:bodyPr rtlCol="0" anchor="b"/>
            <a:lstStyle/>
            <a:p>
              <a:pPr algn="ctr" defTabSz="342892">
                <a:defRPr/>
              </a:pPr>
              <a:r>
                <a:rPr lang="en-US" sz="675" kern="0" dirty="0">
                  <a:solidFill>
                    <a:srgbClr val="1E5155">
                      <a:lumMod val="75000"/>
                    </a:srgbClr>
                  </a:solidFill>
                </a:rPr>
                <a:t>e-Cost</a:t>
              </a:r>
            </a:p>
          </p:txBody>
        </p:sp>
        <p:pic>
          <p:nvPicPr>
            <p:cNvPr id="271" name="Picture 270"/>
            <p:cNvPicPr>
              <a:picLocks noChangeAspect="1"/>
            </p:cNvPicPr>
            <p:nvPr/>
          </p:nvPicPr>
          <p:blipFill>
            <a:blip r:embed="rId4">
              <a:clrChange>
                <a:clrFrom>
                  <a:srgbClr val="B5FFFF"/>
                </a:clrFrom>
                <a:clrTo>
                  <a:srgbClr val="B5FFFF">
                    <a:alpha val="0"/>
                  </a:srgbClr>
                </a:clrTo>
              </a:clrChange>
              <a:duotone>
                <a:srgbClr val="1E5155">
                  <a:shade val="45000"/>
                  <a:satMod val="135000"/>
                </a:srgbClr>
                <a:prstClr val="white"/>
              </a:duotone>
            </a:blip>
            <a:stretch>
              <a:fillRect/>
            </a:stretch>
          </p:blipFill>
          <p:spPr>
            <a:xfrm>
              <a:off x="9327902" y="1619250"/>
              <a:ext cx="314426" cy="304800"/>
            </a:xfrm>
            <a:prstGeom prst="rect">
              <a:avLst/>
            </a:prstGeom>
            <a:ln w="3175">
              <a:noFill/>
            </a:ln>
          </p:spPr>
        </p:pic>
      </p:grpSp>
      <p:grpSp>
        <p:nvGrpSpPr>
          <p:cNvPr id="272" name="Group 271"/>
          <p:cNvGrpSpPr/>
          <p:nvPr/>
        </p:nvGrpSpPr>
        <p:grpSpPr>
          <a:xfrm>
            <a:off x="6437731" y="3317947"/>
            <a:ext cx="518239" cy="273400"/>
            <a:chOff x="7907339" y="1609725"/>
            <a:chExt cx="1809750" cy="914400"/>
          </a:xfrm>
        </p:grpSpPr>
        <p:sp>
          <p:nvSpPr>
            <p:cNvPr id="273" name="Rectangle 272"/>
            <p:cNvSpPr/>
            <p:nvPr/>
          </p:nvSpPr>
          <p:spPr>
            <a:xfrm>
              <a:off x="7907339" y="1609725"/>
              <a:ext cx="1809750" cy="914400"/>
            </a:xfrm>
            <a:prstGeom prst="rect">
              <a:avLst/>
            </a:prstGeom>
            <a:solidFill>
              <a:srgbClr val="1E5155">
                <a:lumMod val="20000"/>
                <a:lumOff val="80000"/>
              </a:srgbClr>
            </a:solidFill>
            <a:ln w="3175" cap="rnd" cmpd="sng" algn="ctr">
              <a:solidFill>
                <a:schemeClr val="tx1"/>
              </a:solidFill>
              <a:prstDash val="solid"/>
            </a:ln>
            <a:effectLst/>
          </p:spPr>
          <p:txBody>
            <a:bodyPr rtlCol="0" anchor="b"/>
            <a:lstStyle/>
            <a:p>
              <a:pPr algn="ctr" defTabSz="342892">
                <a:defRPr/>
              </a:pPr>
              <a:r>
                <a:rPr lang="en-US" sz="675" kern="0" dirty="0">
                  <a:solidFill>
                    <a:srgbClr val="1E5155">
                      <a:lumMod val="75000"/>
                    </a:srgbClr>
                  </a:solidFill>
                </a:rPr>
                <a:t>e-tariff</a:t>
              </a:r>
            </a:p>
          </p:txBody>
        </p:sp>
        <p:pic>
          <p:nvPicPr>
            <p:cNvPr id="274" name="Picture 273"/>
            <p:cNvPicPr>
              <a:picLocks noChangeAspect="1"/>
            </p:cNvPicPr>
            <p:nvPr/>
          </p:nvPicPr>
          <p:blipFill>
            <a:blip r:embed="rId4">
              <a:clrChange>
                <a:clrFrom>
                  <a:srgbClr val="B5FFFF"/>
                </a:clrFrom>
                <a:clrTo>
                  <a:srgbClr val="B5FFFF">
                    <a:alpha val="0"/>
                  </a:srgbClr>
                </a:clrTo>
              </a:clrChange>
              <a:duotone>
                <a:srgbClr val="1E5155">
                  <a:shade val="45000"/>
                  <a:satMod val="135000"/>
                </a:srgbClr>
                <a:prstClr val="white"/>
              </a:duotone>
            </a:blip>
            <a:stretch>
              <a:fillRect/>
            </a:stretch>
          </p:blipFill>
          <p:spPr>
            <a:xfrm>
              <a:off x="9327902" y="1619250"/>
              <a:ext cx="314426" cy="304800"/>
            </a:xfrm>
            <a:prstGeom prst="rect">
              <a:avLst/>
            </a:prstGeom>
            <a:ln w="3175">
              <a:noFill/>
            </a:ln>
          </p:spPr>
        </p:pic>
      </p:grpSp>
      <p:grpSp>
        <p:nvGrpSpPr>
          <p:cNvPr id="275" name="Group 274"/>
          <p:cNvGrpSpPr/>
          <p:nvPr/>
        </p:nvGrpSpPr>
        <p:grpSpPr>
          <a:xfrm>
            <a:off x="6988506" y="3317947"/>
            <a:ext cx="701147" cy="273400"/>
            <a:chOff x="7907339" y="1609725"/>
            <a:chExt cx="1809750" cy="914400"/>
          </a:xfrm>
        </p:grpSpPr>
        <p:sp>
          <p:nvSpPr>
            <p:cNvPr id="276" name="Rectangle 275"/>
            <p:cNvSpPr/>
            <p:nvPr/>
          </p:nvSpPr>
          <p:spPr>
            <a:xfrm>
              <a:off x="7907339" y="1609725"/>
              <a:ext cx="1809750" cy="914400"/>
            </a:xfrm>
            <a:prstGeom prst="rect">
              <a:avLst/>
            </a:prstGeom>
            <a:solidFill>
              <a:srgbClr val="1E5155">
                <a:lumMod val="20000"/>
                <a:lumOff val="80000"/>
              </a:srgbClr>
            </a:solidFill>
            <a:ln w="3175" cap="rnd" cmpd="sng" algn="ctr">
              <a:solidFill>
                <a:schemeClr val="tx1"/>
              </a:solidFill>
              <a:prstDash val="solid"/>
            </a:ln>
            <a:effectLst/>
          </p:spPr>
          <p:txBody>
            <a:bodyPr rtlCol="0" anchor="b"/>
            <a:lstStyle/>
            <a:p>
              <a:pPr algn="ctr" defTabSz="342892">
                <a:defRPr/>
              </a:pPr>
              <a:r>
                <a:rPr lang="en-US" sz="675" kern="0" dirty="0">
                  <a:solidFill>
                    <a:srgbClr val="1E5155">
                      <a:lumMod val="75000"/>
                    </a:srgbClr>
                  </a:solidFill>
                </a:rPr>
                <a:t>e-</a:t>
              </a:r>
              <a:r>
                <a:rPr lang="en-US" sz="675" kern="0" dirty="0" err="1">
                  <a:solidFill>
                    <a:srgbClr val="1E5155">
                      <a:lumMod val="75000"/>
                    </a:srgbClr>
                  </a:solidFill>
                </a:rPr>
                <a:t>Gunatenaga</a:t>
              </a:r>
              <a:endParaRPr lang="en-US" sz="675" kern="0" dirty="0">
                <a:solidFill>
                  <a:srgbClr val="1E5155">
                    <a:lumMod val="75000"/>
                  </a:srgbClr>
                </a:solidFill>
              </a:endParaRPr>
            </a:p>
          </p:txBody>
        </p:sp>
        <p:pic>
          <p:nvPicPr>
            <p:cNvPr id="277" name="Picture 276"/>
            <p:cNvPicPr>
              <a:picLocks noChangeAspect="1"/>
            </p:cNvPicPr>
            <p:nvPr/>
          </p:nvPicPr>
          <p:blipFill>
            <a:blip r:embed="rId4">
              <a:clrChange>
                <a:clrFrom>
                  <a:srgbClr val="B5FFFF"/>
                </a:clrFrom>
                <a:clrTo>
                  <a:srgbClr val="B5FFFF">
                    <a:alpha val="0"/>
                  </a:srgbClr>
                </a:clrTo>
              </a:clrChange>
              <a:duotone>
                <a:srgbClr val="1E5155">
                  <a:shade val="45000"/>
                  <a:satMod val="135000"/>
                </a:srgbClr>
                <a:prstClr val="white"/>
              </a:duotone>
            </a:blip>
            <a:stretch>
              <a:fillRect/>
            </a:stretch>
          </p:blipFill>
          <p:spPr>
            <a:xfrm>
              <a:off x="9327902" y="1619250"/>
              <a:ext cx="314426" cy="304800"/>
            </a:xfrm>
            <a:prstGeom prst="rect">
              <a:avLst/>
            </a:prstGeom>
            <a:ln w="3175">
              <a:noFill/>
            </a:ln>
          </p:spPr>
        </p:pic>
      </p:grpSp>
      <p:grpSp>
        <p:nvGrpSpPr>
          <p:cNvPr id="278" name="Group 277"/>
          <p:cNvGrpSpPr/>
          <p:nvPr/>
        </p:nvGrpSpPr>
        <p:grpSpPr>
          <a:xfrm>
            <a:off x="8457236" y="3317947"/>
            <a:ext cx="609693" cy="273400"/>
            <a:chOff x="7907339" y="1609725"/>
            <a:chExt cx="1809750" cy="914400"/>
          </a:xfrm>
        </p:grpSpPr>
        <p:sp>
          <p:nvSpPr>
            <p:cNvPr id="279" name="Rectangle 278"/>
            <p:cNvSpPr/>
            <p:nvPr/>
          </p:nvSpPr>
          <p:spPr>
            <a:xfrm>
              <a:off x="7907339" y="1609725"/>
              <a:ext cx="1809750" cy="914400"/>
            </a:xfrm>
            <a:prstGeom prst="rect">
              <a:avLst/>
            </a:prstGeom>
            <a:solidFill>
              <a:srgbClr val="1E5155">
                <a:lumMod val="20000"/>
                <a:lumOff val="80000"/>
              </a:srgbClr>
            </a:solidFill>
            <a:ln w="3175" cap="rnd" cmpd="sng" algn="ctr">
              <a:solidFill>
                <a:schemeClr val="tx1"/>
              </a:solidFill>
              <a:prstDash val="solid"/>
            </a:ln>
            <a:effectLst/>
          </p:spPr>
          <p:txBody>
            <a:bodyPr rtlCol="0" anchor="b"/>
            <a:lstStyle/>
            <a:p>
              <a:pPr algn="ctr" defTabSz="342892">
                <a:defRPr/>
              </a:pPr>
              <a:r>
                <a:rPr lang="en-US" sz="675" kern="0" dirty="0">
                  <a:solidFill>
                    <a:srgbClr val="1E5155">
                      <a:lumMod val="75000"/>
                    </a:srgbClr>
                  </a:solidFill>
                </a:rPr>
                <a:t>e-Biodiesel</a:t>
              </a:r>
            </a:p>
          </p:txBody>
        </p:sp>
        <p:pic>
          <p:nvPicPr>
            <p:cNvPr id="280" name="Picture 279"/>
            <p:cNvPicPr>
              <a:picLocks noChangeAspect="1"/>
            </p:cNvPicPr>
            <p:nvPr/>
          </p:nvPicPr>
          <p:blipFill>
            <a:blip r:embed="rId4">
              <a:clrChange>
                <a:clrFrom>
                  <a:srgbClr val="B5FFFF"/>
                </a:clrFrom>
                <a:clrTo>
                  <a:srgbClr val="B5FFFF">
                    <a:alpha val="0"/>
                  </a:srgbClr>
                </a:clrTo>
              </a:clrChange>
              <a:duotone>
                <a:srgbClr val="1E5155">
                  <a:shade val="45000"/>
                  <a:satMod val="135000"/>
                </a:srgbClr>
                <a:prstClr val="white"/>
              </a:duotone>
            </a:blip>
            <a:stretch>
              <a:fillRect/>
            </a:stretch>
          </p:blipFill>
          <p:spPr>
            <a:xfrm>
              <a:off x="9327902" y="1619250"/>
              <a:ext cx="314426" cy="304800"/>
            </a:xfrm>
            <a:prstGeom prst="rect">
              <a:avLst/>
            </a:prstGeom>
            <a:ln w="3175">
              <a:noFill/>
            </a:ln>
          </p:spPr>
        </p:pic>
      </p:grpSp>
      <p:grpSp>
        <p:nvGrpSpPr>
          <p:cNvPr id="281" name="Group 280"/>
          <p:cNvGrpSpPr/>
          <p:nvPr/>
        </p:nvGrpSpPr>
        <p:grpSpPr>
          <a:xfrm>
            <a:off x="5880563" y="3651968"/>
            <a:ext cx="701147" cy="273400"/>
            <a:chOff x="7907339" y="1609725"/>
            <a:chExt cx="1809750" cy="914400"/>
          </a:xfrm>
        </p:grpSpPr>
        <p:sp>
          <p:nvSpPr>
            <p:cNvPr id="282" name="Rectangle 281"/>
            <p:cNvSpPr/>
            <p:nvPr/>
          </p:nvSpPr>
          <p:spPr>
            <a:xfrm>
              <a:off x="7907339" y="1609725"/>
              <a:ext cx="1809750" cy="914400"/>
            </a:xfrm>
            <a:prstGeom prst="rect">
              <a:avLst/>
            </a:prstGeom>
            <a:solidFill>
              <a:srgbClr val="1E5155">
                <a:lumMod val="20000"/>
                <a:lumOff val="80000"/>
              </a:srgbClr>
            </a:solidFill>
            <a:ln w="3175" cap="rnd" cmpd="sng" algn="ctr">
              <a:solidFill>
                <a:schemeClr val="tx1"/>
              </a:solidFill>
              <a:prstDash val="solid"/>
            </a:ln>
            <a:effectLst/>
          </p:spPr>
          <p:txBody>
            <a:bodyPr rtlCol="0" anchor="b"/>
            <a:lstStyle/>
            <a:p>
              <a:pPr algn="ctr" defTabSz="342892">
                <a:defRPr/>
              </a:pPr>
              <a:r>
                <a:rPr lang="en-US" sz="675" kern="0" dirty="0">
                  <a:solidFill>
                    <a:srgbClr val="1E5155">
                      <a:lumMod val="75000"/>
                    </a:srgbClr>
                  </a:solidFill>
                </a:rPr>
                <a:t>e-Registration</a:t>
              </a:r>
            </a:p>
          </p:txBody>
        </p:sp>
        <p:pic>
          <p:nvPicPr>
            <p:cNvPr id="283" name="Picture 282"/>
            <p:cNvPicPr>
              <a:picLocks noChangeAspect="1"/>
            </p:cNvPicPr>
            <p:nvPr/>
          </p:nvPicPr>
          <p:blipFill>
            <a:blip r:embed="rId4">
              <a:clrChange>
                <a:clrFrom>
                  <a:srgbClr val="B5FFFF"/>
                </a:clrFrom>
                <a:clrTo>
                  <a:srgbClr val="B5FFFF">
                    <a:alpha val="0"/>
                  </a:srgbClr>
                </a:clrTo>
              </a:clrChange>
              <a:duotone>
                <a:srgbClr val="1E5155">
                  <a:shade val="45000"/>
                  <a:satMod val="135000"/>
                </a:srgbClr>
                <a:prstClr val="white"/>
              </a:duotone>
            </a:blip>
            <a:stretch>
              <a:fillRect/>
            </a:stretch>
          </p:blipFill>
          <p:spPr>
            <a:xfrm>
              <a:off x="9327902" y="1619250"/>
              <a:ext cx="314426" cy="304800"/>
            </a:xfrm>
            <a:prstGeom prst="rect">
              <a:avLst/>
            </a:prstGeom>
            <a:ln w="3175">
              <a:noFill/>
            </a:ln>
          </p:spPr>
        </p:pic>
      </p:grpSp>
      <p:grpSp>
        <p:nvGrpSpPr>
          <p:cNvPr id="284" name="Group 283"/>
          <p:cNvGrpSpPr/>
          <p:nvPr/>
        </p:nvGrpSpPr>
        <p:grpSpPr>
          <a:xfrm>
            <a:off x="6615809" y="3651968"/>
            <a:ext cx="701147" cy="273400"/>
            <a:chOff x="7907339" y="1609725"/>
            <a:chExt cx="1809750" cy="914400"/>
          </a:xfrm>
        </p:grpSpPr>
        <p:sp>
          <p:nvSpPr>
            <p:cNvPr id="285" name="Rectangle 284"/>
            <p:cNvSpPr/>
            <p:nvPr/>
          </p:nvSpPr>
          <p:spPr>
            <a:xfrm>
              <a:off x="7907339" y="1609725"/>
              <a:ext cx="1809750" cy="914400"/>
            </a:xfrm>
            <a:prstGeom prst="rect">
              <a:avLst/>
            </a:prstGeom>
            <a:solidFill>
              <a:srgbClr val="1E5155">
                <a:lumMod val="20000"/>
                <a:lumOff val="80000"/>
              </a:srgbClr>
            </a:solidFill>
            <a:ln w="3175" cap="rnd" cmpd="sng" algn="ctr">
              <a:solidFill>
                <a:schemeClr val="tx1"/>
              </a:solidFill>
              <a:prstDash val="solid"/>
            </a:ln>
            <a:effectLst/>
          </p:spPr>
          <p:txBody>
            <a:bodyPr rtlCol="0" anchor="b"/>
            <a:lstStyle/>
            <a:p>
              <a:pPr algn="ctr" defTabSz="342892">
                <a:defRPr/>
              </a:pPr>
              <a:r>
                <a:rPr lang="en-US" sz="675" kern="0" dirty="0">
                  <a:solidFill>
                    <a:srgbClr val="1E5155">
                      <a:lumMod val="75000"/>
                    </a:srgbClr>
                  </a:solidFill>
                </a:rPr>
                <a:t>e-Submission</a:t>
              </a:r>
            </a:p>
          </p:txBody>
        </p:sp>
        <p:pic>
          <p:nvPicPr>
            <p:cNvPr id="286" name="Picture 285"/>
            <p:cNvPicPr>
              <a:picLocks noChangeAspect="1"/>
            </p:cNvPicPr>
            <p:nvPr/>
          </p:nvPicPr>
          <p:blipFill>
            <a:blip r:embed="rId4">
              <a:clrChange>
                <a:clrFrom>
                  <a:srgbClr val="B5FFFF"/>
                </a:clrFrom>
                <a:clrTo>
                  <a:srgbClr val="B5FFFF">
                    <a:alpha val="0"/>
                  </a:srgbClr>
                </a:clrTo>
              </a:clrChange>
              <a:duotone>
                <a:srgbClr val="1E5155">
                  <a:shade val="45000"/>
                  <a:satMod val="135000"/>
                </a:srgbClr>
                <a:prstClr val="white"/>
              </a:duotone>
            </a:blip>
            <a:stretch>
              <a:fillRect/>
            </a:stretch>
          </p:blipFill>
          <p:spPr>
            <a:xfrm>
              <a:off x="9327902" y="1619250"/>
              <a:ext cx="314426" cy="304800"/>
            </a:xfrm>
            <a:prstGeom prst="rect">
              <a:avLst/>
            </a:prstGeom>
            <a:ln w="3175">
              <a:noFill/>
            </a:ln>
          </p:spPr>
        </p:pic>
      </p:grpSp>
      <p:grpSp>
        <p:nvGrpSpPr>
          <p:cNvPr id="287" name="Group 286"/>
          <p:cNvGrpSpPr/>
          <p:nvPr/>
        </p:nvGrpSpPr>
        <p:grpSpPr>
          <a:xfrm>
            <a:off x="7351053" y="3651968"/>
            <a:ext cx="548724" cy="273400"/>
            <a:chOff x="7907325" y="1609725"/>
            <a:chExt cx="1809747" cy="914400"/>
          </a:xfrm>
        </p:grpSpPr>
        <p:sp>
          <p:nvSpPr>
            <p:cNvPr id="288" name="Rectangle 287"/>
            <p:cNvSpPr/>
            <p:nvPr/>
          </p:nvSpPr>
          <p:spPr>
            <a:xfrm>
              <a:off x="7907325" y="1609725"/>
              <a:ext cx="1809747" cy="914400"/>
            </a:xfrm>
            <a:prstGeom prst="rect">
              <a:avLst/>
            </a:prstGeom>
            <a:solidFill>
              <a:srgbClr val="1E5155">
                <a:lumMod val="20000"/>
                <a:lumOff val="80000"/>
              </a:srgbClr>
            </a:solidFill>
            <a:ln w="3175" cap="rnd" cmpd="sng" algn="ctr">
              <a:solidFill>
                <a:schemeClr val="tx1"/>
              </a:solidFill>
              <a:prstDash val="solid"/>
            </a:ln>
            <a:effectLst/>
          </p:spPr>
          <p:txBody>
            <a:bodyPr rtlCol="0" anchor="b"/>
            <a:lstStyle/>
            <a:p>
              <a:pPr algn="ctr" defTabSz="342892">
                <a:defRPr/>
              </a:pPr>
              <a:r>
                <a:rPr lang="en-US" sz="675" kern="0" dirty="0">
                  <a:solidFill>
                    <a:srgbClr val="1E5155">
                      <a:lumMod val="75000"/>
                    </a:srgbClr>
                  </a:solidFill>
                </a:rPr>
                <a:t>e-</a:t>
              </a:r>
              <a:r>
                <a:rPr lang="en-US" sz="675" kern="0" dirty="0" err="1">
                  <a:solidFill>
                    <a:srgbClr val="1E5155">
                      <a:lumMod val="75000"/>
                    </a:srgbClr>
                  </a:solidFill>
                </a:rPr>
                <a:t>Kilang</a:t>
              </a:r>
              <a:endParaRPr lang="en-US" sz="675" kern="0" dirty="0">
                <a:solidFill>
                  <a:srgbClr val="1E5155">
                    <a:lumMod val="75000"/>
                  </a:srgbClr>
                </a:solidFill>
              </a:endParaRPr>
            </a:p>
          </p:txBody>
        </p:sp>
        <p:pic>
          <p:nvPicPr>
            <p:cNvPr id="289" name="Picture 288"/>
            <p:cNvPicPr>
              <a:picLocks noChangeAspect="1"/>
            </p:cNvPicPr>
            <p:nvPr/>
          </p:nvPicPr>
          <p:blipFill>
            <a:blip r:embed="rId4">
              <a:clrChange>
                <a:clrFrom>
                  <a:srgbClr val="B5FFFF"/>
                </a:clrFrom>
                <a:clrTo>
                  <a:srgbClr val="B5FFFF">
                    <a:alpha val="0"/>
                  </a:srgbClr>
                </a:clrTo>
              </a:clrChange>
              <a:duotone>
                <a:srgbClr val="1E5155">
                  <a:shade val="45000"/>
                  <a:satMod val="135000"/>
                </a:srgbClr>
                <a:prstClr val="white"/>
              </a:duotone>
            </a:blip>
            <a:stretch>
              <a:fillRect/>
            </a:stretch>
          </p:blipFill>
          <p:spPr>
            <a:xfrm>
              <a:off x="9327902" y="1619250"/>
              <a:ext cx="314426" cy="304800"/>
            </a:xfrm>
            <a:prstGeom prst="rect">
              <a:avLst/>
            </a:prstGeom>
            <a:ln w="3175">
              <a:noFill/>
            </a:ln>
          </p:spPr>
        </p:pic>
      </p:grpSp>
      <p:grpSp>
        <p:nvGrpSpPr>
          <p:cNvPr id="290" name="Group 289"/>
          <p:cNvGrpSpPr/>
          <p:nvPr/>
        </p:nvGrpSpPr>
        <p:grpSpPr>
          <a:xfrm>
            <a:off x="7933875" y="3651968"/>
            <a:ext cx="548724" cy="273400"/>
            <a:chOff x="7907339" y="1609725"/>
            <a:chExt cx="1809750" cy="914400"/>
          </a:xfrm>
        </p:grpSpPr>
        <p:sp>
          <p:nvSpPr>
            <p:cNvPr id="291" name="Rectangle 290"/>
            <p:cNvSpPr/>
            <p:nvPr/>
          </p:nvSpPr>
          <p:spPr>
            <a:xfrm>
              <a:off x="7907339" y="1609725"/>
              <a:ext cx="1809750" cy="914400"/>
            </a:xfrm>
            <a:prstGeom prst="rect">
              <a:avLst/>
            </a:prstGeom>
            <a:solidFill>
              <a:srgbClr val="1E5155">
                <a:lumMod val="20000"/>
                <a:lumOff val="80000"/>
              </a:srgbClr>
            </a:solidFill>
            <a:ln w="3175" cap="rnd" cmpd="sng" algn="ctr">
              <a:solidFill>
                <a:schemeClr val="tx1"/>
              </a:solidFill>
              <a:prstDash val="solid"/>
            </a:ln>
            <a:effectLst/>
          </p:spPr>
          <p:txBody>
            <a:bodyPr rtlCol="0" anchor="b"/>
            <a:lstStyle/>
            <a:p>
              <a:pPr algn="ctr" defTabSz="342892">
                <a:defRPr/>
              </a:pPr>
              <a:r>
                <a:rPr lang="en-US" sz="675" kern="0" dirty="0">
                  <a:solidFill>
                    <a:srgbClr val="1E5155">
                      <a:lumMod val="75000"/>
                    </a:srgbClr>
                  </a:solidFill>
                </a:rPr>
                <a:t>e-</a:t>
              </a:r>
              <a:r>
                <a:rPr lang="en-US" sz="675" kern="0" dirty="0" err="1">
                  <a:solidFill>
                    <a:srgbClr val="1E5155">
                      <a:lumMod val="75000"/>
                    </a:srgbClr>
                  </a:solidFill>
                </a:rPr>
                <a:t>Peniaga</a:t>
              </a:r>
              <a:endParaRPr lang="en-US" sz="675" kern="0" dirty="0">
                <a:solidFill>
                  <a:srgbClr val="1E5155">
                    <a:lumMod val="75000"/>
                  </a:srgbClr>
                </a:solidFill>
              </a:endParaRPr>
            </a:p>
          </p:txBody>
        </p:sp>
        <p:pic>
          <p:nvPicPr>
            <p:cNvPr id="292" name="Picture 291"/>
            <p:cNvPicPr>
              <a:picLocks noChangeAspect="1"/>
            </p:cNvPicPr>
            <p:nvPr/>
          </p:nvPicPr>
          <p:blipFill>
            <a:blip r:embed="rId4">
              <a:clrChange>
                <a:clrFrom>
                  <a:srgbClr val="B5FFFF"/>
                </a:clrFrom>
                <a:clrTo>
                  <a:srgbClr val="B5FFFF">
                    <a:alpha val="0"/>
                  </a:srgbClr>
                </a:clrTo>
              </a:clrChange>
              <a:duotone>
                <a:srgbClr val="1E5155">
                  <a:shade val="45000"/>
                  <a:satMod val="135000"/>
                </a:srgbClr>
                <a:prstClr val="white"/>
              </a:duotone>
            </a:blip>
            <a:stretch>
              <a:fillRect/>
            </a:stretch>
          </p:blipFill>
          <p:spPr>
            <a:xfrm>
              <a:off x="9327902" y="1619250"/>
              <a:ext cx="314426" cy="304800"/>
            </a:xfrm>
            <a:prstGeom prst="rect">
              <a:avLst/>
            </a:prstGeom>
            <a:ln w="3175">
              <a:noFill/>
            </a:ln>
          </p:spPr>
        </p:pic>
      </p:grpSp>
      <p:grpSp>
        <p:nvGrpSpPr>
          <p:cNvPr id="293" name="Group 292"/>
          <p:cNvGrpSpPr/>
          <p:nvPr/>
        </p:nvGrpSpPr>
        <p:grpSpPr>
          <a:xfrm>
            <a:off x="8516697" y="3651968"/>
            <a:ext cx="548724" cy="273400"/>
            <a:chOff x="7907339" y="1609725"/>
            <a:chExt cx="1809750" cy="914400"/>
          </a:xfrm>
        </p:grpSpPr>
        <p:sp>
          <p:nvSpPr>
            <p:cNvPr id="294" name="Rectangle 293"/>
            <p:cNvSpPr/>
            <p:nvPr/>
          </p:nvSpPr>
          <p:spPr>
            <a:xfrm>
              <a:off x="7907339" y="1609725"/>
              <a:ext cx="1809750" cy="914400"/>
            </a:xfrm>
            <a:prstGeom prst="rect">
              <a:avLst/>
            </a:prstGeom>
            <a:solidFill>
              <a:srgbClr val="1E5155">
                <a:lumMod val="20000"/>
                <a:lumOff val="80000"/>
              </a:srgbClr>
            </a:solidFill>
            <a:ln w="3175" cap="rnd" cmpd="sng" algn="ctr">
              <a:solidFill>
                <a:schemeClr val="tx1"/>
              </a:solidFill>
              <a:prstDash val="solid"/>
            </a:ln>
            <a:effectLst/>
          </p:spPr>
          <p:txBody>
            <a:bodyPr rtlCol="0" anchor="b"/>
            <a:lstStyle/>
            <a:p>
              <a:pPr algn="ctr" defTabSz="342892">
                <a:defRPr/>
              </a:pPr>
              <a:r>
                <a:rPr lang="en-US" sz="675" kern="0" dirty="0">
                  <a:solidFill>
                    <a:srgbClr val="1E5155">
                      <a:lumMod val="75000"/>
                    </a:srgbClr>
                  </a:solidFill>
                </a:rPr>
                <a:t>e-Oleo</a:t>
              </a:r>
            </a:p>
          </p:txBody>
        </p:sp>
        <p:pic>
          <p:nvPicPr>
            <p:cNvPr id="295" name="Picture 294"/>
            <p:cNvPicPr>
              <a:picLocks noChangeAspect="1"/>
            </p:cNvPicPr>
            <p:nvPr/>
          </p:nvPicPr>
          <p:blipFill>
            <a:blip r:embed="rId4">
              <a:clrChange>
                <a:clrFrom>
                  <a:srgbClr val="B5FFFF"/>
                </a:clrFrom>
                <a:clrTo>
                  <a:srgbClr val="B5FFFF">
                    <a:alpha val="0"/>
                  </a:srgbClr>
                </a:clrTo>
              </a:clrChange>
              <a:duotone>
                <a:srgbClr val="1E5155">
                  <a:shade val="45000"/>
                  <a:satMod val="135000"/>
                </a:srgbClr>
                <a:prstClr val="white"/>
              </a:duotone>
            </a:blip>
            <a:stretch>
              <a:fillRect/>
            </a:stretch>
          </p:blipFill>
          <p:spPr>
            <a:xfrm>
              <a:off x="9327902" y="1619250"/>
              <a:ext cx="314426" cy="304800"/>
            </a:xfrm>
            <a:prstGeom prst="rect">
              <a:avLst/>
            </a:prstGeom>
            <a:ln w="3175">
              <a:noFill/>
            </a:ln>
          </p:spPr>
        </p:pic>
      </p:grpSp>
      <p:grpSp>
        <p:nvGrpSpPr>
          <p:cNvPr id="296" name="Group 295"/>
          <p:cNvGrpSpPr/>
          <p:nvPr/>
        </p:nvGrpSpPr>
        <p:grpSpPr>
          <a:xfrm>
            <a:off x="7726562" y="3317947"/>
            <a:ext cx="701147" cy="273400"/>
            <a:chOff x="7929795" y="1609725"/>
            <a:chExt cx="1809750" cy="914400"/>
          </a:xfrm>
        </p:grpSpPr>
        <p:sp>
          <p:nvSpPr>
            <p:cNvPr id="297" name="Rectangle 296"/>
            <p:cNvSpPr/>
            <p:nvPr/>
          </p:nvSpPr>
          <p:spPr>
            <a:xfrm>
              <a:off x="7929795" y="1609725"/>
              <a:ext cx="1809750" cy="914400"/>
            </a:xfrm>
            <a:prstGeom prst="rect">
              <a:avLst/>
            </a:prstGeom>
            <a:solidFill>
              <a:srgbClr val="1E5155">
                <a:lumMod val="20000"/>
                <a:lumOff val="80000"/>
              </a:srgbClr>
            </a:solidFill>
            <a:ln w="3175" cap="rnd" cmpd="sng" algn="ctr">
              <a:solidFill>
                <a:schemeClr val="tx1"/>
              </a:solidFill>
              <a:prstDash val="solid"/>
            </a:ln>
            <a:effectLst/>
          </p:spPr>
          <p:txBody>
            <a:bodyPr rtlCol="0" anchor="b"/>
            <a:lstStyle/>
            <a:p>
              <a:pPr algn="ctr" defTabSz="342892">
                <a:defRPr/>
              </a:pPr>
              <a:r>
                <a:rPr lang="en-US" sz="675" kern="0" dirty="0">
                  <a:solidFill>
                    <a:srgbClr val="1E5155">
                      <a:lumMod val="75000"/>
                    </a:srgbClr>
                  </a:solidFill>
                </a:rPr>
                <a:t>e-Weekly Stock</a:t>
              </a:r>
            </a:p>
          </p:txBody>
        </p:sp>
        <p:pic>
          <p:nvPicPr>
            <p:cNvPr id="298" name="Picture 297"/>
            <p:cNvPicPr>
              <a:picLocks noChangeAspect="1"/>
            </p:cNvPicPr>
            <p:nvPr/>
          </p:nvPicPr>
          <p:blipFill>
            <a:blip r:embed="rId4">
              <a:clrChange>
                <a:clrFrom>
                  <a:srgbClr val="B5FFFF"/>
                </a:clrFrom>
                <a:clrTo>
                  <a:srgbClr val="B5FFFF">
                    <a:alpha val="0"/>
                  </a:srgbClr>
                </a:clrTo>
              </a:clrChange>
              <a:duotone>
                <a:srgbClr val="1E5155">
                  <a:shade val="45000"/>
                  <a:satMod val="135000"/>
                </a:srgbClr>
                <a:prstClr val="white"/>
              </a:duotone>
            </a:blip>
            <a:stretch>
              <a:fillRect/>
            </a:stretch>
          </p:blipFill>
          <p:spPr>
            <a:xfrm>
              <a:off x="9327902" y="1619250"/>
              <a:ext cx="314426" cy="304800"/>
            </a:xfrm>
            <a:prstGeom prst="rect">
              <a:avLst/>
            </a:prstGeom>
            <a:ln w="3175">
              <a:noFill/>
            </a:ln>
          </p:spPr>
        </p:pic>
      </p:grpSp>
      <p:sp>
        <p:nvSpPr>
          <p:cNvPr id="299" name="Rectangle 298"/>
          <p:cNvSpPr/>
          <p:nvPr/>
        </p:nvSpPr>
        <p:spPr>
          <a:xfrm>
            <a:off x="1678244" y="1141865"/>
            <a:ext cx="4346402" cy="878358"/>
          </a:xfrm>
          <a:prstGeom prst="rect">
            <a:avLst/>
          </a:prstGeom>
          <a:noFill/>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p>
            <a:endParaRPr lang="en-US" sz="675" b="1" dirty="0">
              <a:solidFill>
                <a:prstClr val="black"/>
              </a:solidFill>
              <a:cs typeface="Arial" panose="020B0604020202020204" pitchFamily="34" charset="0"/>
            </a:endParaRPr>
          </a:p>
        </p:txBody>
      </p:sp>
      <p:sp>
        <p:nvSpPr>
          <p:cNvPr id="300" name="Rectangle 299"/>
          <p:cNvSpPr/>
          <p:nvPr/>
        </p:nvSpPr>
        <p:spPr>
          <a:xfrm>
            <a:off x="6047277" y="1138572"/>
            <a:ext cx="3142864" cy="877344"/>
          </a:xfrm>
          <a:prstGeom prst="rect">
            <a:avLst/>
          </a:prstGeom>
          <a:noFill/>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p>
            <a:endParaRPr lang="en-US" sz="675" b="1" dirty="0">
              <a:solidFill>
                <a:prstClr val="black"/>
              </a:solidFill>
              <a:cs typeface="Arial" panose="020B0604020202020204" pitchFamily="34" charset="0"/>
            </a:endParaRPr>
          </a:p>
        </p:txBody>
      </p:sp>
      <p:sp>
        <p:nvSpPr>
          <p:cNvPr id="302" name="Rectangle 301"/>
          <p:cNvSpPr/>
          <p:nvPr/>
        </p:nvSpPr>
        <p:spPr>
          <a:xfrm>
            <a:off x="7286977" y="1301269"/>
            <a:ext cx="553677" cy="290901"/>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a:solidFill>
                  <a:prstClr val="black"/>
                </a:solidFill>
              </a:rPr>
              <a:t>MPI</a:t>
            </a:r>
          </a:p>
        </p:txBody>
      </p:sp>
      <p:sp>
        <p:nvSpPr>
          <p:cNvPr id="305" name="Rectangle 304"/>
          <p:cNvSpPr/>
          <p:nvPr/>
        </p:nvSpPr>
        <p:spPr>
          <a:xfrm>
            <a:off x="6948544" y="1686033"/>
            <a:ext cx="731632" cy="290900"/>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err="1">
                <a:solidFill>
                  <a:prstClr val="black"/>
                </a:solidFill>
              </a:rPr>
              <a:t>Pelesen</a:t>
            </a:r>
            <a:r>
              <a:rPr lang="en-US" sz="600" dirty="0">
                <a:solidFill>
                  <a:prstClr val="black"/>
                </a:solidFill>
              </a:rPr>
              <a:t> MPOB</a:t>
            </a:r>
          </a:p>
        </p:txBody>
      </p:sp>
      <p:sp>
        <p:nvSpPr>
          <p:cNvPr id="308" name="Rectangle 307"/>
          <p:cNvSpPr/>
          <p:nvPr/>
        </p:nvSpPr>
        <p:spPr>
          <a:xfrm>
            <a:off x="7903557" y="1297066"/>
            <a:ext cx="553678" cy="290900"/>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a:solidFill>
                  <a:prstClr val="black"/>
                </a:solidFill>
              </a:rPr>
              <a:t>MPOCC</a:t>
            </a:r>
          </a:p>
        </p:txBody>
      </p:sp>
      <p:sp>
        <p:nvSpPr>
          <p:cNvPr id="311" name="Rectangle 310"/>
          <p:cNvSpPr/>
          <p:nvPr/>
        </p:nvSpPr>
        <p:spPr>
          <a:xfrm>
            <a:off x="6156456" y="1676580"/>
            <a:ext cx="731632" cy="290900"/>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err="1">
                <a:solidFill>
                  <a:prstClr val="black"/>
                </a:solidFill>
              </a:rPr>
              <a:t>Agensi</a:t>
            </a:r>
            <a:r>
              <a:rPr lang="en-US" sz="600" dirty="0">
                <a:solidFill>
                  <a:prstClr val="black"/>
                </a:solidFill>
              </a:rPr>
              <a:t> </a:t>
            </a:r>
            <a:r>
              <a:rPr lang="en-US" sz="600" dirty="0" err="1">
                <a:solidFill>
                  <a:prstClr val="black"/>
                </a:solidFill>
              </a:rPr>
              <a:t>Kerajaan</a:t>
            </a:r>
            <a:endParaRPr lang="en-US" sz="600" dirty="0">
              <a:solidFill>
                <a:prstClr val="black"/>
              </a:solidFill>
            </a:endParaRPr>
          </a:p>
        </p:txBody>
      </p:sp>
      <p:grpSp>
        <p:nvGrpSpPr>
          <p:cNvPr id="7" name="Group 6"/>
          <p:cNvGrpSpPr/>
          <p:nvPr/>
        </p:nvGrpSpPr>
        <p:grpSpPr>
          <a:xfrm>
            <a:off x="1981172" y="576214"/>
            <a:ext cx="1080000" cy="263051"/>
            <a:chOff x="457172" y="624854"/>
            <a:chExt cx="1032186" cy="368886"/>
          </a:xfrm>
        </p:grpSpPr>
        <p:sp>
          <p:nvSpPr>
            <p:cNvPr id="320" name="Rectangle 319"/>
            <p:cNvSpPr/>
            <p:nvPr/>
          </p:nvSpPr>
          <p:spPr>
            <a:xfrm>
              <a:off x="457172" y="624854"/>
              <a:ext cx="1032186" cy="368886"/>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err="1">
                  <a:solidFill>
                    <a:prstClr val="black"/>
                  </a:solidFill>
                </a:rPr>
                <a:t>Aplikasi</a:t>
              </a:r>
              <a:r>
                <a:rPr lang="en-US" sz="800" dirty="0">
                  <a:solidFill>
                    <a:prstClr val="black"/>
                  </a:solidFill>
                </a:rPr>
                <a:t> </a:t>
              </a:r>
              <a:r>
                <a:rPr lang="en-US" sz="800" dirty="0" err="1">
                  <a:solidFill>
                    <a:prstClr val="black"/>
                  </a:solidFill>
                </a:rPr>
                <a:t>Atas</a:t>
              </a:r>
              <a:r>
                <a:rPr lang="en-US" sz="800" dirty="0">
                  <a:solidFill>
                    <a:prstClr val="black"/>
                  </a:solidFill>
                </a:rPr>
                <a:t> </a:t>
              </a:r>
              <a:r>
                <a:rPr lang="en-US" sz="800" dirty="0" err="1">
                  <a:solidFill>
                    <a:prstClr val="black"/>
                  </a:solidFill>
                </a:rPr>
                <a:t>Talian</a:t>
              </a:r>
              <a:endParaRPr lang="en-US" sz="800" dirty="0">
                <a:solidFill>
                  <a:prstClr val="black"/>
                </a:solidFill>
              </a:endParaRPr>
            </a:p>
          </p:txBody>
        </p:sp>
        <p:pic>
          <p:nvPicPr>
            <p:cNvPr id="321" name="Picture 320"/>
            <p:cNvPicPr>
              <a:picLocks noChangeAspect="1"/>
            </p:cNvPicPr>
            <p:nvPr/>
          </p:nvPicPr>
          <p:blipFill>
            <a:blip r:embed="rId3">
              <a:clrChange>
                <a:clrFrom>
                  <a:srgbClr val="C9E7B7"/>
                </a:clrFrom>
                <a:clrTo>
                  <a:srgbClr val="C9E7B7">
                    <a:alpha val="0"/>
                  </a:srgbClr>
                </a:clrTo>
              </a:clrChange>
              <a:duotone>
                <a:schemeClr val="bg2">
                  <a:shade val="45000"/>
                  <a:satMod val="135000"/>
                </a:schemeClr>
                <a:prstClr val="white"/>
              </a:duotone>
            </a:blip>
            <a:stretch>
              <a:fillRect/>
            </a:stretch>
          </p:blipFill>
          <p:spPr>
            <a:xfrm>
              <a:off x="1246513" y="661133"/>
              <a:ext cx="223869" cy="103270"/>
            </a:xfrm>
            <a:prstGeom prst="rect">
              <a:avLst/>
            </a:prstGeom>
            <a:solidFill>
              <a:srgbClr val="FCD5B5"/>
            </a:solidFill>
            <a:ln w="3175">
              <a:noFill/>
            </a:ln>
          </p:spPr>
        </p:pic>
      </p:grpSp>
      <p:grpSp>
        <p:nvGrpSpPr>
          <p:cNvPr id="14" name="Group 13"/>
          <p:cNvGrpSpPr/>
          <p:nvPr/>
        </p:nvGrpSpPr>
        <p:grpSpPr>
          <a:xfrm>
            <a:off x="7734768" y="576214"/>
            <a:ext cx="1080000" cy="263051"/>
            <a:chOff x="6210768" y="624854"/>
            <a:chExt cx="1032186" cy="368886"/>
          </a:xfrm>
        </p:grpSpPr>
        <p:sp>
          <p:nvSpPr>
            <p:cNvPr id="323" name="Rectangle 322"/>
            <p:cNvSpPr/>
            <p:nvPr/>
          </p:nvSpPr>
          <p:spPr>
            <a:xfrm>
              <a:off x="6210768" y="624854"/>
              <a:ext cx="1032186" cy="36888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err="1">
                  <a:solidFill>
                    <a:prstClr val="black"/>
                  </a:solidFill>
                </a:rPr>
                <a:t>Sosial</a:t>
              </a:r>
              <a:r>
                <a:rPr lang="en-US" sz="800" dirty="0">
                  <a:solidFill>
                    <a:prstClr val="black"/>
                  </a:solidFill>
                </a:rPr>
                <a:t> Media</a:t>
              </a:r>
            </a:p>
          </p:txBody>
        </p:sp>
        <p:pic>
          <p:nvPicPr>
            <p:cNvPr id="324" name="Picture 323"/>
            <p:cNvPicPr>
              <a:picLocks noChangeAspect="1"/>
            </p:cNvPicPr>
            <p:nvPr/>
          </p:nvPicPr>
          <p:blipFill>
            <a:blip r:embed="rId3">
              <a:clrChange>
                <a:clrFrom>
                  <a:srgbClr val="C9E7B7"/>
                </a:clrFrom>
                <a:clrTo>
                  <a:srgbClr val="C9E7B7">
                    <a:alpha val="0"/>
                  </a:srgbClr>
                </a:clrTo>
              </a:clrChange>
              <a:duotone>
                <a:schemeClr val="bg2">
                  <a:shade val="45000"/>
                  <a:satMod val="135000"/>
                </a:schemeClr>
                <a:prstClr val="white"/>
              </a:duotone>
            </a:blip>
            <a:stretch>
              <a:fillRect/>
            </a:stretch>
          </p:blipFill>
          <p:spPr>
            <a:xfrm>
              <a:off x="7000109" y="661133"/>
              <a:ext cx="223869" cy="103270"/>
            </a:xfrm>
            <a:prstGeom prst="rect">
              <a:avLst/>
            </a:prstGeom>
            <a:solidFill>
              <a:srgbClr val="FFFF99"/>
            </a:solidFill>
            <a:ln w="3175">
              <a:noFill/>
            </a:ln>
          </p:spPr>
        </p:pic>
      </p:grpSp>
      <p:sp>
        <p:nvSpPr>
          <p:cNvPr id="219" name="Rectangle 218"/>
          <p:cNvSpPr/>
          <p:nvPr/>
        </p:nvSpPr>
        <p:spPr>
          <a:xfrm>
            <a:off x="8197453" y="5348179"/>
            <a:ext cx="823086" cy="232131"/>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a:solidFill>
                  <a:prstClr val="black"/>
                </a:solidFill>
              </a:rPr>
              <a:t>MPOB </a:t>
            </a:r>
            <a:r>
              <a:rPr lang="en-US" sz="600" dirty="0" err="1">
                <a:solidFill>
                  <a:prstClr val="black"/>
                </a:solidFill>
              </a:rPr>
              <a:t>Pejabat</a:t>
            </a:r>
            <a:r>
              <a:rPr lang="en-US" sz="600" dirty="0">
                <a:solidFill>
                  <a:prstClr val="black"/>
                </a:solidFill>
              </a:rPr>
              <a:t> Wilayah (6)</a:t>
            </a:r>
          </a:p>
        </p:txBody>
      </p:sp>
      <p:sp>
        <p:nvSpPr>
          <p:cNvPr id="222" name="Rectangle 221"/>
          <p:cNvSpPr/>
          <p:nvPr/>
        </p:nvSpPr>
        <p:spPr>
          <a:xfrm>
            <a:off x="8197454" y="5914664"/>
            <a:ext cx="823085" cy="274955"/>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a:solidFill>
                  <a:prstClr val="black"/>
                </a:solidFill>
              </a:rPr>
              <a:t>MPOB </a:t>
            </a:r>
            <a:r>
              <a:rPr lang="en-US" sz="600" dirty="0" err="1">
                <a:solidFill>
                  <a:prstClr val="black"/>
                </a:solidFill>
              </a:rPr>
              <a:t>Cawangan</a:t>
            </a:r>
            <a:r>
              <a:rPr lang="en-US" sz="600" dirty="0">
                <a:solidFill>
                  <a:prstClr val="black"/>
                </a:solidFill>
              </a:rPr>
              <a:t> (5)</a:t>
            </a:r>
          </a:p>
        </p:txBody>
      </p:sp>
      <p:sp>
        <p:nvSpPr>
          <p:cNvPr id="225" name="Rectangle 224"/>
          <p:cNvSpPr/>
          <p:nvPr/>
        </p:nvSpPr>
        <p:spPr>
          <a:xfrm>
            <a:off x="8197454" y="5632999"/>
            <a:ext cx="823085" cy="232131"/>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a:solidFill>
                  <a:prstClr val="black"/>
                </a:solidFill>
              </a:rPr>
              <a:t>MPOB </a:t>
            </a:r>
            <a:r>
              <a:rPr lang="en-US" sz="600" dirty="0" err="1">
                <a:solidFill>
                  <a:prstClr val="black"/>
                </a:solidFill>
              </a:rPr>
              <a:t>Pelabuhan</a:t>
            </a:r>
            <a:r>
              <a:rPr lang="en-US" sz="600" dirty="0">
                <a:solidFill>
                  <a:prstClr val="black"/>
                </a:solidFill>
              </a:rPr>
              <a:t> (6)</a:t>
            </a:r>
          </a:p>
        </p:txBody>
      </p:sp>
      <p:sp>
        <p:nvSpPr>
          <p:cNvPr id="228" name="Rectangle 227"/>
          <p:cNvSpPr/>
          <p:nvPr/>
        </p:nvSpPr>
        <p:spPr>
          <a:xfrm>
            <a:off x="7740632" y="1676580"/>
            <a:ext cx="731632" cy="290900"/>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err="1">
                <a:solidFill>
                  <a:prstClr val="black"/>
                </a:solidFill>
              </a:rPr>
              <a:t>Badan</a:t>
            </a:r>
            <a:r>
              <a:rPr lang="en-US" sz="600" dirty="0">
                <a:solidFill>
                  <a:prstClr val="black"/>
                </a:solidFill>
              </a:rPr>
              <a:t> </a:t>
            </a:r>
            <a:r>
              <a:rPr lang="en-US" sz="600" dirty="0" err="1">
                <a:solidFill>
                  <a:prstClr val="black"/>
                </a:solidFill>
              </a:rPr>
              <a:t>Pensijilan</a:t>
            </a:r>
            <a:r>
              <a:rPr lang="en-US" sz="600" dirty="0">
                <a:solidFill>
                  <a:prstClr val="black"/>
                </a:solidFill>
              </a:rPr>
              <a:t> (CB)</a:t>
            </a:r>
          </a:p>
        </p:txBody>
      </p:sp>
      <p:cxnSp>
        <p:nvCxnSpPr>
          <p:cNvPr id="3" name="Elbow Connector 2"/>
          <p:cNvCxnSpPr>
            <a:stCxn id="202" idx="0"/>
            <a:endCxn id="182" idx="2"/>
          </p:cNvCxnSpPr>
          <p:nvPr/>
        </p:nvCxnSpPr>
        <p:spPr>
          <a:xfrm rot="5400000" flipH="1" flipV="1">
            <a:off x="2734092" y="2771960"/>
            <a:ext cx="308915" cy="318877"/>
          </a:xfrm>
          <a:prstGeom prst="bentConnector3">
            <a:avLst>
              <a:gd name="adj1" fmla="val 50000"/>
            </a:avLst>
          </a:prstGeom>
          <a:ln w="3175">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6" name="Elbow Connector 5"/>
          <p:cNvCxnSpPr>
            <a:stCxn id="164" idx="0"/>
            <a:endCxn id="185" idx="2"/>
          </p:cNvCxnSpPr>
          <p:nvPr/>
        </p:nvCxnSpPr>
        <p:spPr>
          <a:xfrm rot="5400000" flipH="1" flipV="1">
            <a:off x="3090477" y="2424246"/>
            <a:ext cx="541003" cy="1246386"/>
          </a:xfrm>
          <a:prstGeom prst="bentConnector3">
            <a:avLst>
              <a:gd name="adj1" fmla="val 50000"/>
            </a:avLst>
          </a:prstGeom>
          <a:ln w="3175">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10" name="Elbow Connector 9"/>
          <p:cNvCxnSpPr/>
          <p:nvPr/>
        </p:nvCxnSpPr>
        <p:spPr>
          <a:xfrm rot="16200000" flipH="1">
            <a:off x="4804457" y="3956022"/>
            <a:ext cx="769262" cy="98306"/>
          </a:xfrm>
          <a:prstGeom prst="bentConnector3">
            <a:avLst>
              <a:gd name="adj1" fmla="val 50000"/>
            </a:avLst>
          </a:prstGeom>
          <a:ln w="3175">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23" name="Isosceles Triangle 22"/>
          <p:cNvSpPr/>
          <p:nvPr/>
        </p:nvSpPr>
        <p:spPr>
          <a:xfrm>
            <a:off x="2994700" y="2782780"/>
            <a:ext cx="112921" cy="71389"/>
          </a:xfrm>
          <a:prstGeom prst="triangle">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MY" sz="1350">
              <a:solidFill>
                <a:prstClr val="white"/>
              </a:solidFill>
            </a:endParaRPr>
          </a:p>
        </p:txBody>
      </p:sp>
      <p:sp>
        <p:nvSpPr>
          <p:cNvPr id="230" name="Isosceles Triangle 229"/>
          <p:cNvSpPr/>
          <p:nvPr/>
        </p:nvSpPr>
        <p:spPr>
          <a:xfrm>
            <a:off x="3923991" y="2782781"/>
            <a:ext cx="112921" cy="71389"/>
          </a:xfrm>
          <a:prstGeom prst="triangle">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MY" sz="1350">
              <a:solidFill>
                <a:prstClr val="white"/>
              </a:solidFill>
            </a:endParaRPr>
          </a:p>
        </p:txBody>
      </p:sp>
      <p:sp>
        <p:nvSpPr>
          <p:cNvPr id="231" name="Isosceles Triangle 230"/>
          <p:cNvSpPr/>
          <p:nvPr/>
        </p:nvSpPr>
        <p:spPr>
          <a:xfrm>
            <a:off x="5840671" y="2813749"/>
            <a:ext cx="112921" cy="71389"/>
          </a:xfrm>
          <a:prstGeom prst="triangle">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MY" sz="1350">
              <a:solidFill>
                <a:prstClr val="white"/>
              </a:solidFill>
            </a:endParaRPr>
          </a:p>
        </p:txBody>
      </p:sp>
      <p:cxnSp>
        <p:nvCxnSpPr>
          <p:cNvPr id="254" name="Elbow Connector 253"/>
          <p:cNvCxnSpPr/>
          <p:nvPr/>
        </p:nvCxnSpPr>
        <p:spPr>
          <a:xfrm rot="5400000" flipH="1" flipV="1">
            <a:off x="8270980" y="3022165"/>
            <a:ext cx="458738" cy="318880"/>
          </a:xfrm>
          <a:prstGeom prst="bentConnector3">
            <a:avLst>
              <a:gd name="adj1" fmla="val 42472"/>
            </a:avLst>
          </a:prstGeom>
          <a:ln w="3175">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232" name="Isosceles Triangle 231"/>
          <p:cNvSpPr/>
          <p:nvPr/>
        </p:nvSpPr>
        <p:spPr>
          <a:xfrm>
            <a:off x="8604685" y="2813749"/>
            <a:ext cx="112921" cy="71389"/>
          </a:xfrm>
          <a:prstGeom prst="triangle">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MY" sz="1350">
              <a:solidFill>
                <a:prstClr val="white"/>
              </a:solidFill>
            </a:endParaRPr>
          </a:p>
        </p:txBody>
      </p:sp>
      <p:sp>
        <p:nvSpPr>
          <p:cNvPr id="256" name="Text Placeholder 10"/>
          <p:cNvSpPr txBox="1">
            <a:spLocks/>
          </p:cNvSpPr>
          <p:nvPr/>
        </p:nvSpPr>
        <p:spPr>
          <a:xfrm>
            <a:off x="1502769" y="-13850"/>
            <a:ext cx="9144000" cy="490522"/>
          </a:xfrm>
          <a:prstGeom prst="rect">
            <a:avLst/>
          </a:prstGeom>
          <a:ln w="3175">
            <a:noFill/>
          </a:ln>
        </p:spPr>
        <p:txBody>
          <a:bodyPr vert="horz" lIns="51435" tIns="25718" rIns="51435" bIns="25718" rtlCol="0"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ms-MY" sz="1800" b="1" dirty="0" smtClean="0">
                <a:latin typeface="Arial" pitchFamily="34" charset="0"/>
                <a:ea typeface="ＭＳ Ｐゴシック" pitchFamily="34" charset="-128"/>
                <a:cs typeface="Arial" pitchFamily="34" charset="0"/>
              </a:rPr>
              <a:t> AGENSI XYZ: </a:t>
            </a:r>
            <a:r>
              <a:rPr lang="ms-MY" sz="1800" b="1" i="1" dirty="0" smtClean="0">
                <a:latin typeface="Arial" pitchFamily="34" charset="0"/>
                <a:ea typeface="ＭＳ Ｐゴシック" pitchFamily="34" charset="-128"/>
                <a:cs typeface="Arial" pitchFamily="34" charset="0"/>
              </a:rPr>
              <a:t>ORGANIZATIONAL LANDSCAPE MAP VIEW</a:t>
            </a:r>
            <a:endParaRPr lang="ms-MY" sz="1800" b="1" dirty="0">
              <a:solidFill>
                <a:srgbClr val="FF0000"/>
              </a:solidFill>
              <a:latin typeface="Arial" pitchFamily="34" charset="0"/>
              <a:ea typeface="ＭＳ Ｐゴシック" pitchFamily="34" charset="-128"/>
              <a:cs typeface="Arial" pitchFamily="34" charset="0"/>
            </a:endParaRPr>
          </a:p>
        </p:txBody>
      </p:sp>
      <p:pic>
        <p:nvPicPr>
          <p:cNvPr id="236" name="Picture 235"/>
          <p:cNvPicPr>
            <a:picLocks noChangeAspect="1"/>
          </p:cNvPicPr>
          <p:nvPr/>
        </p:nvPicPr>
        <p:blipFill>
          <a:blip r:embed="rId5">
            <a:clrChange>
              <a:clrFrom>
                <a:srgbClr val="FFFFB5"/>
              </a:clrFrom>
              <a:clrTo>
                <a:srgbClr val="FFFFB5">
                  <a:alpha val="0"/>
                </a:srgbClr>
              </a:clrTo>
            </a:clrChange>
            <a:duotone>
              <a:schemeClr val="accent3">
                <a:shade val="45000"/>
                <a:satMod val="135000"/>
              </a:schemeClr>
              <a:prstClr val="white"/>
            </a:duotone>
          </a:blip>
          <a:stretch>
            <a:fillRect/>
          </a:stretch>
        </p:blipFill>
        <p:spPr>
          <a:xfrm>
            <a:off x="3359696" y="2304750"/>
            <a:ext cx="118130" cy="94594"/>
          </a:xfrm>
          <a:prstGeom prst="rect">
            <a:avLst/>
          </a:prstGeom>
          <a:solidFill>
            <a:srgbClr val="FFFF99"/>
          </a:solidFill>
          <a:ln w="3175">
            <a:noFill/>
          </a:ln>
        </p:spPr>
      </p:pic>
      <p:sp>
        <p:nvSpPr>
          <p:cNvPr id="239" name="Rectangle 238"/>
          <p:cNvSpPr/>
          <p:nvPr/>
        </p:nvSpPr>
        <p:spPr>
          <a:xfrm>
            <a:off x="8566658" y="1676580"/>
            <a:ext cx="553678" cy="290900"/>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a:solidFill>
                  <a:prstClr val="black"/>
                </a:solidFill>
              </a:rPr>
              <a:t>GPS Panel</a:t>
            </a:r>
          </a:p>
        </p:txBody>
      </p:sp>
      <p:sp>
        <p:nvSpPr>
          <p:cNvPr id="242" name="Rectangle 241"/>
          <p:cNvSpPr/>
          <p:nvPr/>
        </p:nvSpPr>
        <p:spPr>
          <a:xfrm>
            <a:off x="8517715" y="1301266"/>
            <a:ext cx="553678" cy="290900"/>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a:solidFill>
                  <a:prstClr val="black"/>
                </a:solidFill>
              </a:rPr>
              <a:t>Orang </a:t>
            </a:r>
            <a:r>
              <a:rPr lang="en-US" sz="600" dirty="0" err="1">
                <a:solidFill>
                  <a:prstClr val="black"/>
                </a:solidFill>
              </a:rPr>
              <a:t>Awam</a:t>
            </a:r>
            <a:endParaRPr lang="en-US" sz="600" dirty="0">
              <a:solidFill>
                <a:prstClr val="black"/>
              </a:solidFill>
            </a:endParaRPr>
          </a:p>
        </p:txBody>
      </p:sp>
      <p:sp>
        <p:nvSpPr>
          <p:cNvPr id="2" name="TextBox 1"/>
          <p:cNvSpPr txBox="1"/>
          <p:nvPr/>
        </p:nvSpPr>
        <p:spPr>
          <a:xfrm>
            <a:off x="9383691" y="5589229"/>
            <a:ext cx="1195094" cy="993605"/>
          </a:xfrm>
          <a:prstGeom prst="rect">
            <a:avLst/>
          </a:prstGeom>
        </p:spPr>
        <p:style>
          <a:lnRef idx="2">
            <a:schemeClr val="dk1"/>
          </a:lnRef>
          <a:fillRef idx="1">
            <a:schemeClr val="lt1"/>
          </a:fillRef>
          <a:effectRef idx="0">
            <a:schemeClr val="dk1"/>
          </a:effectRef>
          <a:fontRef idx="minor">
            <a:schemeClr val="dk1"/>
          </a:fontRef>
        </p:style>
        <p:txBody>
          <a:bodyPr wrap="square" rtlCol="0">
            <a:noAutofit/>
          </a:bodyPr>
          <a:lstStyle/>
          <a:p>
            <a:r>
              <a:rPr lang="en-US" sz="800" dirty="0"/>
              <a:t>Legend:</a:t>
            </a:r>
          </a:p>
          <a:p>
            <a:pPr marL="357188" indent="-357188">
              <a:lnSpc>
                <a:spcPct val="125000"/>
              </a:lnSpc>
              <a:tabLst>
                <a:tab pos="266700" algn="l"/>
                <a:tab pos="361950" algn="l"/>
              </a:tabLst>
            </a:pPr>
            <a:r>
              <a:rPr lang="en-US" sz="800" dirty="0"/>
              <a:t>	-	</a:t>
            </a:r>
            <a:r>
              <a:rPr lang="en-US" sz="800" dirty="0" err="1"/>
              <a:t>Berkaitan</a:t>
            </a:r>
            <a:r>
              <a:rPr lang="en-US" sz="800" dirty="0"/>
              <a:t> </a:t>
            </a:r>
            <a:r>
              <a:rPr lang="en-US" sz="800" dirty="0" err="1"/>
              <a:t>dengan</a:t>
            </a:r>
            <a:r>
              <a:rPr lang="en-US" sz="800" dirty="0"/>
              <a:t> e-Trace</a:t>
            </a:r>
          </a:p>
          <a:p>
            <a:pPr>
              <a:lnSpc>
                <a:spcPct val="125000"/>
              </a:lnSpc>
              <a:tabLst>
                <a:tab pos="266700" algn="l"/>
                <a:tab pos="361950" algn="l"/>
              </a:tabLst>
            </a:pPr>
            <a:r>
              <a:rPr lang="en-US" sz="800" dirty="0"/>
              <a:t>	-	</a:t>
            </a:r>
            <a:r>
              <a:rPr lang="en-US" sz="800" dirty="0" smtClean="0"/>
              <a:t>Realization</a:t>
            </a:r>
          </a:p>
          <a:p>
            <a:pPr>
              <a:lnSpc>
                <a:spcPct val="125000"/>
              </a:lnSpc>
              <a:tabLst>
                <a:tab pos="266700" algn="l"/>
                <a:tab pos="361950" algn="l"/>
              </a:tabLst>
            </a:pPr>
            <a:r>
              <a:rPr lang="en-US" sz="800" dirty="0" smtClean="0"/>
              <a:t>            -   </a:t>
            </a:r>
            <a:r>
              <a:rPr lang="en-US" sz="800" dirty="0" err="1" smtClean="0"/>
              <a:t>Akses</a:t>
            </a:r>
            <a:endParaRPr lang="en-US" sz="800" dirty="0"/>
          </a:p>
          <a:p>
            <a:pPr>
              <a:lnSpc>
                <a:spcPct val="125000"/>
              </a:lnSpc>
              <a:tabLst>
                <a:tab pos="266700" algn="l"/>
                <a:tab pos="361950" algn="l"/>
              </a:tabLst>
            </a:pPr>
            <a:endParaRPr lang="en-MY" sz="800" dirty="0"/>
          </a:p>
        </p:txBody>
      </p:sp>
      <p:grpSp>
        <p:nvGrpSpPr>
          <p:cNvPr id="17" name="Group 16"/>
          <p:cNvGrpSpPr/>
          <p:nvPr/>
        </p:nvGrpSpPr>
        <p:grpSpPr>
          <a:xfrm>
            <a:off x="2702747" y="1323570"/>
            <a:ext cx="1625705" cy="593283"/>
            <a:chOff x="1184502" y="1500767"/>
            <a:chExt cx="1625705" cy="593283"/>
          </a:xfrm>
        </p:grpSpPr>
        <p:sp>
          <p:nvSpPr>
            <p:cNvPr id="317" name="Rectangle 316"/>
            <p:cNvSpPr/>
            <p:nvPr/>
          </p:nvSpPr>
          <p:spPr>
            <a:xfrm>
              <a:off x="1184502" y="1500767"/>
              <a:ext cx="1625705" cy="593283"/>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sz="600" dirty="0">
                <a:solidFill>
                  <a:prstClr val="black"/>
                </a:solidFill>
              </a:endParaRPr>
            </a:p>
            <a:p>
              <a:pPr algn="ctr"/>
              <a:endParaRPr lang="en-US" sz="600" dirty="0">
                <a:solidFill>
                  <a:prstClr val="black"/>
                </a:solidFill>
              </a:endParaRPr>
            </a:p>
          </p:txBody>
        </p:sp>
        <p:sp>
          <p:nvSpPr>
            <p:cNvPr id="249" name="Rectangle 248"/>
            <p:cNvSpPr/>
            <p:nvPr/>
          </p:nvSpPr>
          <p:spPr>
            <a:xfrm>
              <a:off x="1210010" y="1686423"/>
              <a:ext cx="625686" cy="355691"/>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err="1">
                  <a:solidFill>
                    <a:prstClr val="black"/>
                  </a:solidFill>
                </a:rPr>
                <a:t>Ibu</a:t>
              </a:r>
              <a:r>
                <a:rPr lang="en-US" sz="600" dirty="0">
                  <a:solidFill>
                    <a:prstClr val="black"/>
                  </a:solidFill>
                </a:rPr>
                <a:t> </a:t>
              </a:r>
              <a:r>
                <a:rPr lang="en-US" sz="600" dirty="0" err="1">
                  <a:solidFill>
                    <a:prstClr val="black"/>
                  </a:solidFill>
                </a:rPr>
                <a:t>Pejabat</a:t>
              </a:r>
              <a:r>
                <a:rPr lang="en-US" sz="600" dirty="0">
                  <a:solidFill>
                    <a:prstClr val="black"/>
                  </a:solidFill>
                </a:rPr>
                <a:t> MPOB </a:t>
              </a:r>
              <a:r>
                <a:rPr lang="en-US" sz="600" dirty="0" err="1">
                  <a:solidFill>
                    <a:prstClr val="black"/>
                  </a:solidFill>
                </a:rPr>
                <a:t>Kelana</a:t>
              </a:r>
              <a:r>
                <a:rPr lang="en-US" sz="600" dirty="0">
                  <a:solidFill>
                    <a:prstClr val="black"/>
                  </a:solidFill>
                </a:rPr>
                <a:t> Jaya</a:t>
              </a:r>
            </a:p>
          </p:txBody>
        </p:sp>
        <p:sp>
          <p:nvSpPr>
            <p:cNvPr id="252" name="Rectangle 251"/>
            <p:cNvSpPr/>
            <p:nvPr/>
          </p:nvSpPr>
          <p:spPr>
            <a:xfrm>
              <a:off x="1887880" y="1690107"/>
              <a:ext cx="877505" cy="355691"/>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600" dirty="0">
                  <a:solidFill>
                    <a:prstClr val="black"/>
                  </a:solidFill>
                </a:rPr>
                <a:t>MPOB </a:t>
              </a:r>
              <a:r>
                <a:rPr lang="en-US" sz="600" dirty="0" err="1">
                  <a:solidFill>
                    <a:prstClr val="black"/>
                  </a:solidFill>
                </a:rPr>
                <a:t>Pejabat</a:t>
              </a:r>
              <a:r>
                <a:rPr lang="en-US" sz="600" dirty="0">
                  <a:solidFill>
                    <a:prstClr val="black"/>
                  </a:solidFill>
                </a:rPr>
                <a:t> Wilayah/</a:t>
              </a:r>
              <a:r>
                <a:rPr lang="en-US" sz="600" dirty="0" err="1">
                  <a:solidFill>
                    <a:prstClr val="black"/>
                  </a:solidFill>
                </a:rPr>
                <a:t>Cawangan</a:t>
              </a:r>
              <a:r>
                <a:rPr lang="en-US" sz="600" dirty="0">
                  <a:solidFill>
                    <a:prstClr val="black"/>
                  </a:solidFill>
                </a:rPr>
                <a:t>/</a:t>
              </a:r>
            </a:p>
            <a:p>
              <a:pPr algn="ctr"/>
              <a:r>
                <a:rPr lang="en-US" sz="600" dirty="0" err="1">
                  <a:solidFill>
                    <a:prstClr val="black"/>
                  </a:solidFill>
                </a:rPr>
                <a:t>Pelabuhan</a:t>
              </a:r>
              <a:endParaRPr lang="en-US" sz="600" dirty="0">
                <a:solidFill>
                  <a:prstClr val="black"/>
                </a:solidFill>
              </a:endParaRPr>
            </a:p>
          </p:txBody>
        </p:sp>
      </p:grpSp>
      <p:sp>
        <p:nvSpPr>
          <p:cNvPr id="255" name="Rectangle 254"/>
          <p:cNvSpPr/>
          <p:nvPr/>
        </p:nvSpPr>
        <p:spPr>
          <a:xfrm>
            <a:off x="1549161" y="6261399"/>
            <a:ext cx="7673764" cy="492995"/>
          </a:xfrm>
          <a:prstGeom prst="rect">
            <a:avLst/>
          </a:prstGeom>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p>
            <a:pPr algn="ctr"/>
            <a:r>
              <a:rPr lang="en-US" sz="675" b="1" dirty="0">
                <a:solidFill>
                  <a:prstClr val="black"/>
                </a:solidFill>
                <a:cs typeface="Arial" panose="020B0604020202020204" pitchFamily="34" charset="0"/>
              </a:rPr>
              <a:t>TEKNOLOGI</a:t>
            </a:r>
          </a:p>
        </p:txBody>
      </p:sp>
      <p:grpSp>
        <p:nvGrpSpPr>
          <p:cNvPr id="327" name="Group 326"/>
          <p:cNvGrpSpPr/>
          <p:nvPr/>
        </p:nvGrpSpPr>
        <p:grpSpPr>
          <a:xfrm rot="10800000">
            <a:off x="9429816" y="6080965"/>
            <a:ext cx="261228" cy="112530"/>
            <a:chOff x="5185610" y="3721717"/>
            <a:chExt cx="814882" cy="206242"/>
          </a:xfrm>
        </p:grpSpPr>
        <p:cxnSp>
          <p:nvCxnSpPr>
            <p:cNvPr id="328" name="Straight Arrow Connector 327"/>
            <p:cNvCxnSpPr/>
            <p:nvPr/>
          </p:nvCxnSpPr>
          <p:spPr>
            <a:xfrm rot="10800000" flipH="1" flipV="1">
              <a:off x="5298471" y="3824834"/>
              <a:ext cx="702021" cy="2778"/>
            </a:xfrm>
            <a:prstGeom prst="straightConnector1">
              <a:avLst/>
            </a:prstGeom>
            <a:ln w="6350">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329" name="Isosceles Triangle 328"/>
            <p:cNvSpPr/>
            <p:nvPr/>
          </p:nvSpPr>
          <p:spPr>
            <a:xfrm rot="5400000" flipV="1">
              <a:off x="5166311" y="3741016"/>
              <a:ext cx="206242" cy="167644"/>
            </a:xfrm>
            <a:prstGeom prst="triangle">
              <a:avLst>
                <a:gd name="adj" fmla="val 50000"/>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MY" sz="1350">
                <a:solidFill>
                  <a:prstClr val="white"/>
                </a:solidFill>
              </a:endParaRPr>
            </a:p>
          </p:txBody>
        </p:sp>
      </p:grpSp>
      <p:sp>
        <p:nvSpPr>
          <p:cNvPr id="349" name="Rectangle 348"/>
          <p:cNvSpPr/>
          <p:nvPr/>
        </p:nvSpPr>
        <p:spPr>
          <a:xfrm>
            <a:off x="9461961" y="5807846"/>
            <a:ext cx="207486" cy="149958"/>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75" dirty="0">
              <a:solidFill>
                <a:prstClr val="black"/>
              </a:solidFill>
            </a:endParaRPr>
          </a:p>
        </p:txBody>
      </p:sp>
      <p:grpSp>
        <p:nvGrpSpPr>
          <p:cNvPr id="18" name="Group 17"/>
          <p:cNvGrpSpPr/>
          <p:nvPr/>
        </p:nvGrpSpPr>
        <p:grpSpPr>
          <a:xfrm>
            <a:off x="1801508" y="6459836"/>
            <a:ext cx="7122204" cy="285027"/>
            <a:chOff x="395536" y="4817054"/>
            <a:chExt cx="7122204" cy="285027"/>
          </a:xfrm>
        </p:grpSpPr>
        <p:grpSp>
          <p:nvGrpSpPr>
            <p:cNvPr id="16" name="Group 15"/>
            <p:cNvGrpSpPr/>
            <p:nvPr/>
          </p:nvGrpSpPr>
          <p:grpSpPr>
            <a:xfrm>
              <a:off x="395536" y="4824436"/>
              <a:ext cx="6156213" cy="277645"/>
              <a:chOff x="371836" y="4802948"/>
              <a:chExt cx="6156213" cy="277645"/>
            </a:xfrm>
            <a:solidFill>
              <a:srgbClr val="FCD5B5"/>
            </a:solidFill>
          </p:grpSpPr>
          <p:sp>
            <p:nvSpPr>
              <p:cNvPr id="262" name="Rectangle 261"/>
              <p:cNvSpPr/>
              <p:nvPr/>
            </p:nvSpPr>
            <p:spPr>
              <a:xfrm>
                <a:off x="371836" y="4802948"/>
                <a:ext cx="812666" cy="277645"/>
              </a:xfrm>
              <a:prstGeom prst="rect">
                <a:avLst/>
              </a:prstGeom>
              <a:grpFill/>
              <a:ln w="9525" cap="rnd" cmpd="sng" algn="ctr">
                <a:solidFill>
                  <a:schemeClr val="tx1"/>
                </a:solidFill>
                <a:prstDash val="solid"/>
              </a:ln>
              <a:effectLst/>
            </p:spPr>
            <p:txBody>
              <a:bodyPr rtlCol="0" anchor="b"/>
              <a:lstStyle/>
              <a:p>
                <a:pPr algn="ctr">
                  <a:defRPr/>
                </a:pPr>
                <a:r>
                  <a:rPr lang="en-US" sz="800" kern="0" dirty="0" err="1">
                    <a:solidFill>
                      <a:prstClr val="black"/>
                    </a:solidFill>
                    <a:latin typeface="Calibri" panose="020F0502020204030204" pitchFamily="34" charset="0"/>
                  </a:rPr>
                  <a:t>Pusat</a:t>
                </a:r>
                <a:r>
                  <a:rPr lang="en-US" sz="800" kern="0" dirty="0">
                    <a:solidFill>
                      <a:prstClr val="black"/>
                    </a:solidFill>
                    <a:latin typeface="Calibri" panose="020F0502020204030204" pitchFamily="34" charset="0"/>
                  </a:rPr>
                  <a:t> Data</a:t>
                </a:r>
              </a:p>
            </p:txBody>
          </p:sp>
          <p:sp>
            <p:nvSpPr>
              <p:cNvPr id="336" name="Rectangle 335"/>
              <p:cNvSpPr/>
              <p:nvPr/>
            </p:nvSpPr>
            <p:spPr>
              <a:xfrm>
                <a:off x="1262224" y="4802948"/>
                <a:ext cx="812666" cy="277645"/>
              </a:xfrm>
              <a:prstGeom prst="rect">
                <a:avLst/>
              </a:prstGeom>
              <a:grpFill/>
              <a:ln w="9525" cap="rnd" cmpd="sng" algn="ctr">
                <a:solidFill>
                  <a:schemeClr val="tx1"/>
                </a:solidFill>
                <a:prstDash val="solid"/>
              </a:ln>
              <a:effectLst/>
            </p:spPr>
            <p:txBody>
              <a:bodyPr rtlCol="0" anchor="b"/>
              <a:lstStyle/>
              <a:p>
                <a:pPr algn="ctr">
                  <a:defRPr/>
                </a:pPr>
                <a:r>
                  <a:rPr lang="en-US" sz="800" kern="0" dirty="0">
                    <a:solidFill>
                      <a:prstClr val="black"/>
                    </a:solidFill>
                    <a:latin typeface="Calibri" panose="020F0502020204030204" pitchFamily="34" charset="0"/>
                  </a:rPr>
                  <a:t>DRC</a:t>
                </a:r>
              </a:p>
            </p:txBody>
          </p:sp>
          <p:sp>
            <p:nvSpPr>
              <p:cNvPr id="337" name="Rectangle 336"/>
              <p:cNvSpPr/>
              <p:nvPr/>
            </p:nvSpPr>
            <p:spPr>
              <a:xfrm>
                <a:off x="2152612" y="4802948"/>
                <a:ext cx="812666" cy="277645"/>
              </a:xfrm>
              <a:prstGeom prst="rect">
                <a:avLst/>
              </a:prstGeom>
              <a:grpFill/>
              <a:ln w="9525" cap="rnd" cmpd="sng" algn="ctr">
                <a:solidFill>
                  <a:schemeClr val="tx1"/>
                </a:solidFill>
                <a:prstDash val="solid"/>
              </a:ln>
              <a:effectLst/>
            </p:spPr>
            <p:txBody>
              <a:bodyPr rtlCol="0" anchor="b"/>
              <a:lstStyle/>
              <a:p>
                <a:pPr algn="ctr">
                  <a:defRPr/>
                </a:pPr>
                <a:r>
                  <a:rPr lang="en-US" sz="800" kern="0" dirty="0" err="1">
                    <a:solidFill>
                      <a:prstClr val="black"/>
                    </a:solidFill>
                    <a:latin typeface="Calibri" panose="020F0502020204030204" pitchFamily="34" charset="0"/>
                  </a:rPr>
                  <a:t>Rangkaian</a:t>
                </a:r>
                <a:endParaRPr lang="en-US" sz="800" kern="0" dirty="0">
                  <a:solidFill>
                    <a:prstClr val="black"/>
                  </a:solidFill>
                  <a:latin typeface="Calibri" panose="020F0502020204030204" pitchFamily="34" charset="0"/>
                </a:endParaRPr>
              </a:p>
            </p:txBody>
          </p:sp>
          <p:sp>
            <p:nvSpPr>
              <p:cNvPr id="338" name="Rectangle 337"/>
              <p:cNvSpPr/>
              <p:nvPr/>
            </p:nvSpPr>
            <p:spPr>
              <a:xfrm>
                <a:off x="3043000" y="4802948"/>
                <a:ext cx="812666" cy="277645"/>
              </a:xfrm>
              <a:prstGeom prst="rect">
                <a:avLst/>
              </a:prstGeom>
              <a:grpFill/>
              <a:ln w="9525" cap="rnd" cmpd="sng" algn="ctr">
                <a:solidFill>
                  <a:schemeClr val="tx1"/>
                </a:solidFill>
                <a:prstDash val="solid"/>
              </a:ln>
              <a:effectLst/>
            </p:spPr>
            <p:txBody>
              <a:bodyPr rtlCol="0" anchor="b"/>
              <a:lstStyle/>
              <a:p>
                <a:pPr algn="ctr">
                  <a:defRPr/>
                </a:pPr>
                <a:r>
                  <a:rPr lang="en-US" sz="800" kern="0" dirty="0" err="1">
                    <a:solidFill>
                      <a:prstClr val="black"/>
                    </a:solidFill>
                    <a:latin typeface="Calibri" panose="020F0502020204030204" pitchFamily="34" charset="0"/>
                  </a:rPr>
                  <a:t>Keselamatan</a:t>
                </a:r>
                <a:r>
                  <a:rPr lang="en-US" sz="800" kern="0" dirty="0">
                    <a:solidFill>
                      <a:prstClr val="black"/>
                    </a:solidFill>
                    <a:latin typeface="Calibri" panose="020F0502020204030204" pitchFamily="34" charset="0"/>
                  </a:rPr>
                  <a:t> ICT</a:t>
                </a:r>
              </a:p>
            </p:txBody>
          </p:sp>
          <p:sp>
            <p:nvSpPr>
              <p:cNvPr id="339" name="Rectangle 338"/>
              <p:cNvSpPr/>
              <p:nvPr/>
            </p:nvSpPr>
            <p:spPr>
              <a:xfrm>
                <a:off x="3933388" y="4802948"/>
                <a:ext cx="812666" cy="277645"/>
              </a:xfrm>
              <a:prstGeom prst="rect">
                <a:avLst/>
              </a:prstGeom>
              <a:grpFill/>
              <a:ln w="9525" cap="rnd" cmpd="sng" algn="ctr">
                <a:solidFill>
                  <a:schemeClr val="tx1"/>
                </a:solidFill>
                <a:prstDash val="solid"/>
              </a:ln>
              <a:effectLst/>
            </p:spPr>
            <p:txBody>
              <a:bodyPr rtlCol="0" anchor="b"/>
              <a:lstStyle/>
              <a:p>
                <a:pPr algn="ctr">
                  <a:defRPr/>
                </a:pPr>
                <a:r>
                  <a:rPr lang="en-US" sz="800" kern="0" dirty="0" err="1">
                    <a:solidFill>
                      <a:prstClr val="black"/>
                    </a:solidFill>
                    <a:latin typeface="Calibri" panose="020F0502020204030204" pitchFamily="34" charset="0"/>
                  </a:rPr>
                  <a:t>Peralatan</a:t>
                </a:r>
                <a:r>
                  <a:rPr lang="en-US" sz="800" kern="0" dirty="0">
                    <a:solidFill>
                      <a:prstClr val="black"/>
                    </a:solidFill>
                    <a:latin typeface="Calibri" panose="020F0502020204030204" pitchFamily="34" charset="0"/>
                  </a:rPr>
                  <a:t> ICT</a:t>
                </a:r>
              </a:p>
            </p:txBody>
          </p:sp>
          <p:sp>
            <p:nvSpPr>
              <p:cNvPr id="340" name="Rectangle 339"/>
              <p:cNvSpPr/>
              <p:nvPr/>
            </p:nvSpPr>
            <p:spPr>
              <a:xfrm>
                <a:off x="4823776" y="4802948"/>
                <a:ext cx="812666" cy="277645"/>
              </a:xfrm>
              <a:prstGeom prst="rect">
                <a:avLst/>
              </a:prstGeom>
              <a:grpFill/>
              <a:ln w="9525" cap="rnd" cmpd="sng" algn="ctr">
                <a:solidFill>
                  <a:schemeClr val="tx1"/>
                </a:solidFill>
                <a:prstDash val="solid"/>
              </a:ln>
              <a:effectLst/>
            </p:spPr>
            <p:txBody>
              <a:bodyPr rtlCol="0" anchor="b"/>
              <a:lstStyle/>
              <a:p>
                <a:pPr algn="ctr">
                  <a:defRPr/>
                </a:pPr>
                <a:r>
                  <a:rPr lang="en-US" sz="800" kern="0" dirty="0" err="1">
                    <a:solidFill>
                      <a:prstClr val="black"/>
                    </a:solidFill>
                    <a:latin typeface="Calibri" panose="020F0502020204030204" pitchFamily="34" charset="0"/>
                  </a:rPr>
                  <a:t>Pusat</a:t>
                </a:r>
                <a:r>
                  <a:rPr lang="en-US" sz="800" kern="0" dirty="0">
                    <a:solidFill>
                      <a:prstClr val="black"/>
                    </a:solidFill>
                    <a:latin typeface="Calibri" panose="020F0502020204030204" pitchFamily="34" charset="0"/>
                  </a:rPr>
                  <a:t> </a:t>
                </a:r>
                <a:r>
                  <a:rPr lang="en-US" sz="800" kern="0" dirty="0" err="1">
                    <a:solidFill>
                      <a:prstClr val="black"/>
                    </a:solidFill>
                    <a:latin typeface="Calibri" panose="020F0502020204030204" pitchFamily="34" charset="0"/>
                  </a:rPr>
                  <a:t>Kawalan</a:t>
                </a:r>
                <a:endParaRPr lang="en-US" sz="800" kern="0" dirty="0">
                  <a:solidFill>
                    <a:prstClr val="black"/>
                  </a:solidFill>
                  <a:latin typeface="Calibri" panose="020F0502020204030204" pitchFamily="34" charset="0"/>
                </a:endParaRPr>
              </a:p>
            </p:txBody>
          </p:sp>
          <p:sp>
            <p:nvSpPr>
              <p:cNvPr id="341" name="Rectangle 340"/>
              <p:cNvSpPr/>
              <p:nvPr/>
            </p:nvSpPr>
            <p:spPr>
              <a:xfrm>
                <a:off x="5714164" y="4802948"/>
                <a:ext cx="812666" cy="277645"/>
              </a:xfrm>
              <a:prstGeom prst="rect">
                <a:avLst/>
              </a:prstGeom>
              <a:grpFill/>
              <a:ln w="9525" cap="rnd" cmpd="sng" algn="ctr">
                <a:solidFill>
                  <a:schemeClr val="tx1"/>
                </a:solidFill>
                <a:prstDash val="solid"/>
              </a:ln>
              <a:effectLst/>
            </p:spPr>
            <p:txBody>
              <a:bodyPr rtlCol="0" anchor="b"/>
              <a:lstStyle/>
              <a:p>
                <a:pPr algn="ctr">
                  <a:defRPr/>
                </a:pPr>
                <a:r>
                  <a:rPr lang="en-US" sz="800" kern="0" dirty="0" err="1">
                    <a:solidFill>
                      <a:prstClr val="black"/>
                    </a:solidFill>
                    <a:latin typeface="Calibri" panose="020F0502020204030204" pitchFamily="34" charset="0"/>
                  </a:rPr>
                  <a:t>Pangkalan</a:t>
                </a:r>
                <a:r>
                  <a:rPr lang="en-US" sz="800" kern="0" dirty="0">
                    <a:solidFill>
                      <a:prstClr val="black"/>
                    </a:solidFill>
                    <a:latin typeface="Calibri" panose="020F0502020204030204" pitchFamily="34" charset="0"/>
                  </a:rPr>
                  <a:t> Data</a:t>
                </a:r>
              </a:p>
            </p:txBody>
          </p:sp>
          <p:pic>
            <p:nvPicPr>
              <p:cNvPr id="344" name="Picture 343"/>
              <p:cNvPicPr>
                <a:picLocks noChangeAspect="1"/>
              </p:cNvPicPr>
              <p:nvPr/>
            </p:nvPicPr>
            <p:blipFill>
              <a:blip r:embed="rId6">
                <a:clrChange>
                  <a:clrFrom>
                    <a:srgbClr val="C9E7B7"/>
                  </a:clrFrom>
                  <a:clrTo>
                    <a:srgbClr val="C9E7B7">
                      <a:alpha val="0"/>
                    </a:srgbClr>
                  </a:clrTo>
                </a:clrChange>
              </a:blip>
              <a:stretch>
                <a:fillRect/>
              </a:stretch>
            </p:blipFill>
            <p:spPr>
              <a:xfrm>
                <a:off x="1067379" y="4823293"/>
                <a:ext cx="108000" cy="145107"/>
              </a:xfrm>
              <a:prstGeom prst="rect">
                <a:avLst/>
              </a:prstGeom>
              <a:grpFill/>
            </p:spPr>
          </p:pic>
          <p:pic>
            <p:nvPicPr>
              <p:cNvPr id="345" name="Picture 344"/>
              <p:cNvPicPr>
                <a:picLocks noChangeAspect="1"/>
              </p:cNvPicPr>
              <p:nvPr/>
            </p:nvPicPr>
            <p:blipFill>
              <a:blip r:embed="rId6">
                <a:clrChange>
                  <a:clrFrom>
                    <a:srgbClr val="C9E7B7"/>
                  </a:clrFrom>
                  <a:clrTo>
                    <a:srgbClr val="C9E7B7">
                      <a:alpha val="0"/>
                    </a:srgbClr>
                  </a:clrTo>
                </a:clrChange>
              </a:blip>
              <a:stretch>
                <a:fillRect/>
              </a:stretch>
            </p:blipFill>
            <p:spPr>
              <a:xfrm>
                <a:off x="1957558" y="4831457"/>
                <a:ext cx="108000" cy="145107"/>
              </a:xfrm>
              <a:prstGeom prst="rect">
                <a:avLst/>
              </a:prstGeom>
              <a:grpFill/>
            </p:spPr>
          </p:pic>
          <p:pic>
            <p:nvPicPr>
              <p:cNvPr id="334" name="Picture 333"/>
              <p:cNvPicPr>
                <a:picLocks noChangeAspect="1"/>
              </p:cNvPicPr>
              <p:nvPr/>
            </p:nvPicPr>
            <p:blipFill>
              <a:blip r:embed="rId7">
                <a:clrChange>
                  <a:clrFrom>
                    <a:srgbClr val="C9E7B7"/>
                  </a:clrFrom>
                  <a:clrTo>
                    <a:srgbClr val="C9E7B7">
                      <a:alpha val="0"/>
                    </a:srgbClr>
                  </a:clrTo>
                </a:clrChange>
              </a:blip>
              <a:stretch>
                <a:fillRect/>
              </a:stretch>
            </p:blipFill>
            <p:spPr>
              <a:xfrm>
                <a:off x="2822802" y="4831457"/>
                <a:ext cx="126205" cy="144000"/>
              </a:xfrm>
              <a:prstGeom prst="rect">
                <a:avLst/>
              </a:prstGeom>
              <a:grpFill/>
            </p:spPr>
          </p:pic>
          <p:pic>
            <p:nvPicPr>
              <p:cNvPr id="346" name="Picture 345"/>
              <p:cNvPicPr>
                <a:picLocks noChangeAspect="1"/>
              </p:cNvPicPr>
              <p:nvPr/>
            </p:nvPicPr>
            <p:blipFill>
              <a:blip r:embed="rId6">
                <a:clrChange>
                  <a:clrFrom>
                    <a:srgbClr val="C9E7B7"/>
                  </a:clrFrom>
                  <a:clrTo>
                    <a:srgbClr val="C9E7B7">
                      <a:alpha val="0"/>
                    </a:srgbClr>
                  </a:clrTo>
                </a:clrChange>
              </a:blip>
              <a:stretch>
                <a:fillRect/>
              </a:stretch>
            </p:blipFill>
            <p:spPr>
              <a:xfrm>
                <a:off x="3737380" y="4823293"/>
                <a:ext cx="108000" cy="145107"/>
              </a:xfrm>
              <a:prstGeom prst="rect">
                <a:avLst/>
              </a:prstGeom>
              <a:grpFill/>
            </p:spPr>
          </p:pic>
          <p:pic>
            <p:nvPicPr>
              <p:cNvPr id="333" name="Picture 332"/>
              <p:cNvPicPr>
                <a:picLocks noChangeAspect="1"/>
              </p:cNvPicPr>
              <p:nvPr/>
            </p:nvPicPr>
            <p:blipFill>
              <a:blip r:embed="rId8">
                <a:clrChange>
                  <a:clrFrom>
                    <a:srgbClr val="C9E7B7"/>
                  </a:clrFrom>
                  <a:clrTo>
                    <a:srgbClr val="C9E7B7">
                      <a:alpha val="0"/>
                    </a:srgbClr>
                  </a:clrTo>
                </a:clrChange>
              </a:blip>
              <a:stretch>
                <a:fillRect/>
              </a:stretch>
            </p:blipFill>
            <p:spPr>
              <a:xfrm>
                <a:off x="4624062" y="4812360"/>
                <a:ext cx="108000" cy="126546"/>
              </a:xfrm>
              <a:prstGeom prst="rect">
                <a:avLst/>
              </a:prstGeom>
              <a:grpFill/>
            </p:spPr>
          </p:pic>
          <p:pic>
            <p:nvPicPr>
              <p:cNvPr id="330" name="Picture 32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510494" y="4810565"/>
                <a:ext cx="131707" cy="108000"/>
              </a:xfrm>
              <a:prstGeom prst="rect">
                <a:avLst/>
              </a:prstGeom>
              <a:grpFill/>
            </p:spPr>
          </p:pic>
          <p:pic>
            <p:nvPicPr>
              <p:cNvPr id="347" name="Picture 346"/>
              <p:cNvPicPr>
                <a:picLocks noChangeAspect="1"/>
              </p:cNvPicPr>
              <p:nvPr/>
            </p:nvPicPr>
            <p:blipFill>
              <a:blip r:embed="rId10">
                <a:clrChange>
                  <a:clrFrom>
                    <a:srgbClr val="C9E7B7"/>
                  </a:clrFrom>
                  <a:clrTo>
                    <a:srgbClr val="C9E7B7">
                      <a:alpha val="0"/>
                    </a:srgbClr>
                  </a:clrTo>
                </a:clrChange>
              </a:blip>
              <a:stretch>
                <a:fillRect/>
              </a:stretch>
            </p:blipFill>
            <p:spPr>
              <a:xfrm>
                <a:off x="6420049" y="4813077"/>
                <a:ext cx="108000" cy="147168"/>
              </a:xfrm>
              <a:prstGeom prst="rect">
                <a:avLst/>
              </a:prstGeom>
              <a:grpFill/>
            </p:spPr>
          </p:pic>
        </p:grpSp>
        <p:sp>
          <p:nvSpPr>
            <p:cNvPr id="351" name="Rectangle 350"/>
            <p:cNvSpPr/>
            <p:nvPr/>
          </p:nvSpPr>
          <p:spPr>
            <a:xfrm>
              <a:off x="6623613" y="4817054"/>
              <a:ext cx="894127" cy="277645"/>
            </a:xfrm>
            <a:prstGeom prst="rect">
              <a:avLst/>
            </a:prstGeom>
            <a:solidFill>
              <a:srgbClr val="FCD5B5"/>
            </a:solidFill>
            <a:ln w="9525" cap="rnd" cmpd="sng" algn="ctr">
              <a:solidFill>
                <a:schemeClr val="tx1"/>
              </a:solidFill>
              <a:prstDash val="solid"/>
            </a:ln>
            <a:effectLst/>
          </p:spPr>
          <p:txBody>
            <a:bodyPr rtlCol="0" anchor="b"/>
            <a:lstStyle/>
            <a:p>
              <a:pPr algn="ctr">
                <a:defRPr/>
              </a:pPr>
              <a:r>
                <a:rPr lang="en-US" sz="800" kern="0" dirty="0">
                  <a:solidFill>
                    <a:prstClr val="black"/>
                  </a:solidFill>
                  <a:latin typeface="Calibri" panose="020F0502020204030204" pitchFamily="34" charset="0"/>
                </a:rPr>
                <a:t>Telekomunikasi</a:t>
              </a:r>
            </a:p>
          </p:txBody>
        </p:sp>
        <p:pic>
          <p:nvPicPr>
            <p:cNvPr id="352" name="Picture 351"/>
            <p:cNvPicPr>
              <a:picLocks noChangeAspect="1"/>
            </p:cNvPicPr>
            <p:nvPr/>
          </p:nvPicPr>
          <p:blipFill>
            <a:blip r:embed="rId6">
              <a:clrChange>
                <a:clrFrom>
                  <a:srgbClr val="C9E7B7"/>
                </a:clrFrom>
                <a:clrTo>
                  <a:srgbClr val="C9E7B7">
                    <a:alpha val="0"/>
                  </a:srgbClr>
                </a:clrTo>
              </a:clrChange>
            </a:blip>
            <a:stretch>
              <a:fillRect/>
            </a:stretch>
          </p:blipFill>
          <p:spPr>
            <a:xfrm>
              <a:off x="7389730" y="4832053"/>
              <a:ext cx="108000" cy="145107"/>
            </a:xfrm>
            <a:prstGeom prst="rect">
              <a:avLst/>
            </a:prstGeom>
            <a:solidFill>
              <a:srgbClr val="FCD5B5"/>
            </a:solidFill>
          </p:spPr>
        </p:pic>
      </p:grpSp>
      <p:pic>
        <p:nvPicPr>
          <p:cNvPr id="248" name="Picture 247"/>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2567917" y="1330549"/>
            <a:ext cx="65908" cy="125471"/>
          </a:xfrm>
          <a:prstGeom prst="rect">
            <a:avLst/>
          </a:prstGeom>
          <a:noFill/>
          <a:ln w="3175">
            <a:noFill/>
          </a:ln>
        </p:spPr>
      </p:pic>
      <p:pic>
        <p:nvPicPr>
          <p:cNvPr id="251" name="Picture 250"/>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3280842" y="1518733"/>
            <a:ext cx="65908" cy="125471"/>
          </a:xfrm>
          <a:prstGeom prst="rect">
            <a:avLst/>
          </a:prstGeom>
          <a:noFill/>
          <a:ln w="3175">
            <a:noFill/>
          </a:ln>
        </p:spPr>
      </p:pic>
      <p:pic>
        <p:nvPicPr>
          <p:cNvPr id="258" name="Picture 257"/>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4201508" y="1518733"/>
            <a:ext cx="65908" cy="125471"/>
          </a:xfrm>
          <a:prstGeom prst="rect">
            <a:avLst/>
          </a:prstGeom>
          <a:noFill/>
          <a:ln w="3175">
            <a:noFill/>
          </a:ln>
        </p:spPr>
      </p:pic>
      <p:pic>
        <p:nvPicPr>
          <p:cNvPr id="259" name="Picture 258"/>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5051033" y="1333998"/>
            <a:ext cx="65908" cy="125471"/>
          </a:xfrm>
          <a:prstGeom prst="rect">
            <a:avLst/>
          </a:prstGeom>
          <a:noFill/>
          <a:ln w="3175">
            <a:noFill/>
          </a:ln>
        </p:spPr>
      </p:pic>
      <p:pic>
        <p:nvPicPr>
          <p:cNvPr id="260" name="Picture 259"/>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5845550" y="1342284"/>
            <a:ext cx="65908" cy="125471"/>
          </a:xfrm>
          <a:prstGeom prst="rect">
            <a:avLst/>
          </a:prstGeom>
          <a:noFill/>
          <a:ln w="3175">
            <a:noFill/>
          </a:ln>
        </p:spPr>
      </p:pic>
      <p:pic>
        <p:nvPicPr>
          <p:cNvPr id="261" name="Picture 260"/>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7145671" y="1313397"/>
            <a:ext cx="65908" cy="125471"/>
          </a:xfrm>
          <a:prstGeom prst="rect">
            <a:avLst/>
          </a:prstGeom>
          <a:noFill/>
          <a:ln w="3175">
            <a:noFill/>
          </a:ln>
        </p:spPr>
      </p:pic>
      <p:pic>
        <p:nvPicPr>
          <p:cNvPr id="304" name="Picture 303"/>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6813551" y="1674626"/>
            <a:ext cx="65908" cy="125471"/>
          </a:xfrm>
          <a:prstGeom prst="rect">
            <a:avLst/>
          </a:prstGeom>
          <a:noFill/>
          <a:ln w="3175">
            <a:noFill/>
          </a:ln>
        </p:spPr>
      </p:pic>
      <p:pic>
        <p:nvPicPr>
          <p:cNvPr id="306" name="Picture 305"/>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7770455" y="1320860"/>
            <a:ext cx="65908" cy="125471"/>
          </a:xfrm>
          <a:prstGeom prst="rect">
            <a:avLst/>
          </a:prstGeom>
          <a:noFill/>
          <a:ln w="3175">
            <a:noFill/>
          </a:ln>
        </p:spPr>
      </p:pic>
      <p:pic>
        <p:nvPicPr>
          <p:cNvPr id="313" name="Picture 312"/>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8390822" y="1319942"/>
            <a:ext cx="65908" cy="125471"/>
          </a:xfrm>
          <a:prstGeom prst="rect">
            <a:avLst/>
          </a:prstGeom>
          <a:noFill/>
          <a:ln w="3175">
            <a:noFill/>
          </a:ln>
        </p:spPr>
      </p:pic>
      <p:pic>
        <p:nvPicPr>
          <p:cNvPr id="314" name="Picture 313"/>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8982184" y="1307103"/>
            <a:ext cx="65908" cy="125471"/>
          </a:xfrm>
          <a:prstGeom prst="rect">
            <a:avLst/>
          </a:prstGeom>
          <a:noFill/>
          <a:ln w="3175">
            <a:noFill/>
          </a:ln>
        </p:spPr>
      </p:pic>
      <p:pic>
        <p:nvPicPr>
          <p:cNvPr id="315" name="Picture 314"/>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7594573" y="1682095"/>
            <a:ext cx="65908" cy="125471"/>
          </a:xfrm>
          <a:prstGeom prst="rect">
            <a:avLst/>
          </a:prstGeom>
          <a:noFill/>
          <a:ln w="3175">
            <a:noFill/>
          </a:ln>
        </p:spPr>
      </p:pic>
      <p:pic>
        <p:nvPicPr>
          <p:cNvPr id="316" name="Picture 315"/>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8394754" y="1688552"/>
            <a:ext cx="65908" cy="125471"/>
          </a:xfrm>
          <a:prstGeom prst="rect">
            <a:avLst/>
          </a:prstGeom>
          <a:noFill/>
          <a:ln w="3175">
            <a:noFill/>
          </a:ln>
        </p:spPr>
      </p:pic>
      <p:pic>
        <p:nvPicPr>
          <p:cNvPr id="318" name="Picture 317"/>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9039361" y="1688552"/>
            <a:ext cx="65908" cy="125471"/>
          </a:xfrm>
          <a:prstGeom prst="rect">
            <a:avLst/>
          </a:prstGeom>
          <a:noFill/>
          <a:ln w="3175">
            <a:noFill/>
          </a:ln>
        </p:spPr>
      </p:pic>
      <p:pic>
        <p:nvPicPr>
          <p:cNvPr id="325" name="Picture 324"/>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2143131" y="5360574"/>
            <a:ext cx="65908" cy="125471"/>
          </a:xfrm>
          <a:prstGeom prst="rect">
            <a:avLst/>
          </a:prstGeom>
          <a:noFill/>
          <a:ln w="3175">
            <a:noFill/>
          </a:ln>
        </p:spPr>
      </p:pic>
      <p:pic>
        <p:nvPicPr>
          <p:cNvPr id="326" name="Picture 325"/>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2700768" y="5360574"/>
            <a:ext cx="65908" cy="125471"/>
          </a:xfrm>
          <a:prstGeom prst="rect">
            <a:avLst/>
          </a:prstGeom>
          <a:noFill/>
          <a:ln w="3175">
            <a:noFill/>
          </a:ln>
        </p:spPr>
      </p:pic>
      <p:pic>
        <p:nvPicPr>
          <p:cNvPr id="331" name="Picture 330"/>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3258405" y="5360574"/>
            <a:ext cx="65908" cy="125471"/>
          </a:xfrm>
          <a:prstGeom prst="rect">
            <a:avLst/>
          </a:prstGeom>
          <a:noFill/>
          <a:ln w="3175">
            <a:noFill/>
          </a:ln>
        </p:spPr>
      </p:pic>
      <p:pic>
        <p:nvPicPr>
          <p:cNvPr id="332" name="Picture 331"/>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3816042" y="5360574"/>
            <a:ext cx="65908" cy="125471"/>
          </a:xfrm>
          <a:prstGeom prst="rect">
            <a:avLst/>
          </a:prstGeom>
          <a:noFill/>
          <a:ln w="3175">
            <a:noFill/>
          </a:ln>
        </p:spPr>
      </p:pic>
      <p:pic>
        <p:nvPicPr>
          <p:cNvPr id="335" name="Picture 334"/>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4373679" y="5360574"/>
            <a:ext cx="65908" cy="125471"/>
          </a:xfrm>
          <a:prstGeom prst="rect">
            <a:avLst/>
          </a:prstGeom>
          <a:noFill/>
          <a:ln w="3175">
            <a:noFill/>
          </a:ln>
        </p:spPr>
      </p:pic>
      <p:pic>
        <p:nvPicPr>
          <p:cNvPr id="342" name="Picture 341"/>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4931314" y="5360574"/>
            <a:ext cx="65908" cy="125471"/>
          </a:xfrm>
          <a:prstGeom prst="rect">
            <a:avLst/>
          </a:prstGeom>
          <a:noFill/>
          <a:ln w="3175">
            <a:noFill/>
          </a:ln>
        </p:spPr>
      </p:pic>
      <p:pic>
        <p:nvPicPr>
          <p:cNvPr id="343" name="Picture 342"/>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6230134" y="5940800"/>
            <a:ext cx="65908" cy="125471"/>
          </a:xfrm>
          <a:prstGeom prst="rect">
            <a:avLst/>
          </a:prstGeom>
          <a:noFill/>
          <a:ln w="3175">
            <a:noFill/>
          </a:ln>
        </p:spPr>
      </p:pic>
      <p:pic>
        <p:nvPicPr>
          <p:cNvPr id="348" name="Picture 347"/>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8026906" y="5368158"/>
            <a:ext cx="65908" cy="125471"/>
          </a:xfrm>
          <a:prstGeom prst="rect">
            <a:avLst/>
          </a:prstGeom>
          <a:noFill/>
          <a:ln w="3175">
            <a:noFill/>
          </a:ln>
        </p:spPr>
      </p:pic>
      <p:pic>
        <p:nvPicPr>
          <p:cNvPr id="350" name="Picture 349"/>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6580165" y="5540403"/>
            <a:ext cx="65908" cy="125471"/>
          </a:xfrm>
          <a:prstGeom prst="rect">
            <a:avLst/>
          </a:prstGeom>
          <a:noFill/>
          <a:ln w="3175">
            <a:noFill/>
          </a:ln>
        </p:spPr>
      </p:pic>
      <p:pic>
        <p:nvPicPr>
          <p:cNvPr id="353" name="Picture 352"/>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7938339" y="5540402"/>
            <a:ext cx="65908" cy="125471"/>
          </a:xfrm>
          <a:prstGeom prst="rect">
            <a:avLst/>
          </a:prstGeom>
          <a:noFill/>
          <a:ln w="3175">
            <a:noFill/>
          </a:ln>
        </p:spPr>
      </p:pic>
      <p:pic>
        <p:nvPicPr>
          <p:cNvPr id="354" name="Picture 353"/>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8933365" y="5361247"/>
            <a:ext cx="65908" cy="125471"/>
          </a:xfrm>
          <a:prstGeom prst="rect">
            <a:avLst/>
          </a:prstGeom>
          <a:noFill/>
          <a:ln w="3175">
            <a:noFill/>
          </a:ln>
        </p:spPr>
      </p:pic>
      <p:pic>
        <p:nvPicPr>
          <p:cNvPr id="355" name="Picture 354"/>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8050862" y="5916513"/>
            <a:ext cx="65908" cy="125471"/>
          </a:xfrm>
          <a:prstGeom prst="rect">
            <a:avLst/>
          </a:prstGeom>
          <a:noFill/>
          <a:ln w="3175">
            <a:noFill/>
          </a:ln>
        </p:spPr>
      </p:pic>
      <p:pic>
        <p:nvPicPr>
          <p:cNvPr id="356" name="Picture 355"/>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8933365" y="5640634"/>
            <a:ext cx="65908" cy="125471"/>
          </a:xfrm>
          <a:prstGeom prst="rect">
            <a:avLst/>
          </a:prstGeom>
          <a:noFill/>
          <a:ln w="3175">
            <a:noFill/>
          </a:ln>
        </p:spPr>
      </p:pic>
      <p:pic>
        <p:nvPicPr>
          <p:cNvPr id="357" name="Picture 356"/>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8922732" y="5929486"/>
            <a:ext cx="65908" cy="125471"/>
          </a:xfrm>
          <a:prstGeom prst="rect">
            <a:avLst/>
          </a:prstGeom>
          <a:noFill/>
          <a:ln w="3175">
            <a:noFill/>
          </a:ln>
        </p:spPr>
      </p:pic>
      <p:pic>
        <p:nvPicPr>
          <p:cNvPr id="358" name="Picture 357"/>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7162942" y="5922344"/>
            <a:ext cx="65908" cy="125471"/>
          </a:xfrm>
          <a:prstGeom prst="rect">
            <a:avLst/>
          </a:prstGeom>
          <a:noFill/>
          <a:ln w="3175">
            <a:noFill/>
          </a:ln>
        </p:spPr>
      </p:pic>
      <p:pic>
        <p:nvPicPr>
          <p:cNvPr id="359" name="Picture 358"/>
          <p:cNvPicPr>
            <a:picLocks noChangeAspect="1"/>
          </p:cNvPicPr>
          <p:nvPr/>
        </p:nvPicPr>
        <p:blipFill>
          <a:blip r:embed="rId11">
            <a:clrChange>
              <a:clrFrom>
                <a:srgbClr val="FFFFB5"/>
              </a:clrFrom>
              <a:clrTo>
                <a:srgbClr val="FFFFB5">
                  <a:alpha val="0"/>
                </a:srgbClr>
              </a:clrTo>
            </a:clrChange>
            <a:duotone>
              <a:schemeClr val="accent3">
                <a:shade val="45000"/>
                <a:satMod val="135000"/>
              </a:schemeClr>
              <a:prstClr val="white"/>
            </a:duotone>
          </a:blip>
          <a:stretch>
            <a:fillRect/>
          </a:stretch>
        </p:blipFill>
        <p:spPr>
          <a:xfrm>
            <a:off x="4247439" y="1342283"/>
            <a:ext cx="65908" cy="125471"/>
          </a:xfrm>
          <a:prstGeom prst="rect">
            <a:avLst/>
          </a:prstGeom>
          <a:noFill/>
          <a:ln w="3175">
            <a:noFill/>
          </a:ln>
        </p:spPr>
      </p:pic>
      <p:sp>
        <p:nvSpPr>
          <p:cNvPr id="218" name="Rectangle 217"/>
          <p:cNvSpPr/>
          <p:nvPr/>
        </p:nvSpPr>
        <p:spPr>
          <a:xfrm rot="1448987">
            <a:off x="1346155" y="2299494"/>
            <a:ext cx="9173880" cy="923330"/>
          </a:xfrm>
          <a:prstGeom prst="rect">
            <a:avLst/>
          </a:prstGeom>
          <a:noFill/>
        </p:spPr>
        <p:txBody>
          <a:bodyPr wrap="square" lIns="91440" tIns="45720" rIns="91440" bIns="45720">
            <a:spAutoFit/>
          </a:bodyPr>
          <a:lstStyle/>
          <a:p>
            <a:pPr algn="ct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4" name="TextBox 3"/>
          <p:cNvSpPr txBox="1"/>
          <p:nvPr/>
        </p:nvSpPr>
        <p:spPr>
          <a:xfrm>
            <a:off x="149588" y="1053709"/>
            <a:ext cx="1352683" cy="3108543"/>
          </a:xfrm>
          <a:prstGeom prst="rect">
            <a:avLst/>
          </a:prstGeom>
          <a:noFill/>
        </p:spPr>
        <p:txBody>
          <a:bodyPr wrap="square" rtlCol="0">
            <a:spAutoFit/>
          </a:bodyPr>
          <a:lstStyle/>
          <a:p>
            <a:r>
              <a:rPr lang="en-US" sz="1400" dirty="0" err="1" smtClean="0"/>
              <a:t>Simbol</a:t>
            </a:r>
            <a:r>
              <a:rPr lang="en-US" sz="1400" dirty="0" smtClean="0"/>
              <a:t> yang </a:t>
            </a:r>
            <a:r>
              <a:rPr lang="en-US" sz="1400" dirty="0" err="1" smtClean="0"/>
              <a:t>digunakan</a:t>
            </a:r>
            <a:r>
              <a:rPr lang="en-US" sz="1400" dirty="0" smtClean="0"/>
              <a:t> </a:t>
            </a:r>
            <a:r>
              <a:rPr lang="en-US" sz="1400" dirty="0" err="1" smtClean="0"/>
              <a:t>boleh</a:t>
            </a:r>
            <a:r>
              <a:rPr lang="en-US" sz="1400" dirty="0" smtClean="0"/>
              <a:t> </a:t>
            </a:r>
            <a:r>
              <a:rPr lang="en-US" sz="1400" dirty="0" err="1" smtClean="0"/>
              <a:t>rujuk</a:t>
            </a:r>
            <a:r>
              <a:rPr lang="en-US" sz="1400" dirty="0" smtClean="0"/>
              <a:t> </a:t>
            </a:r>
            <a:r>
              <a:rPr lang="en-US" sz="1400" dirty="0" err="1" smtClean="0"/>
              <a:t>kepada</a:t>
            </a:r>
            <a:r>
              <a:rPr lang="en-US" sz="1400" dirty="0" smtClean="0"/>
              <a:t> </a:t>
            </a:r>
            <a:r>
              <a:rPr lang="en-US" sz="1400" dirty="0" err="1" smtClean="0"/>
              <a:t>pautan</a:t>
            </a:r>
            <a:r>
              <a:rPr lang="en-US" sz="1400" dirty="0" smtClean="0"/>
              <a:t> </a:t>
            </a:r>
            <a:r>
              <a:rPr lang="en-US" sz="1400" dirty="0" err="1" smtClean="0"/>
              <a:t>dibawah</a:t>
            </a:r>
            <a:r>
              <a:rPr lang="en-US" sz="1400" dirty="0" smtClean="0"/>
              <a:t>:</a:t>
            </a:r>
            <a:endParaRPr lang="en-US" sz="1400" dirty="0"/>
          </a:p>
          <a:p>
            <a:r>
              <a:rPr lang="ms-MY" sz="1400" dirty="0" smtClean="0">
                <a:hlinkClick r:id="rId12"/>
              </a:rPr>
              <a:t>http://pubs.opengroup.org/architecture/archimate3-doc/</a:t>
            </a:r>
            <a:endParaRPr lang="ms-MY" sz="1400" dirty="0" smtClean="0"/>
          </a:p>
          <a:p>
            <a:endParaRPr lang="en-US" sz="1400" dirty="0"/>
          </a:p>
          <a:p>
            <a:r>
              <a:rPr lang="en-US" sz="1400" dirty="0" err="1" smtClean="0"/>
              <a:t>Rujuk</a:t>
            </a:r>
            <a:r>
              <a:rPr lang="en-US" sz="1400" dirty="0"/>
              <a:t> </a:t>
            </a:r>
            <a:r>
              <a:rPr lang="en-US" sz="1400" dirty="0" smtClean="0"/>
              <a:t>: Champion EA di </a:t>
            </a:r>
            <a:r>
              <a:rPr lang="en-US" sz="1400" dirty="0" err="1" smtClean="0"/>
              <a:t>Kementerian</a:t>
            </a:r>
            <a:r>
              <a:rPr lang="en-US" sz="1400" dirty="0" smtClean="0"/>
              <a:t>/ </a:t>
            </a:r>
            <a:r>
              <a:rPr lang="en-US" sz="1400" dirty="0" err="1" smtClean="0"/>
              <a:t>Agensi</a:t>
            </a:r>
            <a:endParaRPr lang="ms-MY" sz="1400" dirty="0" smtClean="0"/>
          </a:p>
        </p:txBody>
      </p:sp>
      <p:graphicFrame>
        <p:nvGraphicFramePr>
          <p:cNvPr id="229" name="Table 228"/>
          <p:cNvGraphicFramePr>
            <a:graphicFrameLocks noGrp="1"/>
          </p:cNvGraphicFramePr>
          <p:nvPr>
            <p:extLst>
              <p:ext uri="{D42A27DB-BD31-4B8C-83A1-F6EECF244321}">
                <p14:modId xmlns:p14="http://schemas.microsoft.com/office/powerpoint/2010/main" val="2722755769"/>
              </p:ext>
            </p:extLst>
          </p:nvPr>
        </p:nvGraphicFramePr>
        <p:xfrm>
          <a:off x="1694953" y="4415767"/>
          <a:ext cx="432000" cy="391160"/>
        </p:xfrm>
        <a:graphic>
          <a:graphicData uri="http://schemas.openxmlformats.org/drawingml/2006/table">
            <a:tbl>
              <a:tblPr>
                <a:tableStyleId>{7E9639D4-E3E2-4D34-9284-5A2195B3D0D7}</a:tableStyleId>
              </a:tblPr>
              <a:tblGrid>
                <a:gridCol w="432000"/>
              </a:tblGrid>
              <a:tr h="0">
                <a:tc>
                  <a:txBody>
                    <a:bodyPr/>
                    <a:lstStyle/>
                    <a:p>
                      <a:endParaRPr lang="en-GB" sz="100" dirty="0"/>
                    </a:p>
                  </a:txBody>
                  <a:tcPr>
                    <a:lnB w="3175" cap="flat" cmpd="sng" algn="ctr">
                      <a:solidFill>
                        <a:schemeClr val="tx1"/>
                      </a:solidFill>
                      <a:prstDash val="solid"/>
                      <a:round/>
                      <a:headEnd type="none" w="med" len="med"/>
                      <a:tailEnd type="none" w="med" len="med"/>
                    </a:lnB>
                    <a:solidFill>
                      <a:srgbClr val="FCD5B5"/>
                    </a:solidFill>
                  </a:tcPr>
                </a:tc>
              </a:tr>
              <a:tr h="226052">
                <a:tc>
                  <a:txBody>
                    <a:bodyPr/>
                    <a:lstStyle/>
                    <a:p>
                      <a:pPr algn="ctr"/>
                      <a:r>
                        <a:rPr lang="en-GB" sz="600" dirty="0" err="1" smtClean="0"/>
                        <a:t>Borang</a:t>
                      </a:r>
                      <a:r>
                        <a:rPr lang="en-GB" sz="600" dirty="0" smtClean="0"/>
                        <a:t> </a:t>
                      </a:r>
                      <a:r>
                        <a:rPr lang="en-GB" sz="600" dirty="0" err="1" smtClean="0"/>
                        <a:t>Kastam</a:t>
                      </a:r>
                      <a:endParaRPr lang="en-GB" sz="500" dirty="0"/>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graphicFrame>
        <p:nvGraphicFramePr>
          <p:cNvPr id="240" name="Table 239"/>
          <p:cNvGraphicFramePr>
            <a:graphicFrameLocks noGrp="1"/>
          </p:cNvGraphicFramePr>
          <p:nvPr>
            <p:extLst>
              <p:ext uri="{D42A27DB-BD31-4B8C-83A1-F6EECF244321}">
                <p14:modId xmlns:p14="http://schemas.microsoft.com/office/powerpoint/2010/main" val="252111443"/>
              </p:ext>
            </p:extLst>
          </p:nvPr>
        </p:nvGraphicFramePr>
        <p:xfrm>
          <a:off x="2167652" y="4415767"/>
          <a:ext cx="601200" cy="395454"/>
        </p:xfrm>
        <a:graphic>
          <a:graphicData uri="http://schemas.openxmlformats.org/drawingml/2006/table">
            <a:tbl>
              <a:tblPr>
                <a:tableStyleId>{7E9639D4-E3E2-4D34-9284-5A2195B3D0D7}</a:tableStyleId>
              </a:tblPr>
              <a:tblGrid>
                <a:gridCol w="601200"/>
              </a:tblGrid>
              <a:tr h="119678">
                <a:tc>
                  <a:txBody>
                    <a:bodyPr/>
                    <a:lstStyle/>
                    <a:p>
                      <a:endParaRPr lang="en-GB" sz="100" dirty="0"/>
                    </a:p>
                  </a:txBody>
                  <a:tcPr>
                    <a:lnB w="3175" cap="flat" cmpd="sng" algn="ctr">
                      <a:solidFill>
                        <a:schemeClr val="tx1"/>
                      </a:solidFill>
                      <a:prstDash val="solid"/>
                      <a:round/>
                      <a:headEnd type="none" w="med" len="med"/>
                      <a:tailEnd type="none" w="med" len="med"/>
                    </a:lnB>
                    <a:solidFill>
                      <a:srgbClr val="FCD5B5"/>
                    </a:solidFill>
                  </a:tcPr>
                </a:tc>
              </a:tr>
              <a:tr h="275776">
                <a:tc>
                  <a:txBody>
                    <a:bodyPr/>
                    <a:lstStyle/>
                    <a:p>
                      <a:pPr algn="ctr"/>
                      <a:r>
                        <a:rPr lang="en-GB" sz="600" dirty="0" err="1" smtClean="0"/>
                        <a:t>Laporan</a:t>
                      </a:r>
                      <a:r>
                        <a:rPr lang="en-GB" sz="600" dirty="0" smtClean="0"/>
                        <a:t> </a:t>
                      </a:r>
                      <a:r>
                        <a:rPr lang="en-GB" sz="600" dirty="0" err="1" smtClean="0"/>
                        <a:t>Hasil</a:t>
                      </a:r>
                      <a:r>
                        <a:rPr lang="en-GB" sz="600" dirty="0" smtClean="0"/>
                        <a:t> </a:t>
                      </a:r>
                      <a:r>
                        <a:rPr lang="en-GB" sz="600" dirty="0" err="1" smtClean="0"/>
                        <a:t>Pengujian</a:t>
                      </a:r>
                      <a:endParaRPr lang="en-GB" sz="500" dirty="0"/>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graphicFrame>
        <p:nvGraphicFramePr>
          <p:cNvPr id="241" name="Table 240"/>
          <p:cNvGraphicFramePr>
            <a:graphicFrameLocks noGrp="1"/>
          </p:cNvGraphicFramePr>
          <p:nvPr>
            <p:extLst>
              <p:ext uri="{D42A27DB-BD31-4B8C-83A1-F6EECF244321}">
                <p14:modId xmlns:p14="http://schemas.microsoft.com/office/powerpoint/2010/main" val="1981449309"/>
              </p:ext>
            </p:extLst>
          </p:nvPr>
        </p:nvGraphicFramePr>
        <p:xfrm>
          <a:off x="2809551" y="4415767"/>
          <a:ext cx="540000" cy="391160"/>
        </p:xfrm>
        <a:graphic>
          <a:graphicData uri="http://schemas.openxmlformats.org/drawingml/2006/table">
            <a:tbl>
              <a:tblPr>
                <a:tableStyleId>{7E9639D4-E3E2-4D34-9284-5A2195B3D0D7}</a:tableStyleId>
              </a:tblPr>
              <a:tblGrid>
                <a:gridCol w="540000"/>
              </a:tblGrid>
              <a:tr h="0">
                <a:tc>
                  <a:txBody>
                    <a:bodyPr/>
                    <a:lstStyle/>
                    <a:p>
                      <a:endParaRPr lang="en-GB" sz="100" dirty="0"/>
                    </a:p>
                  </a:txBody>
                  <a:tcPr>
                    <a:lnB w="3175" cap="flat" cmpd="sng" algn="ctr">
                      <a:solidFill>
                        <a:schemeClr val="tx1"/>
                      </a:solidFill>
                      <a:prstDash val="solid"/>
                      <a:round/>
                      <a:headEnd type="none" w="med" len="med"/>
                      <a:tailEnd type="none" w="med" len="med"/>
                    </a:lnB>
                    <a:solidFill>
                      <a:srgbClr val="FCD5B5"/>
                    </a:solidFill>
                  </a:tcPr>
                </a:tc>
              </a:tr>
              <a:tr h="226052">
                <a:tc>
                  <a:txBody>
                    <a:bodyPr/>
                    <a:lstStyle/>
                    <a:p>
                      <a:pPr algn="ctr"/>
                      <a:r>
                        <a:rPr lang="en-GB" sz="600" dirty="0" smtClean="0"/>
                        <a:t>No </a:t>
                      </a:r>
                      <a:r>
                        <a:rPr lang="en-GB" sz="600" dirty="0" err="1" smtClean="0"/>
                        <a:t>MyKad</a:t>
                      </a:r>
                      <a:r>
                        <a:rPr lang="en-GB" sz="600" dirty="0" smtClean="0"/>
                        <a:t> /</a:t>
                      </a:r>
                      <a:r>
                        <a:rPr lang="en-GB" sz="600" dirty="0" err="1" smtClean="0"/>
                        <a:t>Alamat</a:t>
                      </a:r>
                      <a:endParaRPr lang="en-GB" sz="600" dirty="0"/>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graphicFrame>
        <p:nvGraphicFramePr>
          <p:cNvPr id="243" name="Table 242"/>
          <p:cNvGraphicFramePr>
            <a:graphicFrameLocks noGrp="1"/>
          </p:cNvGraphicFramePr>
          <p:nvPr>
            <p:extLst>
              <p:ext uri="{D42A27DB-BD31-4B8C-83A1-F6EECF244321}">
                <p14:modId xmlns:p14="http://schemas.microsoft.com/office/powerpoint/2010/main" val="1725135265"/>
              </p:ext>
            </p:extLst>
          </p:nvPr>
        </p:nvGraphicFramePr>
        <p:xfrm>
          <a:off x="3390250" y="4415767"/>
          <a:ext cx="626400" cy="398452"/>
        </p:xfrm>
        <a:graphic>
          <a:graphicData uri="http://schemas.openxmlformats.org/drawingml/2006/table">
            <a:tbl>
              <a:tblPr>
                <a:tableStyleId>{7E9639D4-E3E2-4D34-9284-5A2195B3D0D7}</a:tableStyleId>
              </a:tblPr>
              <a:tblGrid>
                <a:gridCol w="626400"/>
              </a:tblGrid>
              <a:tr h="124132">
                <a:tc>
                  <a:txBody>
                    <a:bodyPr/>
                    <a:lstStyle/>
                    <a:p>
                      <a:endParaRPr lang="en-GB" sz="100" dirty="0"/>
                    </a:p>
                  </a:txBody>
                  <a:tcPr>
                    <a:lnB w="3175" cap="flat" cmpd="sng" algn="ctr">
                      <a:solidFill>
                        <a:schemeClr val="tx1"/>
                      </a:solidFill>
                      <a:prstDash val="solid"/>
                      <a:round/>
                      <a:headEnd type="none" w="med" len="med"/>
                      <a:tailEnd type="none" w="med" len="med"/>
                    </a:lnB>
                    <a:solidFill>
                      <a:srgbClr val="FCD5B5"/>
                    </a:solidFill>
                  </a:tcPr>
                </a:tc>
              </a:tr>
              <a:tr h="226052">
                <a:tc>
                  <a:txBody>
                    <a:bodyPr/>
                    <a:lstStyle/>
                    <a:p>
                      <a:pPr algn="ctr"/>
                      <a:r>
                        <a:rPr lang="en-GB" sz="600" dirty="0" smtClean="0"/>
                        <a:t>No </a:t>
                      </a:r>
                      <a:r>
                        <a:rPr lang="en-GB" sz="600" dirty="0" err="1" smtClean="0"/>
                        <a:t>Kenderaan</a:t>
                      </a:r>
                      <a:r>
                        <a:rPr lang="en-GB" sz="600" baseline="0" dirty="0" smtClean="0"/>
                        <a:t> </a:t>
                      </a:r>
                      <a:r>
                        <a:rPr lang="en-GB" sz="600" dirty="0" smtClean="0"/>
                        <a:t>/ </a:t>
                      </a:r>
                      <a:r>
                        <a:rPr lang="en-GB" sz="600" dirty="0" err="1" smtClean="0"/>
                        <a:t>Alamat</a:t>
                      </a:r>
                      <a:endParaRPr lang="en-GB" sz="600" dirty="0"/>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graphicFrame>
        <p:nvGraphicFramePr>
          <p:cNvPr id="244" name="Table 243"/>
          <p:cNvGraphicFramePr>
            <a:graphicFrameLocks noGrp="1"/>
          </p:cNvGraphicFramePr>
          <p:nvPr>
            <p:extLst>
              <p:ext uri="{D42A27DB-BD31-4B8C-83A1-F6EECF244321}">
                <p14:modId xmlns:p14="http://schemas.microsoft.com/office/powerpoint/2010/main" val="3010621320"/>
              </p:ext>
            </p:extLst>
          </p:nvPr>
        </p:nvGraphicFramePr>
        <p:xfrm>
          <a:off x="4057349" y="4415767"/>
          <a:ext cx="432000" cy="391160"/>
        </p:xfrm>
        <a:graphic>
          <a:graphicData uri="http://schemas.openxmlformats.org/drawingml/2006/table">
            <a:tbl>
              <a:tblPr>
                <a:tableStyleId>{7E9639D4-E3E2-4D34-9284-5A2195B3D0D7}</a:tableStyleId>
              </a:tblPr>
              <a:tblGrid>
                <a:gridCol w="432000"/>
              </a:tblGrid>
              <a:tr h="0">
                <a:tc>
                  <a:txBody>
                    <a:bodyPr/>
                    <a:lstStyle/>
                    <a:p>
                      <a:endParaRPr lang="en-GB" sz="100" dirty="0"/>
                    </a:p>
                  </a:txBody>
                  <a:tcPr>
                    <a:lnB w="3175" cap="flat" cmpd="sng" algn="ctr">
                      <a:solidFill>
                        <a:schemeClr val="tx1"/>
                      </a:solidFill>
                      <a:prstDash val="solid"/>
                      <a:round/>
                      <a:headEnd type="none" w="med" len="med"/>
                      <a:tailEnd type="none" w="med" len="med"/>
                    </a:lnB>
                    <a:solidFill>
                      <a:srgbClr val="FCD5B5"/>
                    </a:solidFill>
                  </a:tcPr>
                </a:tc>
              </a:tr>
              <a:tr h="226052">
                <a:tc>
                  <a:txBody>
                    <a:bodyPr/>
                    <a:lstStyle/>
                    <a:p>
                      <a:pPr algn="ctr"/>
                      <a:r>
                        <a:rPr lang="en-GB" sz="600" dirty="0" err="1" smtClean="0"/>
                        <a:t>Profil</a:t>
                      </a:r>
                      <a:r>
                        <a:rPr lang="en-GB" sz="600" baseline="0" dirty="0" smtClean="0"/>
                        <a:t> Syarikat</a:t>
                      </a:r>
                      <a:endParaRPr lang="en-GB" sz="600" dirty="0"/>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graphicFrame>
        <p:nvGraphicFramePr>
          <p:cNvPr id="245" name="Table 244"/>
          <p:cNvGraphicFramePr>
            <a:graphicFrameLocks noGrp="1"/>
          </p:cNvGraphicFramePr>
          <p:nvPr>
            <p:extLst>
              <p:ext uri="{D42A27DB-BD31-4B8C-83A1-F6EECF244321}">
                <p14:modId xmlns:p14="http://schemas.microsoft.com/office/powerpoint/2010/main" val="2184162920"/>
              </p:ext>
            </p:extLst>
          </p:nvPr>
        </p:nvGraphicFramePr>
        <p:xfrm>
          <a:off x="4530050" y="4415767"/>
          <a:ext cx="468000" cy="391160"/>
        </p:xfrm>
        <a:graphic>
          <a:graphicData uri="http://schemas.openxmlformats.org/drawingml/2006/table">
            <a:tbl>
              <a:tblPr>
                <a:tableStyleId>{7E9639D4-E3E2-4D34-9284-5A2195B3D0D7}</a:tableStyleId>
              </a:tblPr>
              <a:tblGrid>
                <a:gridCol w="468000"/>
              </a:tblGrid>
              <a:tr h="0">
                <a:tc>
                  <a:txBody>
                    <a:bodyPr/>
                    <a:lstStyle/>
                    <a:p>
                      <a:endParaRPr lang="en-GB" sz="100" dirty="0"/>
                    </a:p>
                  </a:txBody>
                  <a:tcPr>
                    <a:lnB w="3175" cap="flat" cmpd="sng" algn="ctr">
                      <a:solidFill>
                        <a:schemeClr val="tx1"/>
                      </a:solidFill>
                      <a:prstDash val="solid"/>
                      <a:round/>
                      <a:headEnd type="none" w="med" len="med"/>
                      <a:tailEnd type="none" w="med" len="med"/>
                    </a:lnB>
                    <a:solidFill>
                      <a:srgbClr val="FCD5B5"/>
                    </a:solidFill>
                  </a:tcPr>
                </a:tc>
              </a:tr>
              <a:tr h="226052">
                <a:tc>
                  <a:txBody>
                    <a:bodyPr/>
                    <a:lstStyle/>
                    <a:p>
                      <a:pPr algn="ctr"/>
                      <a:r>
                        <a:rPr lang="en-GB" sz="600" dirty="0" err="1" smtClean="0"/>
                        <a:t>Profil</a:t>
                      </a:r>
                      <a:r>
                        <a:rPr lang="en-GB" sz="600" baseline="0" dirty="0" smtClean="0"/>
                        <a:t> </a:t>
                      </a:r>
                      <a:r>
                        <a:rPr lang="en-GB" sz="600" baseline="0" dirty="0" err="1" smtClean="0"/>
                        <a:t>Persijilan</a:t>
                      </a:r>
                      <a:endParaRPr lang="en-GB" sz="600" dirty="0"/>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graphicFrame>
        <p:nvGraphicFramePr>
          <p:cNvPr id="246" name="Table 245"/>
          <p:cNvGraphicFramePr>
            <a:graphicFrameLocks noGrp="1"/>
          </p:cNvGraphicFramePr>
          <p:nvPr>
            <p:extLst>
              <p:ext uri="{D42A27DB-BD31-4B8C-83A1-F6EECF244321}">
                <p14:modId xmlns:p14="http://schemas.microsoft.com/office/powerpoint/2010/main" val="958945723"/>
              </p:ext>
            </p:extLst>
          </p:nvPr>
        </p:nvGraphicFramePr>
        <p:xfrm>
          <a:off x="5250353" y="4415767"/>
          <a:ext cx="424800" cy="391160"/>
        </p:xfrm>
        <a:graphic>
          <a:graphicData uri="http://schemas.openxmlformats.org/drawingml/2006/table">
            <a:tbl>
              <a:tblPr>
                <a:tableStyleId>{7E9639D4-E3E2-4D34-9284-5A2195B3D0D7}</a:tableStyleId>
              </a:tblPr>
              <a:tblGrid>
                <a:gridCol w="424800"/>
              </a:tblGrid>
              <a:tr h="0">
                <a:tc>
                  <a:txBody>
                    <a:bodyPr/>
                    <a:lstStyle/>
                    <a:p>
                      <a:endParaRPr lang="en-GB" sz="100" dirty="0"/>
                    </a:p>
                  </a:txBody>
                  <a:tcPr>
                    <a:lnB w="3175" cap="flat" cmpd="sng" algn="ctr">
                      <a:solidFill>
                        <a:schemeClr val="tx1"/>
                      </a:solidFill>
                      <a:prstDash val="solid"/>
                      <a:round/>
                      <a:headEnd type="none" w="med" len="med"/>
                      <a:tailEnd type="none" w="med" len="med"/>
                    </a:lnB>
                    <a:solidFill>
                      <a:srgbClr val="FFFF99"/>
                    </a:solidFill>
                  </a:tcPr>
                </a:tc>
              </a:tr>
              <a:tr h="226052">
                <a:tc>
                  <a:txBody>
                    <a:bodyPr/>
                    <a:lstStyle/>
                    <a:p>
                      <a:pPr algn="ctr"/>
                      <a:r>
                        <a:rPr lang="en-GB" sz="600" dirty="0" err="1" smtClean="0"/>
                        <a:t>Profil</a:t>
                      </a:r>
                      <a:r>
                        <a:rPr lang="en-GB" sz="600" baseline="0" dirty="0" smtClean="0"/>
                        <a:t> </a:t>
                      </a:r>
                      <a:r>
                        <a:rPr lang="en-GB" sz="600" baseline="0" dirty="0" err="1" smtClean="0"/>
                        <a:t>Pelesen</a:t>
                      </a:r>
                      <a:endParaRPr lang="en-GB" sz="600" dirty="0"/>
                    </a:p>
                  </a:txBody>
                  <a:tcPr>
                    <a:lnT w="3175" cap="flat" cmpd="sng" algn="ctr">
                      <a:solidFill>
                        <a:schemeClr val="tx1"/>
                      </a:solidFill>
                      <a:prstDash val="solid"/>
                      <a:round/>
                      <a:headEnd type="none" w="med" len="med"/>
                      <a:tailEnd type="none" w="med" len="med"/>
                    </a:lnT>
                    <a:solidFill>
                      <a:srgbClr val="FFFF99"/>
                    </a:solidFill>
                  </a:tcPr>
                </a:tc>
              </a:tr>
            </a:tbl>
          </a:graphicData>
        </a:graphic>
      </p:graphicFrame>
      <p:graphicFrame>
        <p:nvGraphicFramePr>
          <p:cNvPr id="247" name="Table 246"/>
          <p:cNvGraphicFramePr>
            <a:graphicFrameLocks noGrp="1"/>
          </p:cNvGraphicFramePr>
          <p:nvPr>
            <p:extLst>
              <p:ext uri="{D42A27DB-BD31-4B8C-83A1-F6EECF244321}">
                <p14:modId xmlns:p14="http://schemas.microsoft.com/office/powerpoint/2010/main" val="2872870333"/>
              </p:ext>
            </p:extLst>
          </p:nvPr>
        </p:nvGraphicFramePr>
        <p:xfrm>
          <a:off x="5719184" y="4415767"/>
          <a:ext cx="558000" cy="482600"/>
        </p:xfrm>
        <a:graphic>
          <a:graphicData uri="http://schemas.openxmlformats.org/drawingml/2006/table">
            <a:tbl>
              <a:tblPr>
                <a:tableStyleId>{7E9639D4-E3E2-4D34-9284-5A2195B3D0D7}</a:tableStyleId>
              </a:tblPr>
              <a:tblGrid>
                <a:gridCol w="558000"/>
              </a:tblGrid>
              <a:tr h="0">
                <a:tc>
                  <a:txBody>
                    <a:bodyPr/>
                    <a:lstStyle/>
                    <a:p>
                      <a:endParaRPr lang="en-GB" sz="100" dirty="0"/>
                    </a:p>
                  </a:txBody>
                  <a:tcPr>
                    <a:lnB w="3175" cap="flat" cmpd="sng" algn="ctr">
                      <a:solidFill>
                        <a:schemeClr val="tx1"/>
                      </a:solidFill>
                      <a:prstDash val="solid"/>
                      <a:round/>
                      <a:headEnd type="none" w="med" len="med"/>
                      <a:tailEnd type="none" w="med" len="med"/>
                    </a:lnB>
                    <a:solidFill>
                      <a:srgbClr val="FCD5B5"/>
                    </a:solidFill>
                  </a:tcPr>
                </a:tc>
              </a:tr>
              <a:tr h="226052">
                <a:tc>
                  <a:txBody>
                    <a:bodyPr/>
                    <a:lstStyle/>
                    <a:p>
                      <a:pPr algn="ctr"/>
                      <a:r>
                        <a:rPr lang="en-GB" sz="600" dirty="0" err="1" smtClean="0"/>
                        <a:t>Profil</a:t>
                      </a:r>
                      <a:r>
                        <a:rPr lang="en-GB" sz="600" baseline="0" dirty="0" smtClean="0"/>
                        <a:t> </a:t>
                      </a:r>
                      <a:r>
                        <a:rPr lang="en-GB" sz="600" baseline="0" dirty="0" err="1" smtClean="0"/>
                        <a:t>Permohonan</a:t>
                      </a:r>
                      <a:r>
                        <a:rPr lang="en-GB" sz="600" baseline="0" dirty="0" smtClean="0"/>
                        <a:t> </a:t>
                      </a:r>
                      <a:r>
                        <a:rPr lang="en-GB" sz="600" baseline="0" dirty="0" err="1" smtClean="0"/>
                        <a:t>Persijilan</a:t>
                      </a:r>
                      <a:endParaRPr lang="en-GB" sz="600" dirty="0"/>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graphicFrame>
        <p:nvGraphicFramePr>
          <p:cNvPr id="250" name="Table 249"/>
          <p:cNvGraphicFramePr>
            <a:graphicFrameLocks noGrp="1"/>
          </p:cNvGraphicFramePr>
          <p:nvPr>
            <p:extLst>
              <p:ext uri="{D42A27DB-BD31-4B8C-83A1-F6EECF244321}">
                <p14:modId xmlns:p14="http://schemas.microsoft.com/office/powerpoint/2010/main" val="2783079590"/>
              </p:ext>
            </p:extLst>
          </p:nvPr>
        </p:nvGraphicFramePr>
        <p:xfrm>
          <a:off x="6321215" y="4415767"/>
          <a:ext cx="468000" cy="391160"/>
        </p:xfrm>
        <a:graphic>
          <a:graphicData uri="http://schemas.openxmlformats.org/drawingml/2006/table">
            <a:tbl>
              <a:tblPr>
                <a:tableStyleId>{7E9639D4-E3E2-4D34-9284-5A2195B3D0D7}</a:tableStyleId>
              </a:tblPr>
              <a:tblGrid>
                <a:gridCol w="468000"/>
              </a:tblGrid>
              <a:tr h="0">
                <a:tc>
                  <a:txBody>
                    <a:bodyPr/>
                    <a:lstStyle/>
                    <a:p>
                      <a:endParaRPr lang="en-GB" sz="100" dirty="0"/>
                    </a:p>
                  </a:txBody>
                  <a:tcPr>
                    <a:lnB w="3175" cap="flat" cmpd="sng" algn="ctr">
                      <a:solidFill>
                        <a:schemeClr val="tx1"/>
                      </a:solidFill>
                      <a:prstDash val="solid"/>
                      <a:round/>
                      <a:headEnd type="none" w="med" len="med"/>
                      <a:tailEnd type="none" w="med" len="med"/>
                    </a:lnB>
                    <a:solidFill>
                      <a:srgbClr val="FCD5B5"/>
                    </a:solidFill>
                  </a:tcPr>
                </a:tc>
              </a:tr>
              <a:tr h="226052">
                <a:tc>
                  <a:txBody>
                    <a:bodyPr/>
                    <a:lstStyle/>
                    <a:p>
                      <a:pPr algn="ctr"/>
                      <a:r>
                        <a:rPr lang="en-GB" sz="600" dirty="0" err="1" smtClean="0"/>
                        <a:t>Maklumat</a:t>
                      </a:r>
                      <a:r>
                        <a:rPr lang="en-GB" sz="600" baseline="0" dirty="0" smtClean="0"/>
                        <a:t> GPS</a:t>
                      </a:r>
                      <a:endParaRPr lang="en-GB" sz="600" dirty="0"/>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graphicFrame>
        <p:nvGraphicFramePr>
          <p:cNvPr id="253" name="Table 252"/>
          <p:cNvGraphicFramePr>
            <a:graphicFrameLocks noGrp="1"/>
          </p:cNvGraphicFramePr>
          <p:nvPr>
            <p:extLst>
              <p:ext uri="{D42A27DB-BD31-4B8C-83A1-F6EECF244321}">
                <p14:modId xmlns:p14="http://schemas.microsoft.com/office/powerpoint/2010/main" val="4101261099"/>
              </p:ext>
            </p:extLst>
          </p:nvPr>
        </p:nvGraphicFramePr>
        <p:xfrm>
          <a:off x="6833246" y="4415767"/>
          <a:ext cx="601200" cy="482600"/>
        </p:xfrm>
        <a:graphic>
          <a:graphicData uri="http://schemas.openxmlformats.org/drawingml/2006/table">
            <a:tbl>
              <a:tblPr>
                <a:tableStyleId>{7E9639D4-E3E2-4D34-9284-5A2195B3D0D7}</a:tableStyleId>
              </a:tblPr>
              <a:tblGrid>
                <a:gridCol w="601200"/>
              </a:tblGrid>
              <a:tr h="0">
                <a:tc>
                  <a:txBody>
                    <a:bodyPr/>
                    <a:lstStyle/>
                    <a:p>
                      <a:endParaRPr lang="en-GB" sz="100" dirty="0"/>
                    </a:p>
                  </a:txBody>
                  <a:tcPr>
                    <a:lnB w="3175" cap="flat" cmpd="sng" algn="ctr">
                      <a:solidFill>
                        <a:schemeClr val="tx1"/>
                      </a:solidFill>
                      <a:prstDash val="solid"/>
                      <a:round/>
                      <a:headEnd type="none" w="med" len="med"/>
                      <a:tailEnd type="none" w="med" len="med"/>
                    </a:lnB>
                    <a:solidFill>
                      <a:srgbClr val="FCD5B5"/>
                    </a:solidFill>
                  </a:tcPr>
                </a:tc>
              </a:tr>
              <a:tr h="226052">
                <a:tc>
                  <a:txBody>
                    <a:bodyPr/>
                    <a:lstStyle/>
                    <a:p>
                      <a:pPr algn="ctr"/>
                      <a:r>
                        <a:rPr lang="en-GB" sz="600" dirty="0" err="1" smtClean="0"/>
                        <a:t>Maklumat</a:t>
                      </a:r>
                      <a:r>
                        <a:rPr lang="en-GB" sz="600" baseline="0" dirty="0" smtClean="0"/>
                        <a:t> </a:t>
                      </a:r>
                      <a:r>
                        <a:rPr lang="en-GB" sz="600" baseline="0" dirty="0" err="1" smtClean="0"/>
                        <a:t>Urusniaga</a:t>
                      </a:r>
                      <a:r>
                        <a:rPr lang="en-GB" sz="600" baseline="0" dirty="0" smtClean="0"/>
                        <a:t> </a:t>
                      </a:r>
                      <a:r>
                        <a:rPr lang="en-GB" sz="600" baseline="0" dirty="0" err="1" smtClean="0"/>
                        <a:t>Minyak</a:t>
                      </a:r>
                      <a:r>
                        <a:rPr lang="en-GB" sz="600" baseline="0" dirty="0" smtClean="0"/>
                        <a:t> </a:t>
                      </a:r>
                      <a:r>
                        <a:rPr lang="en-GB" sz="600" baseline="0" dirty="0" err="1" smtClean="0"/>
                        <a:t>Sawit</a:t>
                      </a:r>
                      <a:endParaRPr lang="en-GB" sz="600" dirty="0"/>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graphicFrame>
        <p:nvGraphicFramePr>
          <p:cNvPr id="301" name="Table 300"/>
          <p:cNvGraphicFramePr>
            <a:graphicFrameLocks noGrp="1"/>
          </p:cNvGraphicFramePr>
          <p:nvPr>
            <p:extLst>
              <p:ext uri="{D42A27DB-BD31-4B8C-83A1-F6EECF244321}">
                <p14:modId xmlns:p14="http://schemas.microsoft.com/office/powerpoint/2010/main" val="1621269762"/>
              </p:ext>
            </p:extLst>
          </p:nvPr>
        </p:nvGraphicFramePr>
        <p:xfrm>
          <a:off x="7478477" y="4415767"/>
          <a:ext cx="532800" cy="482600"/>
        </p:xfrm>
        <a:graphic>
          <a:graphicData uri="http://schemas.openxmlformats.org/drawingml/2006/table">
            <a:tbl>
              <a:tblPr>
                <a:tableStyleId>{7E9639D4-E3E2-4D34-9284-5A2195B3D0D7}</a:tableStyleId>
              </a:tblPr>
              <a:tblGrid>
                <a:gridCol w="532800"/>
              </a:tblGrid>
              <a:tr h="0">
                <a:tc>
                  <a:txBody>
                    <a:bodyPr/>
                    <a:lstStyle/>
                    <a:p>
                      <a:endParaRPr lang="en-GB" sz="100" dirty="0"/>
                    </a:p>
                  </a:txBody>
                  <a:tcPr>
                    <a:lnB w="3175" cap="flat" cmpd="sng" algn="ctr">
                      <a:solidFill>
                        <a:schemeClr val="tx1"/>
                      </a:solidFill>
                      <a:prstDash val="solid"/>
                      <a:round/>
                      <a:headEnd type="none" w="med" len="med"/>
                      <a:tailEnd type="none" w="med" len="med"/>
                    </a:lnB>
                    <a:solidFill>
                      <a:srgbClr val="FCD5B5"/>
                    </a:solidFill>
                  </a:tcPr>
                </a:tc>
              </a:tr>
              <a:tr h="226052">
                <a:tc>
                  <a:txBody>
                    <a:bodyPr/>
                    <a:lstStyle/>
                    <a:p>
                      <a:pPr algn="ctr"/>
                      <a:r>
                        <a:rPr lang="en-GB" sz="600" dirty="0" err="1" smtClean="0"/>
                        <a:t>Maklumat</a:t>
                      </a:r>
                      <a:r>
                        <a:rPr lang="en-GB" sz="600" baseline="0" dirty="0" smtClean="0"/>
                        <a:t> </a:t>
                      </a:r>
                      <a:r>
                        <a:rPr lang="en-GB" sz="600" baseline="0" dirty="0" err="1" smtClean="0"/>
                        <a:t>Urusniaga</a:t>
                      </a:r>
                      <a:r>
                        <a:rPr lang="en-GB" sz="600" baseline="0" dirty="0" smtClean="0"/>
                        <a:t> </a:t>
                      </a:r>
                      <a:r>
                        <a:rPr lang="en-GB" sz="600" baseline="0" dirty="0" err="1" smtClean="0"/>
                        <a:t>Buah</a:t>
                      </a:r>
                      <a:r>
                        <a:rPr lang="en-GB" sz="600" baseline="0" dirty="0" smtClean="0"/>
                        <a:t> </a:t>
                      </a:r>
                      <a:r>
                        <a:rPr lang="en-GB" sz="600" baseline="0" dirty="0" err="1" smtClean="0"/>
                        <a:t>Sawit</a:t>
                      </a:r>
                      <a:endParaRPr lang="en-GB" sz="600" dirty="0"/>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graphicFrame>
        <p:nvGraphicFramePr>
          <p:cNvPr id="303" name="Table 302"/>
          <p:cNvGraphicFramePr>
            <a:graphicFrameLocks noGrp="1"/>
          </p:cNvGraphicFramePr>
          <p:nvPr>
            <p:extLst>
              <p:ext uri="{D42A27DB-BD31-4B8C-83A1-F6EECF244321}">
                <p14:modId xmlns:p14="http://schemas.microsoft.com/office/powerpoint/2010/main" val="3558459702"/>
              </p:ext>
            </p:extLst>
          </p:nvPr>
        </p:nvGraphicFramePr>
        <p:xfrm>
          <a:off x="8055308" y="4415767"/>
          <a:ext cx="504000" cy="482600"/>
        </p:xfrm>
        <a:graphic>
          <a:graphicData uri="http://schemas.openxmlformats.org/drawingml/2006/table">
            <a:tbl>
              <a:tblPr>
                <a:tableStyleId>{7E9639D4-E3E2-4D34-9284-5A2195B3D0D7}</a:tableStyleId>
              </a:tblPr>
              <a:tblGrid>
                <a:gridCol w="504000"/>
              </a:tblGrid>
              <a:tr h="0">
                <a:tc>
                  <a:txBody>
                    <a:bodyPr/>
                    <a:lstStyle/>
                    <a:p>
                      <a:endParaRPr lang="en-GB" sz="100" dirty="0"/>
                    </a:p>
                  </a:txBody>
                  <a:tcPr>
                    <a:lnB w="3175" cap="flat" cmpd="sng" algn="ctr">
                      <a:solidFill>
                        <a:schemeClr val="tx1"/>
                      </a:solidFill>
                      <a:prstDash val="solid"/>
                      <a:round/>
                      <a:headEnd type="none" w="med" len="med"/>
                      <a:tailEnd type="none" w="med" len="med"/>
                    </a:lnB>
                    <a:solidFill>
                      <a:srgbClr val="FCD5B5"/>
                    </a:solidFill>
                  </a:tcPr>
                </a:tc>
              </a:tr>
              <a:tr h="226052">
                <a:tc>
                  <a:txBody>
                    <a:bodyPr/>
                    <a:lstStyle/>
                    <a:p>
                      <a:pPr algn="ctr"/>
                      <a:r>
                        <a:rPr lang="en-GB" sz="600" dirty="0" err="1" smtClean="0"/>
                        <a:t>Maklumat</a:t>
                      </a:r>
                      <a:r>
                        <a:rPr lang="en-GB" sz="600" baseline="0" dirty="0" smtClean="0"/>
                        <a:t> </a:t>
                      </a:r>
                      <a:r>
                        <a:rPr lang="en-GB" sz="600" baseline="0" dirty="0" err="1" smtClean="0"/>
                        <a:t>Penguatkuasaan</a:t>
                      </a:r>
                      <a:endParaRPr lang="en-GB" sz="600" dirty="0"/>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graphicFrame>
        <p:nvGraphicFramePr>
          <p:cNvPr id="307" name="Table 306"/>
          <p:cNvGraphicFramePr>
            <a:graphicFrameLocks noGrp="1"/>
          </p:cNvGraphicFramePr>
          <p:nvPr>
            <p:extLst>
              <p:ext uri="{D42A27DB-BD31-4B8C-83A1-F6EECF244321}">
                <p14:modId xmlns:p14="http://schemas.microsoft.com/office/powerpoint/2010/main" val="2379483779"/>
              </p:ext>
            </p:extLst>
          </p:nvPr>
        </p:nvGraphicFramePr>
        <p:xfrm>
          <a:off x="8603339" y="4415767"/>
          <a:ext cx="504000" cy="482600"/>
        </p:xfrm>
        <a:graphic>
          <a:graphicData uri="http://schemas.openxmlformats.org/drawingml/2006/table">
            <a:tbl>
              <a:tblPr>
                <a:tableStyleId>{7E9639D4-E3E2-4D34-9284-5A2195B3D0D7}</a:tableStyleId>
              </a:tblPr>
              <a:tblGrid>
                <a:gridCol w="504000"/>
              </a:tblGrid>
              <a:tr h="0">
                <a:tc>
                  <a:txBody>
                    <a:bodyPr/>
                    <a:lstStyle/>
                    <a:p>
                      <a:endParaRPr lang="en-GB" sz="100" dirty="0"/>
                    </a:p>
                  </a:txBody>
                  <a:tcPr>
                    <a:lnB w="3175" cap="flat" cmpd="sng" algn="ctr">
                      <a:solidFill>
                        <a:schemeClr val="tx1"/>
                      </a:solidFill>
                      <a:prstDash val="solid"/>
                      <a:round/>
                      <a:headEnd type="none" w="med" len="med"/>
                      <a:tailEnd type="none" w="med" len="med"/>
                    </a:lnB>
                    <a:solidFill>
                      <a:srgbClr val="FCD5B5"/>
                    </a:solidFill>
                  </a:tcPr>
                </a:tc>
              </a:tr>
              <a:tr h="226052">
                <a:tc>
                  <a:txBody>
                    <a:bodyPr/>
                    <a:lstStyle/>
                    <a:p>
                      <a:pPr algn="ctr"/>
                      <a:r>
                        <a:rPr lang="en-GB" sz="600" dirty="0" err="1" smtClean="0"/>
                        <a:t>Perkhidmatan</a:t>
                      </a:r>
                      <a:r>
                        <a:rPr lang="en-GB" sz="600" dirty="0" smtClean="0"/>
                        <a:t> </a:t>
                      </a:r>
                      <a:r>
                        <a:rPr lang="en-GB" sz="600" dirty="0" err="1" smtClean="0"/>
                        <a:t>Setempat</a:t>
                      </a:r>
                      <a:endParaRPr lang="en-GB" sz="600" dirty="0"/>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sp>
        <p:nvSpPr>
          <p:cNvPr id="221" name="Rectangle 220"/>
          <p:cNvSpPr/>
          <p:nvPr/>
        </p:nvSpPr>
        <p:spPr>
          <a:xfrm>
            <a:off x="1549161" y="4066687"/>
            <a:ext cx="7673765" cy="919591"/>
          </a:xfrm>
          <a:prstGeom prst="rect">
            <a:avLst/>
          </a:prstGeom>
          <a:noFill/>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p>
            <a:pPr algn="ctr"/>
            <a:r>
              <a:rPr lang="en-US" sz="800" b="1" dirty="0" smtClean="0">
                <a:solidFill>
                  <a:prstClr val="black"/>
                </a:solidFill>
                <a:cs typeface="Arial" panose="020B0604020202020204" pitchFamily="34" charset="0"/>
              </a:rPr>
              <a:t>DATA</a:t>
            </a:r>
            <a:endParaRPr lang="en-US" sz="800" b="1" dirty="0">
              <a:solidFill>
                <a:prstClr val="black"/>
              </a:solidFill>
              <a:cs typeface="Arial" panose="020B0604020202020204" pitchFamily="34" charset="0"/>
            </a:endParaRPr>
          </a:p>
        </p:txBody>
      </p:sp>
      <p:sp>
        <p:nvSpPr>
          <p:cNvPr id="223" name="Rectangle 222"/>
          <p:cNvSpPr/>
          <p:nvPr/>
        </p:nvSpPr>
        <p:spPr>
          <a:xfrm>
            <a:off x="1641875" y="4237467"/>
            <a:ext cx="3407178" cy="716041"/>
          </a:xfrm>
          <a:prstGeom prst="rect">
            <a:avLst/>
          </a:prstGeom>
          <a:noFill/>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p>
            <a:pPr algn="ctr"/>
            <a:r>
              <a:rPr lang="en-US" sz="675" b="1" dirty="0" err="1" smtClean="0">
                <a:solidFill>
                  <a:prstClr val="black"/>
                </a:solidFill>
                <a:cs typeface="Arial" panose="020B0604020202020204" pitchFamily="34" charset="0"/>
              </a:rPr>
              <a:t>Luaran</a:t>
            </a:r>
            <a:endParaRPr lang="en-US" sz="675" b="1" dirty="0">
              <a:solidFill>
                <a:prstClr val="black"/>
              </a:solidFill>
              <a:cs typeface="Arial" panose="020B0604020202020204" pitchFamily="34" charset="0"/>
            </a:endParaRPr>
          </a:p>
        </p:txBody>
      </p:sp>
      <p:sp>
        <p:nvSpPr>
          <p:cNvPr id="224" name="Rectangle 223"/>
          <p:cNvSpPr/>
          <p:nvPr/>
        </p:nvSpPr>
        <p:spPr>
          <a:xfrm>
            <a:off x="5188018" y="4248944"/>
            <a:ext cx="3984728" cy="709821"/>
          </a:xfrm>
          <a:prstGeom prst="rect">
            <a:avLst/>
          </a:prstGeom>
          <a:noFill/>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p>
            <a:pPr algn="ctr"/>
            <a:r>
              <a:rPr lang="en-US" sz="675" b="1" dirty="0" err="1" smtClean="0">
                <a:solidFill>
                  <a:prstClr val="black"/>
                </a:solidFill>
                <a:cs typeface="Arial" panose="020B0604020202020204" pitchFamily="34" charset="0"/>
              </a:rPr>
              <a:t>Dalaman</a:t>
            </a:r>
            <a:endParaRPr lang="en-US" sz="675" b="1" dirty="0">
              <a:solidFill>
                <a:prstClr val="black"/>
              </a:solidFill>
              <a:cs typeface="Arial" panose="020B0604020202020204" pitchFamily="34" charset="0"/>
            </a:endParaRPr>
          </a:p>
        </p:txBody>
      </p:sp>
      <p:sp>
        <p:nvSpPr>
          <p:cNvPr id="226" name="Rectangle 225"/>
          <p:cNvSpPr/>
          <p:nvPr/>
        </p:nvSpPr>
        <p:spPr>
          <a:xfrm>
            <a:off x="1549161" y="4982739"/>
            <a:ext cx="7673765" cy="1284588"/>
          </a:xfrm>
          <a:prstGeom prst="rect">
            <a:avLst/>
          </a:prstGeom>
          <a:noFill/>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p>
            <a:pPr algn="ctr"/>
            <a:endParaRPr lang="en-US" sz="800" b="1" dirty="0">
              <a:solidFill>
                <a:prstClr val="black"/>
              </a:solidFill>
              <a:cs typeface="Arial" panose="020B0604020202020204" pitchFamily="34" charset="0"/>
            </a:endParaRPr>
          </a:p>
        </p:txBody>
      </p:sp>
      <p:cxnSp>
        <p:nvCxnSpPr>
          <p:cNvPr id="233" name="Elbow Connector 232"/>
          <p:cNvCxnSpPr>
            <a:stCxn id="55" idx="0"/>
            <a:endCxn id="229" idx="2"/>
          </p:cNvCxnSpPr>
          <p:nvPr/>
        </p:nvCxnSpPr>
        <p:spPr>
          <a:xfrm rot="16200000" flipV="1">
            <a:off x="1685655" y="5032226"/>
            <a:ext cx="543919" cy="93322"/>
          </a:xfrm>
          <a:prstGeom prst="bentConnector3">
            <a:avLst>
              <a:gd name="adj1" fmla="val 50000"/>
            </a:avLst>
          </a:prstGeom>
          <a:ln w="3175">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234" name="Elbow Connector 233"/>
          <p:cNvCxnSpPr>
            <a:stCxn id="59" idx="0"/>
            <a:endCxn id="240" idx="2"/>
          </p:cNvCxnSpPr>
          <p:nvPr/>
        </p:nvCxnSpPr>
        <p:spPr>
          <a:xfrm rot="16200000" flipV="1">
            <a:off x="2245270" y="5034204"/>
            <a:ext cx="539625" cy="93660"/>
          </a:xfrm>
          <a:prstGeom prst="bentConnector3">
            <a:avLst>
              <a:gd name="adj1" fmla="val 50000"/>
            </a:avLst>
          </a:prstGeom>
          <a:ln w="3175">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235" name="Elbow Connector 234"/>
          <p:cNvCxnSpPr>
            <a:stCxn id="69" idx="0"/>
            <a:endCxn id="241" idx="2"/>
          </p:cNvCxnSpPr>
          <p:nvPr/>
        </p:nvCxnSpPr>
        <p:spPr>
          <a:xfrm rot="16200000" flipV="1">
            <a:off x="2827591" y="5058888"/>
            <a:ext cx="543919" cy="39998"/>
          </a:xfrm>
          <a:prstGeom prst="bentConnector3">
            <a:avLst>
              <a:gd name="adj1" fmla="val 50000"/>
            </a:avLst>
          </a:prstGeom>
          <a:ln w="3175">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309" name="Elbow Connector 308"/>
          <p:cNvCxnSpPr>
            <a:stCxn id="72" idx="0"/>
            <a:endCxn id="243" idx="2"/>
          </p:cNvCxnSpPr>
          <p:nvPr/>
        </p:nvCxnSpPr>
        <p:spPr>
          <a:xfrm rot="5400000" flipH="1" flipV="1">
            <a:off x="3422005" y="5069401"/>
            <a:ext cx="536627" cy="26264"/>
          </a:xfrm>
          <a:prstGeom prst="bentConnector3">
            <a:avLst>
              <a:gd name="adj1" fmla="val 50000"/>
            </a:avLst>
          </a:prstGeom>
          <a:ln w="3175">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310" name="Elbow Connector 309"/>
          <p:cNvCxnSpPr>
            <a:stCxn id="75" idx="0"/>
            <a:endCxn id="244" idx="2"/>
          </p:cNvCxnSpPr>
          <p:nvPr/>
        </p:nvCxnSpPr>
        <p:spPr>
          <a:xfrm rot="5400000" flipH="1" flipV="1">
            <a:off x="3982127" y="5059624"/>
            <a:ext cx="543919" cy="38526"/>
          </a:xfrm>
          <a:prstGeom prst="bentConnector3">
            <a:avLst>
              <a:gd name="adj1" fmla="val 50000"/>
            </a:avLst>
          </a:prstGeom>
          <a:ln w="3175">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312" name="Elbow Connector 311"/>
          <p:cNvCxnSpPr>
            <a:stCxn id="78" idx="0"/>
            <a:endCxn id="245" idx="2"/>
          </p:cNvCxnSpPr>
          <p:nvPr/>
        </p:nvCxnSpPr>
        <p:spPr>
          <a:xfrm rot="16200000" flipV="1">
            <a:off x="4506296" y="5064682"/>
            <a:ext cx="543919" cy="28410"/>
          </a:xfrm>
          <a:prstGeom prst="bentConnector3">
            <a:avLst>
              <a:gd name="adj1" fmla="val 50000"/>
            </a:avLst>
          </a:prstGeom>
          <a:ln w="3175">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364" name="Elbow Connector 363"/>
          <p:cNvCxnSpPr>
            <a:stCxn id="11" idx="0"/>
            <a:endCxn id="224" idx="2"/>
          </p:cNvCxnSpPr>
          <p:nvPr/>
        </p:nvCxnSpPr>
        <p:spPr>
          <a:xfrm rot="5400000" flipH="1" flipV="1">
            <a:off x="7075542" y="5040501"/>
            <a:ext cx="186575" cy="23105"/>
          </a:xfrm>
          <a:prstGeom prst="bentConnector3">
            <a:avLst>
              <a:gd name="adj1" fmla="val 50000"/>
            </a:avLst>
          </a:prstGeom>
          <a:ln w="3175">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366" name="Slide Number Placeholder 1"/>
          <p:cNvSpPr>
            <a:spLocks noGrp="1"/>
          </p:cNvSpPr>
          <p:nvPr>
            <p:ph type="sldNum" sz="quarter" idx="12"/>
          </p:nvPr>
        </p:nvSpPr>
        <p:spPr>
          <a:xfrm>
            <a:off x="8610600" y="6356350"/>
            <a:ext cx="2743200" cy="365125"/>
          </a:xfrm>
        </p:spPr>
        <p:txBody>
          <a:bodyPr/>
          <a:lstStyle/>
          <a:p>
            <a:pPr>
              <a:defRPr/>
            </a:pPr>
            <a:r>
              <a:rPr lang="ms-MY" dirty="0" smtClean="0"/>
              <a:t>17</a:t>
            </a:r>
            <a:endParaRPr lang="ms-MY" dirty="0"/>
          </a:p>
        </p:txBody>
      </p:sp>
      <p:cxnSp>
        <p:nvCxnSpPr>
          <p:cNvPr id="367" name="Elbow Connector 366"/>
          <p:cNvCxnSpPr>
            <a:stCxn id="224" idx="0"/>
            <a:endCxn id="267" idx="2"/>
          </p:cNvCxnSpPr>
          <p:nvPr/>
        </p:nvCxnSpPr>
        <p:spPr>
          <a:xfrm rot="16200000" flipV="1">
            <a:off x="5839707" y="2908268"/>
            <a:ext cx="323576" cy="2357775"/>
          </a:xfrm>
          <a:prstGeom prst="bentConnector3">
            <a:avLst>
              <a:gd name="adj1" fmla="val 50000"/>
            </a:avLst>
          </a:prstGeom>
          <a:ln w="3175">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rot="10800000">
            <a:off x="1774772" y="4717904"/>
            <a:ext cx="271228" cy="276999"/>
          </a:xfrm>
          <a:prstGeom prst="rect">
            <a:avLst/>
          </a:prstGeom>
          <a:noFill/>
        </p:spPr>
        <p:txBody>
          <a:bodyPr wrap="none" rtlCol="0">
            <a:spAutoFit/>
          </a:bodyPr>
          <a:lstStyle/>
          <a:p>
            <a:r>
              <a:rPr lang="en-US" sz="1200" dirty="0" smtClean="0"/>
              <a:t>V</a:t>
            </a:r>
            <a:endParaRPr lang="ms-MY" sz="1200" dirty="0"/>
          </a:p>
        </p:txBody>
      </p:sp>
      <p:sp>
        <p:nvSpPr>
          <p:cNvPr id="369" name="TextBox 368"/>
          <p:cNvSpPr txBox="1"/>
          <p:nvPr/>
        </p:nvSpPr>
        <p:spPr>
          <a:xfrm rot="10800000">
            <a:off x="2319335" y="4725279"/>
            <a:ext cx="298351" cy="276999"/>
          </a:xfrm>
          <a:prstGeom prst="rect">
            <a:avLst/>
          </a:prstGeom>
          <a:noFill/>
        </p:spPr>
        <p:txBody>
          <a:bodyPr wrap="none" rtlCol="0">
            <a:spAutoFit/>
          </a:bodyPr>
          <a:lstStyle/>
          <a:p>
            <a:r>
              <a:rPr lang="en-US" sz="1200" dirty="0" smtClean="0"/>
              <a:t>V</a:t>
            </a:r>
            <a:endParaRPr lang="ms-MY" sz="1200" dirty="0"/>
          </a:p>
        </p:txBody>
      </p:sp>
      <p:sp>
        <p:nvSpPr>
          <p:cNvPr id="370" name="TextBox 369"/>
          <p:cNvSpPr txBox="1"/>
          <p:nvPr/>
        </p:nvSpPr>
        <p:spPr>
          <a:xfrm rot="10800000">
            <a:off x="2949959" y="4725279"/>
            <a:ext cx="271228" cy="276999"/>
          </a:xfrm>
          <a:prstGeom prst="rect">
            <a:avLst/>
          </a:prstGeom>
          <a:noFill/>
        </p:spPr>
        <p:txBody>
          <a:bodyPr wrap="none" rtlCol="0">
            <a:spAutoFit/>
          </a:bodyPr>
          <a:lstStyle/>
          <a:p>
            <a:r>
              <a:rPr lang="en-US" sz="1200" dirty="0" smtClean="0"/>
              <a:t>V</a:t>
            </a:r>
            <a:endParaRPr lang="ms-MY" sz="1200" dirty="0"/>
          </a:p>
        </p:txBody>
      </p:sp>
      <p:sp>
        <p:nvSpPr>
          <p:cNvPr id="371" name="TextBox 370"/>
          <p:cNvSpPr txBox="1"/>
          <p:nvPr/>
        </p:nvSpPr>
        <p:spPr>
          <a:xfrm rot="10800000">
            <a:off x="3564515" y="4735241"/>
            <a:ext cx="271228" cy="276999"/>
          </a:xfrm>
          <a:prstGeom prst="rect">
            <a:avLst/>
          </a:prstGeom>
          <a:noFill/>
        </p:spPr>
        <p:txBody>
          <a:bodyPr wrap="none" rtlCol="0">
            <a:spAutoFit/>
          </a:bodyPr>
          <a:lstStyle/>
          <a:p>
            <a:r>
              <a:rPr lang="en-US" sz="1200" dirty="0" smtClean="0"/>
              <a:t>V</a:t>
            </a:r>
            <a:endParaRPr lang="ms-MY" sz="1200" dirty="0"/>
          </a:p>
        </p:txBody>
      </p:sp>
      <p:sp>
        <p:nvSpPr>
          <p:cNvPr id="372" name="TextBox 371"/>
          <p:cNvSpPr txBox="1"/>
          <p:nvPr/>
        </p:nvSpPr>
        <p:spPr>
          <a:xfrm rot="10800000">
            <a:off x="4144684" y="4743147"/>
            <a:ext cx="271228" cy="276999"/>
          </a:xfrm>
          <a:prstGeom prst="rect">
            <a:avLst/>
          </a:prstGeom>
          <a:noFill/>
        </p:spPr>
        <p:txBody>
          <a:bodyPr wrap="none" rtlCol="0">
            <a:spAutoFit/>
          </a:bodyPr>
          <a:lstStyle/>
          <a:p>
            <a:r>
              <a:rPr lang="en-US" sz="1200" dirty="0" smtClean="0"/>
              <a:t>V</a:t>
            </a:r>
            <a:endParaRPr lang="ms-MY" sz="1200" dirty="0"/>
          </a:p>
        </p:txBody>
      </p:sp>
      <p:sp>
        <p:nvSpPr>
          <p:cNvPr id="373" name="TextBox 372"/>
          <p:cNvSpPr txBox="1"/>
          <p:nvPr/>
        </p:nvSpPr>
        <p:spPr>
          <a:xfrm rot="10800000">
            <a:off x="4631762" y="4735241"/>
            <a:ext cx="271228" cy="276999"/>
          </a:xfrm>
          <a:prstGeom prst="rect">
            <a:avLst/>
          </a:prstGeom>
          <a:noFill/>
        </p:spPr>
        <p:txBody>
          <a:bodyPr wrap="none" rtlCol="0">
            <a:spAutoFit/>
          </a:bodyPr>
          <a:lstStyle/>
          <a:p>
            <a:r>
              <a:rPr lang="en-US" sz="1200" dirty="0" smtClean="0"/>
              <a:t>V</a:t>
            </a:r>
            <a:endParaRPr lang="ms-MY" sz="1200" dirty="0"/>
          </a:p>
        </p:txBody>
      </p:sp>
      <p:sp>
        <p:nvSpPr>
          <p:cNvPr id="374" name="TextBox 373"/>
          <p:cNvSpPr txBox="1"/>
          <p:nvPr/>
        </p:nvSpPr>
        <p:spPr>
          <a:xfrm rot="10800000">
            <a:off x="7032816" y="4859966"/>
            <a:ext cx="271228" cy="276999"/>
          </a:xfrm>
          <a:prstGeom prst="rect">
            <a:avLst/>
          </a:prstGeom>
          <a:noFill/>
        </p:spPr>
        <p:txBody>
          <a:bodyPr wrap="none" rtlCol="0">
            <a:spAutoFit/>
          </a:bodyPr>
          <a:lstStyle/>
          <a:p>
            <a:r>
              <a:rPr lang="en-US" sz="1200" dirty="0" smtClean="0"/>
              <a:t>V</a:t>
            </a:r>
            <a:endParaRPr lang="ms-MY" sz="1200" dirty="0"/>
          </a:p>
        </p:txBody>
      </p:sp>
      <p:sp>
        <p:nvSpPr>
          <p:cNvPr id="375" name="TextBox 374"/>
          <p:cNvSpPr txBox="1"/>
          <p:nvPr/>
        </p:nvSpPr>
        <p:spPr>
          <a:xfrm rot="10800000">
            <a:off x="4698087" y="3854905"/>
            <a:ext cx="271228" cy="276999"/>
          </a:xfrm>
          <a:prstGeom prst="rect">
            <a:avLst/>
          </a:prstGeom>
          <a:noFill/>
        </p:spPr>
        <p:txBody>
          <a:bodyPr wrap="none" rtlCol="0">
            <a:spAutoFit/>
          </a:bodyPr>
          <a:lstStyle/>
          <a:p>
            <a:r>
              <a:rPr lang="en-US" sz="1200" dirty="0" smtClean="0"/>
              <a:t>V</a:t>
            </a:r>
            <a:endParaRPr lang="ms-MY" sz="1200" dirty="0"/>
          </a:p>
        </p:txBody>
      </p:sp>
      <p:sp>
        <p:nvSpPr>
          <p:cNvPr id="376" name="Rectangle 375"/>
          <p:cNvSpPr/>
          <p:nvPr/>
        </p:nvSpPr>
        <p:spPr>
          <a:xfrm>
            <a:off x="3909268" y="3280769"/>
            <a:ext cx="1223284" cy="336278"/>
          </a:xfrm>
          <a:prstGeom prst="rect">
            <a:avLst/>
          </a:prstGeom>
          <a:noFill/>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p>
            <a:endParaRPr lang="en-US" sz="675" b="1" dirty="0">
              <a:solidFill>
                <a:prstClr val="black"/>
              </a:solidFill>
              <a:cs typeface="Arial" panose="020B0604020202020204" pitchFamily="34" charset="0"/>
            </a:endParaRPr>
          </a:p>
        </p:txBody>
      </p:sp>
      <p:cxnSp>
        <p:nvCxnSpPr>
          <p:cNvPr id="377" name="Elbow Connector 376"/>
          <p:cNvCxnSpPr>
            <a:endCxn id="206" idx="2"/>
          </p:cNvCxnSpPr>
          <p:nvPr/>
        </p:nvCxnSpPr>
        <p:spPr>
          <a:xfrm rot="10800000">
            <a:off x="4477695" y="3241635"/>
            <a:ext cx="2536603" cy="127401"/>
          </a:xfrm>
          <a:prstGeom prst="bentConnector2">
            <a:avLst/>
          </a:prstGeom>
          <a:ln w="3175">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378" name="TextBox 377"/>
          <p:cNvSpPr txBox="1"/>
          <p:nvPr/>
        </p:nvSpPr>
        <p:spPr>
          <a:xfrm rot="21447356" flipH="1">
            <a:off x="5162869" y="4209421"/>
            <a:ext cx="84121" cy="276999"/>
          </a:xfrm>
          <a:prstGeom prst="rect">
            <a:avLst/>
          </a:prstGeom>
          <a:noFill/>
        </p:spPr>
        <p:txBody>
          <a:bodyPr wrap="square" rtlCol="0">
            <a:spAutoFit/>
          </a:bodyPr>
          <a:lstStyle/>
          <a:p>
            <a:r>
              <a:rPr lang="en-US" sz="1200" dirty="0" smtClean="0"/>
              <a:t>V   </a:t>
            </a:r>
            <a:endParaRPr lang="ms-MY" sz="1200" dirty="0"/>
          </a:p>
        </p:txBody>
      </p:sp>
      <p:cxnSp>
        <p:nvCxnSpPr>
          <p:cNvPr id="379" name="Elbow Connector 378"/>
          <p:cNvCxnSpPr>
            <a:stCxn id="264" idx="2"/>
            <a:endCxn id="250" idx="0"/>
          </p:cNvCxnSpPr>
          <p:nvPr/>
        </p:nvCxnSpPr>
        <p:spPr>
          <a:xfrm rot="16200000" flipH="1">
            <a:off x="5139615" y="3000166"/>
            <a:ext cx="490399" cy="2340802"/>
          </a:xfrm>
          <a:prstGeom prst="bentConnector3">
            <a:avLst>
              <a:gd name="adj1" fmla="val 50000"/>
            </a:avLst>
          </a:prstGeom>
          <a:ln w="3175">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380" name="TextBox 379"/>
          <p:cNvSpPr txBox="1"/>
          <p:nvPr/>
        </p:nvSpPr>
        <p:spPr>
          <a:xfrm rot="21447356" flipH="1">
            <a:off x="6484409" y="4235871"/>
            <a:ext cx="84121" cy="276999"/>
          </a:xfrm>
          <a:prstGeom prst="rect">
            <a:avLst/>
          </a:prstGeom>
          <a:noFill/>
        </p:spPr>
        <p:txBody>
          <a:bodyPr wrap="square" rtlCol="0">
            <a:spAutoFit/>
          </a:bodyPr>
          <a:lstStyle/>
          <a:p>
            <a:r>
              <a:rPr lang="en-US" sz="1200" dirty="0" smtClean="0"/>
              <a:t>V   </a:t>
            </a:r>
            <a:endParaRPr lang="ms-MY" sz="1200" dirty="0"/>
          </a:p>
        </p:txBody>
      </p:sp>
      <p:sp>
        <p:nvSpPr>
          <p:cNvPr id="381" name="TextBox 380"/>
          <p:cNvSpPr txBox="1"/>
          <p:nvPr/>
        </p:nvSpPr>
        <p:spPr>
          <a:xfrm rot="16010946" flipH="1">
            <a:off x="9498022" y="6167228"/>
            <a:ext cx="315254" cy="276999"/>
          </a:xfrm>
          <a:prstGeom prst="rect">
            <a:avLst/>
          </a:prstGeom>
          <a:noFill/>
        </p:spPr>
        <p:txBody>
          <a:bodyPr wrap="square" rtlCol="0">
            <a:spAutoFit/>
          </a:bodyPr>
          <a:lstStyle/>
          <a:p>
            <a:r>
              <a:rPr lang="en-US" sz="1200" dirty="0" smtClean="0"/>
              <a:t>V   </a:t>
            </a:r>
            <a:endParaRPr lang="ms-MY" sz="1200" dirty="0"/>
          </a:p>
        </p:txBody>
      </p:sp>
    </p:spTree>
    <p:extLst>
      <p:ext uri="{BB962C8B-B14F-4D97-AF65-F5344CB8AC3E}">
        <p14:creationId xmlns:p14="http://schemas.microsoft.com/office/powerpoint/2010/main" val="315394511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44450"/>
            <a:ext cx="8695506"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None/>
              <a:defRPr/>
            </a:pPr>
            <a:r>
              <a:rPr lang="en-US" b="1" i="1" dirty="0" smtClean="0">
                <a:solidFill>
                  <a:prstClr val="black"/>
                </a:solidFill>
                <a:latin typeface="Arial" pitchFamily="34" charset="0"/>
                <a:ea typeface="ＭＳ Ｐゴシック" pitchFamily="34" charset="-128"/>
                <a:cs typeface="Arial" pitchFamily="34" charset="0"/>
              </a:rPr>
              <a:t>APPLICATION / INFORMATION </a:t>
            </a:r>
            <a:r>
              <a:rPr lang="en-US" b="1" i="1" dirty="0" smtClean="0">
                <a:solidFill>
                  <a:prstClr val="black"/>
                </a:solidFill>
                <a:latin typeface="Arial" pitchFamily="34" charset="0"/>
                <a:ea typeface="ＭＳ Ｐゴシック" pitchFamily="34" charset="-128"/>
                <a:cs typeface="Arial" pitchFamily="34" charset="0"/>
              </a:rPr>
              <a:t>VIEW</a:t>
            </a:r>
            <a:endParaRPr lang="ms-MY" b="1" i="1" dirty="0">
              <a:solidFill>
                <a:prstClr val="black"/>
              </a:solidFill>
              <a:latin typeface="Arial" pitchFamily="34" charset="0"/>
              <a:ea typeface="ＭＳ Ｐゴシック" pitchFamily="34" charset="-128"/>
              <a:cs typeface="Arial" pitchFamily="34" charset="0"/>
            </a:endParaRPr>
          </a:p>
        </p:txBody>
      </p:sp>
      <p:sp>
        <p:nvSpPr>
          <p:cNvPr id="6" name="Subtitle 2"/>
          <p:cNvSpPr txBox="1">
            <a:spLocks/>
          </p:cNvSpPr>
          <p:nvPr/>
        </p:nvSpPr>
        <p:spPr>
          <a:xfrm>
            <a:off x="1919536" y="908720"/>
            <a:ext cx="7704856" cy="2492896"/>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Clr>
                <a:schemeClr val="accent1"/>
              </a:buClr>
              <a:buSzPct val="73000"/>
              <a:buFont typeface="Wingdings" panose="05000000000000000000" pitchFamily="2" charset="2"/>
              <a:buChar char="Ø"/>
            </a:pPr>
            <a:r>
              <a:rPr lang="en-US" sz="1800" smtClean="0">
                <a:solidFill>
                  <a:schemeClr val="tx1"/>
                </a:solidFill>
                <a:latin typeface="Arial" panose="020B0604020202020204" pitchFamily="34" charset="0"/>
                <a:cs typeface="Arial" panose="020B0604020202020204" pitchFamily="34" charset="0"/>
              </a:rPr>
              <a:t>Diagram </a:t>
            </a:r>
            <a:r>
              <a:rPr lang="en-US" sz="1800" dirty="0" smtClean="0">
                <a:solidFill>
                  <a:schemeClr val="tx1"/>
                </a:solidFill>
                <a:latin typeface="Arial" panose="020B0604020202020204" pitchFamily="34" charset="0"/>
                <a:cs typeface="Arial" panose="020B0604020202020204" pitchFamily="34" charset="0"/>
              </a:rPr>
              <a:t>yang </a:t>
            </a:r>
            <a:r>
              <a:rPr lang="en-US" sz="1800" dirty="0" err="1" smtClean="0">
                <a:solidFill>
                  <a:schemeClr val="tx1"/>
                </a:solidFill>
                <a:latin typeface="Arial" panose="020B0604020202020204" pitchFamily="34" charset="0"/>
                <a:cs typeface="Arial" panose="020B0604020202020204" pitchFamily="34" charset="0"/>
              </a:rPr>
              <a:t>menunjukkan</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perkhidmatan</a:t>
            </a:r>
            <a:r>
              <a:rPr lang="en-US" sz="1800" dirty="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pengguna</a:t>
            </a:r>
            <a:r>
              <a:rPr lang="en-US" sz="1800" dirty="0" smtClean="0">
                <a:solidFill>
                  <a:schemeClr val="tx1"/>
                </a:solidFill>
                <a:latin typeface="Arial" panose="020B0604020202020204" pitchFamily="34" charset="0"/>
                <a:cs typeface="Arial" panose="020B0604020202020204" pitchFamily="34" charset="0"/>
              </a:rPr>
              <a:t>/stakeholder, </a:t>
            </a:r>
            <a:r>
              <a:rPr lang="en-US" sz="1800" i="1" dirty="0" smtClean="0">
                <a:solidFill>
                  <a:schemeClr val="tx1"/>
                </a:solidFill>
                <a:latin typeface="Arial" panose="020B0604020202020204" pitchFamily="34" charset="0"/>
                <a:cs typeface="Arial" panose="020B0604020202020204" pitchFamily="34" charset="0"/>
              </a:rPr>
              <a:t>process/</a:t>
            </a:r>
            <a:r>
              <a:rPr lang="en-US" sz="1800" dirty="0" err="1" smtClean="0">
                <a:solidFill>
                  <a:schemeClr val="tx1"/>
                </a:solidFill>
                <a:latin typeface="Arial" panose="020B0604020202020204" pitchFamily="34" charset="0"/>
                <a:cs typeface="Arial" panose="020B0604020202020204" pitchFamily="34" charset="0"/>
              </a:rPr>
              <a:t>modul</a:t>
            </a:r>
            <a:r>
              <a:rPr lang="en-US" sz="1800" smtClean="0">
                <a:solidFill>
                  <a:schemeClr val="tx1"/>
                </a:solidFill>
                <a:latin typeface="Arial" panose="020B0604020202020204" pitchFamily="34" charset="0"/>
                <a:cs typeface="Arial" panose="020B0604020202020204" pitchFamily="34" charset="0"/>
              </a:rPr>
              <a:t>, maklumat/data dan </a:t>
            </a:r>
            <a:r>
              <a:rPr lang="en-US" sz="1800" dirty="0" err="1" smtClean="0">
                <a:solidFill>
                  <a:schemeClr val="tx1"/>
                </a:solidFill>
                <a:latin typeface="Arial" panose="020B0604020202020204" pitchFamily="34" charset="0"/>
                <a:cs typeface="Arial" panose="020B0604020202020204" pitchFamily="34" charset="0"/>
              </a:rPr>
              <a:t>agensi</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luar</a:t>
            </a:r>
            <a:r>
              <a:rPr lang="en-US" sz="1800" dirty="0" smtClean="0">
                <a:solidFill>
                  <a:schemeClr val="tx1"/>
                </a:solidFill>
                <a:latin typeface="Arial" panose="020B0604020202020204" pitchFamily="34" charset="0"/>
                <a:cs typeface="Arial" panose="020B0604020202020204" pitchFamily="34" charset="0"/>
              </a:rPr>
              <a:t> yang </a:t>
            </a:r>
            <a:r>
              <a:rPr lang="en-US" sz="1800" dirty="0" err="1" smtClean="0">
                <a:solidFill>
                  <a:schemeClr val="tx1"/>
                </a:solidFill>
                <a:latin typeface="Arial" panose="020B0604020202020204" pitchFamily="34" charset="0"/>
                <a:cs typeface="Arial" panose="020B0604020202020204" pitchFamily="34" charset="0"/>
              </a:rPr>
              <a:t>berkaitan</a:t>
            </a:r>
            <a:r>
              <a:rPr lang="en-US" sz="1800" smtClean="0">
                <a:solidFill>
                  <a:schemeClr val="tx1"/>
                </a:solidFill>
                <a:latin typeface="Arial" panose="020B0604020202020204" pitchFamily="34" charset="0"/>
                <a:cs typeface="Arial" panose="020B0604020202020204" pitchFamily="34" charset="0"/>
              </a:rPr>
              <a:t>.</a:t>
            </a:r>
            <a:r>
              <a:rPr lang="en-US" sz="1800" i="1" smtClean="0">
                <a:solidFill>
                  <a:schemeClr val="tx1"/>
                </a:solidFill>
                <a:latin typeface="Arial" panose="020B0604020202020204" pitchFamily="34" charset="0"/>
                <a:cs typeface="Arial" panose="020B0604020202020204" pitchFamily="34" charset="0"/>
              </a:rPr>
              <a:t> </a:t>
            </a:r>
            <a:endParaRPr lang="en-US" sz="1800" smtClean="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r>
              <a:rPr lang="en-US" sz="1800" smtClean="0">
                <a:solidFill>
                  <a:schemeClr val="tx1"/>
                </a:solidFill>
                <a:latin typeface="Arial" panose="020B0604020202020204" pitchFamily="34" charset="0"/>
                <a:cs typeface="Arial" panose="020B0604020202020204" pitchFamily="34" charset="0"/>
              </a:rPr>
              <a:t>Hanya gambarkan berkaitan dengan projek ini</a:t>
            </a:r>
          </a:p>
          <a:p>
            <a:pPr marL="342900" indent="-342900" algn="l">
              <a:buClr>
                <a:schemeClr val="accent1"/>
              </a:buClr>
              <a:buSzPct val="73000"/>
              <a:buFont typeface="Wingdings" panose="05000000000000000000" pitchFamily="2" charset="2"/>
              <a:buChar char="Ø"/>
            </a:pPr>
            <a:endParaRPr lang="en-US" sz="180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r>
              <a:rPr lang="en-US" sz="1800" smtClean="0">
                <a:solidFill>
                  <a:schemeClr val="tx1"/>
                </a:solidFill>
                <a:latin typeface="Arial" panose="020B0604020202020204" pitchFamily="34" charset="0"/>
                <a:cs typeface="Arial" panose="020B0604020202020204" pitchFamily="34" charset="0"/>
              </a:rPr>
              <a:t>Perlu senaraikan submodul di slide seterusnya spt contoh Slide 20</a:t>
            </a:r>
            <a:endParaRPr lang="en-US" sz="180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18</a:t>
            </a:fld>
            <a:endParaRPr lang="ms-MY"/>
          </a:p>
        </p:txBody>
      </p:sp>
      <p:sp>
        <p:nvSpPr>
          <p:cNvPr id="9" name="Rectangle 8"/>
          <p:cNvSpPr/>
          <p:nvPr/>
        </p:nvSpPr>
        <p:spPr>
          <a:xfrm>
            <a:off x="1723721" y="3955653"/>
            <a:ext cx="8258479" cy="923330"/>
          </a:xfrm>
          <a:prstGeom prst="rect">
            <a:avLst/>
          </a:prstGeom>
          <a:noFill/>
        </p:spPr>
        <p:txBody>
          <a:bodyPr wrap="none" lIns="91440" tIns="45720" rIns="91440" bIns="45720">
            <a:spAutoFit/>
          </a:bodyPr>
          <a:lstStyle/>
          <a:p>
            <a:pPr algn="ctr"/>
            <a:r>
              <a:rPr lang="en-US" sz="5400" b="1" dirty="0" err="1">
                <a:ln w="22225">
                  <a:solidFill>
                    <a:schemeClr val="accent2"/>
                  </a:solidFill>
                  <a:prstDash val="solid"/>
                </a:ln>
                <a:solidFill>
                  <a:schemeClr val="accent2">
                    <a:lumMod val="40000"/>
                    <a:lumOff val="60000"/>
                  </a:schemeClr>
                </a:solidFill>
              </a:rPr>
              <a:t>Lihat</a:t>
            </a:r>
            <a:r>
              <a:rPr lang="en-US" sz="5400" b="1" dirty="0">
                <a:ln w="22225">
                  <a:solidFill>
                    <a:schemeClr val="accent2"/>
                  </a:solidFill>
                  <a:prstDash val="solid"/>
                </a:ln>
                <a:solidFill>
                  <a:schemeClr val="accent2">
                    <a:lumMod val="40000"/>
                    <a:lumOff val="60000"/>
                  </a:schemeClr>
                </a:solidFill>
              </a:rPr>
              <a:t> </a:t>
            </a:r>
            <a:r>
              <a:rPr lang="en-US" sz="5400" b="1" dirty="0" err="1">
                <a:ln w="22225">
                  <a:solidFill>
                    <a:schemeClr val="accent2"/>
                  </a:solidFill>
                  <a:prstDash val="solid"/>
                </a:ln>
                <a:solidFill>
                  <a:schemeClr val="accent2">
                    <a:lumMod val="40000"/>
                    <a:lumOff val="60000"/>
                  </a:schemeClr>
                </a:solidFill>
              </a:rPr>
              <a:t>contoh</a:t>
            </a:r>
            <a:r>
              <a:rPr lang="en-US" sz="5400" b="1" dirty="0">
                <a:ln w="22225">
                  <a:solidFill>
                    <a:schemeClr val="accent2"/>
                  </a:solidFill>
                  <a:prstDash val="solid"/>
                </a:ln>
                <a:solidFill>
                  <a:schemeClr val="accent2">
                    <a:lumMod val="40000"/>
                    <a:lumOff val="60000"/>
                  </a:schemeClr>
                </a:solidFill>
              </a:rPr>
              <a:t> </a:t>
            </a:r>
            <a:r>
              <a:rPr lang="en-US" sz="5400" b="1">
                <a:ln w="22225">
                  <a:solidFill>
                    <a:schemeClr val="accent2"/>
                  </a:solidFill>
                  <a:prstDash val="solid"/>
                </a:ln>
                <a:solidFill>
                  <a:schemeClr val="accent2">
                    <a:lumMod val="40000"/>
                    <a:lumOff val="60000"/>
                  </a:schemeClr>
                </a:solidFill>
              </a:rPr>
              <a:t>Slide </a:t>
            </a:r>
            <a:r>
              <a:rPr lang="en-US" sz="5400" b="1" smtClean="0">
                <a:ln w="22225">
                  <a:solidFill>
                    <a:schemeClr val="accent2"/>
                  </a:solidFill>
                  <a:prstDash val="solid"/>
                </a:ln>
                <a:solidFill>
                  <a:schemeClr val="accent2">
                    <a:lumMod val="40000"/>
                    <a:lumOff val="60000"/>
                  </a:schemeClr>
                </a:solidFill>
              </a:rPr>
              <a:t>19 </a:t>
            </a:r>
            <a:r>
              <a:rPr lang="en-US" sz="5400" b="1" err="1" smtClean="0">
                <a:ln w="22225">
                  <a:solidFill>
                    <a:schemeClr val="accent2"/>
                  </a:solidFill>
                  <a:prstDash val="solid"/>
                </a:ln>
                <a:solidFill>
                  <a:schemeClr val="accent2">
                    <a:lumMod val="40000"/>
                    <a:lumOff val="60000"/>
                  </a:schemeClr>
                </a:solidFill>
              </a:rPr>
              <a:t>dan</a:t>
            </a:r>
            <a:r>
              <a:rPr lang="en-US" sz="5400" b="1" smtClean="0">
                <a:ln w="22225">
                  <a:solidFill>
                    <a:schemeClr val="accent2"/>
                  </a:solidFill>
                  <a:prstDash val="solid"/>
                </a:ln>
                <a:solidFill>
                  <a:schemeClr val="accent2">
                    <a:lumMod val="40000"/>
                    <a:lumOff val="60000"/>
                  </a:schemeClr>
                </a:solidFill>
              </a:rPr>
              <a:t> 20</a:t>
            </a:r>
            <a:endParaRPr lang="en-US" sz="54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41026323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1" name="Group 380"/>
          <p:cNvGrpSpPr/>
          <p:nvPr/>
        </p:nvGrpSpPr>
        <p:grpSpPr>
          <a:xfrm rot="5400000">
            <a:off x="7859964" y="2031411"/>
            <a:ext cx="378902" cy="182501"/>
            <a:chOff x="5185613" y="3731881"/>
            <a:chExt cx="702002" cy="196074"/>
          </a:xfrm>
        </p:grpSpPr>
        <p:cxnSp>
          <p:nvCxnSpPr>
            <p:cNvPr id="382" name="Straight Arrow Connector 381"/>
            <p:cNvCxnSpPr>
              <a:stCxn id="383" idx="0"/>
            </p:cNvCxnSpPr>
            <p:nvPr/>
          </p:nvCxnSpPr>
          <p:spPr>
            <a:xfrm flipV="1">
              <a:off x="5185613" y="3827611"/>
              <a:ext cx="702002" cy="2307"/>
            </a:xfrm>
            <a:prstGeom prst="straightConnector1">
              <a:avLst/>
            </a:prstGeom>
            <a:ln>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383" name="Isosceles Triangle 382"/>
            <p:cNvSpPr/>
            <p:nvPr/>
          </p:nvSpPr>
          <p:spPr>
            <a:xfrm rot="5400000" flipV="1">
              <a:off x="5123608" y="3793886"/>
              <a:ext cx="196074" cy="72064"/>
            </a:xfrm>
            <a:prstGeom prst="triangle">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sz="1350">
                <a:solidFill>
                  <a:prstClr val="white"/>
                </a:solidFill>
              </a:endParaRPr>
            </a:p>
          </p:txBody>
        </p:sp>
      </p:grpSp>
      <p:grpSp>
        <p:nvGrpSpPr>
          <p:cNvPr id="339" name="Group 338"/>
          <p:cNvGrpSpPr/>
          <p:nvPr/>
        </p:nvGrpSpPr>
        <p:grpSpPr>
          <a:xfrm>
            <a:off x="6355610" y="4572962"/>
            <a:ext cx="702003" cy="196074"/>
            <a:chOff x="5185613" y="3731881"/>
            <a:chExt cx="702002" cy="196074"/>
          </a:xfrm>
        </p:grpSpPr>
        <p:cxnSp>
          <p:nvCxnSpPr>
            <p:cNvPr id="340" name="Straight Arrow Connector 339"/>
            <p:cNvCxnSpPr>
              <a:stCxn id="341" idx="0"/>
            </p:cNvCxnSpPr>
            <p:nvPr/>
          </p:nvCxnSpPr>
          <p:spPr>
            <a:xfrm flipV="1">
              <a:off x="5185613" y="3827611"/>
              <a:ext cx="702002" cy="2307"/>
            </a:xfrm>
            <a:prstGeom prst="straightConnector1">
              <a:avLst/>
            </a:prstGeom>
            <a:ln>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341" name="Isosceles Triangle 340"/>
            <p:cNvSpPr/>
            <p:nvPr/>
          </p:nvSpPr>
          <p:spPr>
            <a:xfrm rot="5400000" flipV="1">
              <a:off x="5123608" y="3793886"/>
              <a:ext cx="196074" cy="72064"/>
            </a:xfrm>
            <a:prstGeom prst="triangle">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sz="1350">
                <a:solidFill>
                  <a:prstClr val="white"/>
                </a:solidFill>
              </a:endParaRPr>
            </a:p>
          </p:txBody>
        </p:sp>
      </p:grpSp>
      <p:grpSp>
        <p:nvGrpSpPr>
          <p:cNvPr id="346" name="Group 345"/>
          <p:cNvGrpSpPr/>
          <p:nvPr/>
        </p:nvGrpSpPr>
        <p:grpSpPr>
          <a:xfrm>
            <a:off x="6344568" y="5644285"/>
            <a:ext cx="702003" cy="196074"/>
            <a:chOff x="5185613" y="3731881"/>
            <a:chExt cx="702002" cy="196074"/>
          </a:xfrm>
        </p:grpSpPr>
        <p:cxnSp>
          <p:nvCxnSpPr>
            <p:cNvPr id="347" name="Straight Arrow Connector 346"/>
            <p:cNvCxnSpPr>
              <a:stCxn id="350" idx="0"/>
            </p:cNvCxnSpPr>
            <p:nvPr/>
          </p:nvCxnSpPr>
          <p:spPr>
            <a:xfrm flipV="1">
              <a:off x="5185613" y="3827611"/>
              <a:ext cx="702002" cy="2307"/>
            </a:xfrm>
            <a:prstGeom prst="straightConnector1">
              <a:avLst/>
            </a:prstGeom>
            <a:ln>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350" name="Isosceles Triangle 349"/>
            <p:cNvSpPr/>
            <p:nvPr/>
          </p:nvSpPr>
          <p:spPr>
            <a:xfrm rot="5400000" flipV="1">
              <a:off x="5123608" y="3793886"/>
              <a:ext cx="196074" cy="72064"/>
            </a:xfrm>
            <a:prstGeom prst="triangle">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sz="1350">
                <a:solidFill>
                  <a:prstClr val="white"/>
                </a:solidFill>
              </a:endParaRPr>
            </a:p>
          </p:txBody>
        </p:sp>
      </p:grpSp>
      <p:sp>
        <p:nvSpPr>
          <p:cNvPr id="327" name="Rectangle 326"/>
          <p:cNvSpPr/>
          <p:nvPr/>
        </p:nvSpPr>
        <p:spPr>
          <a:xfrm>
            <a:off x="9573567" y="1158950"/>
            <a:ext cx="1104881" cy="4862339"/>
          </a:xfrm>
          <a:prstGeom prst="rect">
            <a:avLst/>
          </a:prstGeom>
          <a:solidFill>
            <a:schemeClr val="bg1">
              <a:lumMod val="95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dirty="0">
              <a:solidFill>
                <a:prstClr val="black"/>
              </a:solidFill>
            </a:endParaRPr>
          </a:p>
        </p:txBody>
      </p:sp>
      <p:cxnSp>
        <p:nvCxnSpPr>
          <p:cNvPr id="326" name="Elbow Connector 325"/>
          <p:cNvCxnSpPr/>
          <p:nvPr/>
        </p:nvCxnSpPr>
        <p:spPr>
          <a:xfrm rot="5400000">
            <a:off x="2284477" y="5012916"/>
            <a:ext cx="1181060" cy="393313"/>
          </a:xfrm>
          <a:prstGeom prst="bentConnector2">
            <a:avLst/>
          </a:prstGeom>
          <a:ln w="12700">
            <a:solidFill>
              <a:srgbClr val="0000FF"/>
            </a:solidFill>
            <a:prstDash val="lgDash"/>
            <a:tailEnd type="none"/>
          </a:ln>
        </p:spPr>
        <p:style>
          <a:lnRef idx="1">
            <a:schemeClr val="accent1"/>
          </a:lnRef>
          <a:fillRef idx="0">
            <a:schemeClr val="accent1"/>
          </a:fillRef>
          <a:effectRef idx="0">
            <a:schemeClr val="accent1"/>
          </a:effectRef>
          <a:fontRef idx="minor">
            <a:schemeClr val="tx1"/>
          </a:fontRef>
        </p:style>
      </p:cxnSp>
      <p:cxnSp>
        <p:nvCxnSpPr>
          <p:cNvPr id="324" name="Straight Connector 323"/>
          <p:cNvCxnSpPr/>
          <p:nvPr/>
        </p:nvCxnSpPr>
        <p:spPr>
          <a:xfrm>
            <a:off x="2639616" y="4885024"/>
            <a:ext cx="399430" cy="0"/>
          </a:xfrm>
          <a:prstGeom prst="line">
            <a:avLst/>
          </a:prstGeom>
          <a:ln w="12700">
            <a:solidFill>
              <a:srgbClr val="0000FF"/>
            </a:solidFill>
            <a:prstDash val="lgDash"/>
          </a:ln>
        </p:spPr>
        <p:style>
          <a:lnRef idx="1">
            <a:schemeClr val="accent1"/>
          </a:lnRef>
          <a:fillRef idx="0">
            <a:schemeClr val="accent1"/>
          </a:fillRef>
          <a:effectRef idx="0">
            <a:schemeClr val="accent1"/>
          </a:effectRef>
          <a:fontRef idx="minor">
            <a:schemeClr val="tx1"/>
          </a:fontRef>
        </p:style>
      </p:cxnSp>
      <p:sp>
        <p:nvSpPr>
          <p:cNvPr id="292" name="Rectangle 291"/>
          <p:cNvSpPr/>
          <p:nvPr/>
        </p:nvSpPr>
        <p:spPr>
          <a:xfrm>
            <a:off x="9842773" y="5253269"/>
            <a:ext cx="117731" cy="11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solidFill>
                <a:prstClr val="white"/>
              </a:solidFill>
            </a:endParaRPr>
          </a:p>
        </p:txBody>
      </p:sp>
      <p:sp>
        <p:nvSpPr>
          <p:cNvPr id="111" name="Rectangle 110"/>
          <p:cNvSpPr/>
          <p:nvPr/>
        </p:nvSpPr>
        <p:spPr>
          <a:xfrm>
            <a:off x="8507402" y="2739799"/>
            <a:ext cx="144501" cy="1133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solidFill>
                <a:prstClr val="white"/>
              </a:solidFill>
            </a:endParaRPr>
          </a:p>
        </p:txBody>
      </p:sp>
      <p:cxnSp>
        <p:nvCxnSpPr>
          <p:cNvPr id="433" name="Elbow Connector 432"/>
          <p:cNvCxnSpPr/>
          <p:nvPr/>
        </p:nvCxnSpPr>
        <p:spPr>
          <a:xfrm flipV="1">
            <a:off x="8591079" y="1544096"/>
            <a:ext cx="1231242" cy="1201508"/>
          </a:xfrm>
          <a:prstGeom prst="bentConnector3">
            <a:avLst>
              <a:gd name="adj1" fmla="val 15669"/>
            </a:avLst>
          </a:prstGeom>
          <a:ln w="12700">
            <a:solidFill>
              <a:srgbClr val="CC00CC"/>
            </a:solidFill>
            <a:prstDash val="dash"/>
            <a:headEnd type="none"/>
            <a:tailEnd type="arrow"/>
          </a:ln>
        </p:spPr>
        <p:style>
          <a:lnRef idx="1">
            <a:schemeClr val="accent1"/>
          </a:lnRef>
          <a:fillRef idx="0">
            <a:schemeClr val="accent1"/>
          </a:fillRef>
          <a:effectRef idx="0">
            <a:schemeClr val="accent1"/>
          </a:effectRef>
          <a:fontRef idx="minor">
            <a:schemeClr val="tx1"/>
          </a:fontRef>
        </p:style>
      </p:cxnSp>
      <p:sp>
        <p:nvSpPr>
          <p:cNvPr id="424" name="Rectangle 423"/>
          <p:cNvSpPr/>
          <p:nvPr/>
        </p:nvSpPr>
        <p:spPr>
          <a:xfrm>
            <a:off x="9657908" y="1735732"/>
            <a:ext cx="903171" cy="1493271"/>
          </a:xfrm>
          <a:prstGeom prst="rect">
            <a:avLst/>
          </a:prstGeom>
          <a:solidFill>
            <a:srgbClr val="FCD5B5"/>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a:solidFill>
                <a:prstClr val="black"/>
              </a:solidFill>
            </a:endParaRPr>
          </a:p>
        </p:txBody>
      </p:sp>
      <p:cxnSp>
        <p:nvCxnSpPr>
          <p:cNvPr id="322" name="Straight Connector 321"/>
          <p:cNvCxnSpPr/>
          <p:nvPr/>
        </p:nvCxnSpPr>
        <p:spPr>
          <a:xfrm>
            <a:off x="2639617" y="3284984"/>
            <a:ext cx="448967" cy="0"/>
          </a:xfrm>
          <a:prstGeom prst="line">
            <a:avLst/>
          </a:prstGeom>
          <a:ln w="3175">
            <a:solidFill>
              <a:srgbClr val="0000FF"/>
            </a:solidFill>
            <a:prstDash val="lgDash"/>
          </a:ln>
        </p:spPr>
        <p:style>
          <a:lnRef idx="1">
            <a:schemeClr val="accent1"/>
          </a:lnRef>
          <a:fillRef idx="0">
            <a:schemeClr val="accent1"/>
          </a:fillRef>
          <a:effectRef idx="0">
            <a:schemeClr val="accent1"/>
          </a:effectRef>
          <a:fontRef idx="minor">
            <a:schemeClr val="tx1"/>
          </a:fontRef>
        </p:style>
      </p:cxnSp>
      <p:cxnSp>
        <p:nvCxnSpPr>
          <p:cNvPr id="231" name="Straight Arrow Connector 230"/>
          <p:cNvCxnSpPr/>
          <p:nvPr/>
        </p:nvCxnSpPr>
        <p:spPr>
          <a:xfrm>
            <a:off x="6514120" y="1885444"/>
            <a:ext cx="0" cy="19685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3215681" y="6216368"/>
            <a:ext cx="2435112" cy="581431"/>
          </a:xfrm>
          <a:prstGeom prst="rect">
            <a:avLst/>
          </a:prstGeom>
        </p:spPr>
        <p:style>
          <a:lnRef idx="2">
            <a:schemeClr val="dk1"/>
          </a:lnRef>
          <a:fillRef idx="1">
            <a:schemeClr val="lt1"/>
          </a:fillRef>
          <a:effectRef idx="0">
            <a:schemeClr val="dk1"/>
          </a:effectRef>
          <a:fontRef idx="minor">
            <a:schemeClr val="dk1"/>
          </a:fontRef>
        </p:style>
        <p:txBody>
          <a:bodyPr rtlCol="0" anchor="t"/>
          <a:lstStyle/>
          <a:p>
            <a:pPr algn="ctr"/>
            <a:r>
              <a:rPr lang="en-US" sz="800" b="1" dirty="0">
                <a:solidFill>
                  <a:prstClr val="black"/>
                </a:solidFill>
                <a:cs typeface="Arial" panose="020B0604020202020204" pitchFamily="34" charset="0"/>
              </a:rPr>
              <a:t>AGENSI LUAR YANG MEMBEKALKAN MAKLUMAT KEPADA MPOB</a:t>
            </a:r>
          </a:p>
        </p:txBody>
      </p:sp>
      <p:grpSp>
        <p:nvGrpSpPr>
          <p:cNvPr id="30" name="Group 29"/>
          <p:cNvGrpSpPr/>
          <p:nvPr/>
        </p:nvGrpSpPr>
        <p:grpSpPr>
          <a:xfrm>
            <a:off x="3287688" y="6476663"/>
            <a:ext cx="548640" cy="300077"/>
            <a:chOff x="2553195" y="6398961"/>
            <a:chExt cx="557840" cy="340848"/>
          </a:xfrm>
          <a:solidFill>
            <a:schemeClr val="accent4">
              <a:lumMod val="60000"/>
              <a:lumOff val="40000"/>
            </a:schemeClr>
          </a:solidFill>
        </p:grpSpPr>
        <p:sp>
          <p:nvSpPr>
            <p:cNvPr id="31" name="Rectangle 30"/>
            <p:cNvSpPr/>
            <p:nvPr/>
          </p:nvSpPr>
          <p:spPr>
            <a:xfrm>
              <a:off x="2553195" y="6398961"/>
              <a:ext cx="557840" cy="340848"/>
            </a:xfrm>
            <a:prstGeom prst="rect">
              <a:avLst/>
            </a:prstGeom>
            <a:grpFill/>
            <a:ln/>
          </p:spPr>
          <p:style>
            <a:lnRef idx="0">
              <a:schemeClr val="accent4"/>
            </a:lnRef>
            <a:fillRef idx="3">
              <a:schemeClr val="accent4"/>
            </a:fillRef>
            <a:effectRef idx="3">
              <a:schemeClr val="accent4"/>
            </a:effectRef>
            <a:fontRef idx="minor">
              <a:schemeClr val="lt1"/>
            </a:fontRef>
          </p:style>
          <p:txBody>
            <a:bodyPr rtlCol="0" anchor="b"/>
            <a:lstStyle/>
            <a:p>
              <a:pPr algn="ctr"/>
              <a:r>
                <a:rPr lang="en-US" sz="750" dirty="0">
                  <a:solidFill>
                    <a:prstClr val="black"/>
                  </a:solidFill>
                </a:rPr>
                <a:t>JPN</a:t>
              </a:r>
            </a:p>
          </p:txBody>
        </p:sp>
        <p:pic>
          <p:nvPicPr>
            <p:cNvPr id="32" name="Picture 31"/>
            <p:cNvPicPr>
              <a:picLocks noChangeAspect="1"/>
            </p:cNvPicPr>
            <p:nvPr/>
          </p:nvPicPr>
          <p:blipFill>
            <a:blip r:embed="rId3">
              <a:clrChange>
                <a:clrFrom>
                  <a:srgbClr val="FFFFB5"/>
                </a:clrFrom>
                <a:clrTo>
                  <a:srgbClr val="FFFFB5">
                    <a:alpha val="0"/>
                  </a:srgbClr>
                </a:clrTo>
              </a:clrChange>
              <a:duotone>
                <a:schemeClr val="accent3">
                  <a:shade val="45000"/>
                  <a:satMod val="135000"/>
                </a:schemeClr>
                <a:prstClr val="white"/>
              </a:duotone>
            </a:blip>
            <a:stretch>
              <a:fillRect/>
            </a:stretch>
          </p:blipFill>
          <p:spPr>
            <a:xfrm>
              <a:off x="3008317" y="6423152"/>
              <a:ext cx="92869" cy="170021"/>
            </a:xfrm>
            <a:prstGeom prst="rect">
              <a:avLst/>
            </a:prstGeom>
            <a:grpFill/>
          </p:spPr>
        </p:pic>
      </p:grpSp>
      <p:sp>
        <p:nvSpPr>
          <p:cNvPr id="34" name="Rectangle 33"/>
          <p:cNvSpPr/>
          <p:nvPr/>
        </p:nvSpPr>
        <p:spPr>
          <a:xfrm>
            <a:off x="3866932" y="6476663"/>
            <a:ext cx="548640" cy="300077"/>
          </a:xfrm>
          <a:prstGeom prst="rect">
            <a:avLst/>
          </a:prstGeom>
          <a:solidFill>
            <a:schemeClr val="accent4">
              <a:lumMod val="60000"/>
              <a:lumOff val="40000"/>
            </a:schemeClr>
          </a:solidFill>
          <a:ln/>
        </p:spPr>
        <p:style>
          <a:lnRef idx="0">
            <a:schemeClr val="accent4"/>
          </a:lnRef>
          <a:fillRef idx="3">
            <a:schemeClr val="accent4"/>
          </a:fillRef>
          <a:effectRef idx="3">
            <a:schemeClr val="accent4"/>
          </a:effectRef>
          <a:fontRef idx="minor">
            <a:schemeClr val="lt1"/>
          </a:fontRef>
        </p:style>
        <p:txBody>
          <a:bodyPr rtlCol="0" anchor="b"/>
          <a:lstStyle/>
          <a:p>
            <a:pPr algn="ctr"/>
            <a:r>
              <a:rPr lang="en-US" sz="750" dirty="0">
                <a:solidFill>
                  <a:prstClr val="black"/>
                </a:solidFill>
              </a:rPr>
              <a:t>JKDM</a:t>
            </a:r>
          </a:p>
        </p:txBody>
      </p:sp>
      <p:sp>
        <p:nvSpPr>
          <p:cNvPr id="37" name="Rectangle 36"/>
          <p:cNvSpPr/>
          <p:nvPr/>
        </p:nvSpPr>
        <p:spPr>
          <a:xfrm>
            <a:off x="5021005" y="6476663"/>
            <a:ext cx="548640" cy="300077"/>
          </a:xfrm>
          <a:prstGeom prst="rect">
            <a:avLst/>
          </a:prstGeom>
          <a:solidFill>
            <a:schemeClr val="accent4">
              <a:lumMod val="60000"/>
              <a:lumOff val="40000"/>
            </a:schemeClr>
          </a:solidFill>
          <a:ln/>
        </p:spPr>
        <p:style>
          <a:lnRef idx="0">
            <a:schemeClr val="accent4"/>
          </a:lnRef>
          <a:fillRef idx="3">
            <a:schemeClr val="accent4"/>
          </a:fillRef>
          <a:effectRef idx="3">
            <a:schemeClr val="accent4"/>
          </a:effectRef>
          <a:fontRef idx="minor">
            <a:schemeClr val="lt1"/>
          </a:fontRef>
        </p:style>
        <p:txBody>
          <a:bodyPr rtlCol="0" anchor="b"/>
          <a:lstStyle/>
          <a:p>
            <a:pPr algn="ctr"/>
            <a:r>
              <a:rPr lang="en-US" sz="750" dirty="0">
                <a:solidFill>
                  <a:prstClr val="black"/>
                </a:solidFill>
              </a:rPr>
              <a:t>KIMIA</a:t>
            </a:r>
          </a:p>
        </p:txBody>
      </p:sp>
      <p:sp>
        <p:nvSpPr>
          <p:cNvPr id="40" name="Rectangle 39"/>
          <p:cNvSpPr/>
          <p:nvPr/>
        </p:nvSpPr>
        <p:spPr>
          <a:xfrm>
            <a:off x="4449356" y="6476663"/>
            <a:ext cx="548640" cy="300077"/>
          </a:xfrm>
          <a:prstGeom prst="rect">
            <a:avLst/>
          </a:prstGeom>
          <a:solidFill>
            <a:schemeClr val="accent4">
              <a:lumMod val="60000"/>
              <a:lumOff val="40000"/>
            </a:schemeClr>
          </a:solidFill>
          <a:ln/>
        </p:spPr>
        <p:style>
          <a:lnRef idx="0">
            <a:schemeClr val="accent4"/>
          </a:lnRef>
          <a:fillRef idx="3">
            <a:schemeClr val="accent4"/>
          </a:fillRef>
          <a:effectRef idx="3">
            <a:schemeClr val="accent4"/>
          </a:effectRef>
          <a:fontRef idx="minor">
            <a:schemeClr val="lt1"/>
          </a:fontRef>
        </p:style>
        <p:txBody>
          <a:bodyPr rtlCol="0" anchor="b"/>
          <a:lstStyle/>
          <a:p>
            <a:pPr algn="ctr"/>
            <a:r>
              <a:rPr lang="en-US" sz="750" dirty="0">
                <a:solidFill>
                  <a:prstClr val="black"/>
                </a:solidFill>
              </a:rPr>
              <a:t>JPJ</a:t>
            </a:r>
          </a:p>
        </p:txBody>
      </p:sp>
      <p:sp>
        <p:nvSpPr>
          <p:cNvPr id="42" name="Rectangle 41"/>
          <p:cNvSpPr/>
          <p:nvPr/>
        </p:nvSpPr>
        <p:spPr>
          <a:xfrm>
            <a:off x="5889314" y="6216367"/>
            <a:ext cx="3303031" cy="59408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MY" sz="800">
              <a:solidFill>
                <a:prstClr val="black"/>
              </a:solidFill>
            </a:endParaRPr>
          </a:p>
        </p:txBody>
      </p:sp>
      <p:grpSp>
        <p:nvGrpSpPr>
          <p:cNvPr id="51" name="Group 50"/>
          <p:cNvGrpSpPr/>
          <p:nvPr/>
        </p:nvGrpSpPr>
        <p:grpSpPr>
          <a:xfrm>
            <a:off x="6032659" y="6375738"/>
            <a:ext cx="661324" cy="416267"/>
            <a:chOff x="5183521" y="6441733"/>
            <a:chExt cx="661324" cy="416267"/>
          </a:xfrm>
        </p:grpSpPr>
        <p:sp>
          <p:nvSpPr>
            <p:cNvPr id="46" name="Rectangle 45"/>
            <p:cNvSpPr/>
            <p:nvPr/>
          </p:nvSpPr>
          <p:spPr>
            <a:xfrm>
              <a:off x="5186478" y="6523447"/>
              <a:ext cx="658367" cy="334553"/>
            </a:xfrm>
            <a:prstGeom prst="rect">
              <a:avLst/>
            </a:prstGeom>
            <a:solidFill>
              <a:srgbClr val="C5E8EA"/>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800" dirty="0">
                  <a:solidFill>
                    <a:prstClr val="black"/>
                  </a:solidFill>
                </a:rPr>
                <a:t>No </a:t>
              </a:r>
              <a:r>
                <a:rPr lang="en-US" sz="800" dirty="0" err="1">
                  <a:solidFill>
                    <a:prstClr val="black"/>
                  </a:solidFill>
                </a:rPr>
                <a:t>MyKad</a:t>
              </a:r>
              <a:endParaRPr lang="en-US" sz="800" dirty="0">
                <a:solidFill>
                  <a:prstClr val="black"/>
                </a:solidFill>
              </a:endParaRPr>
            </a:p>
            <a:p>
              <a:pPr algn="ctr"/>
              <a:r>
                <a:rPr lang="en-US" sz="800" dirty="0" err="1">
                  <a:solidFill>
                    <a:prstClr val="black"/>
                  </a:solidFill>
                </a:rPr>
                <a:t>Alamat</a:t>
              </a:r>
              <a:endParaRPr lang="en-US" sz="800" dirty="0">
                <a:solidFill>
                  <a:prstClr val="black"/>
                </a:solidFill>
              </a:endParaRPr>
            </a:p>
          </p:txBody>
        </p:sp>
        <p:sp>
          <p:nvSpPr>
            <p:cNvPr id="47" name="Rectangle 46"/>
            <p:cNvSpPr/>
            <p:nvPr/>
          </p:nvSpPr>
          <p:spPr>
            <a:xfrm>
              <a:off x="5183521" y="6441733"/>
              <a:ext cx="661047" cy="83499"/>
            </a:xfrm>
            <a:prstGeom prst="rect">
              <a:avLst/>
            </a:prstGeom>
            <a:solidFill>
              <a:srgbClr val="C5E8EA"/>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nvGrpSpPr>
          <p:cNvPr id="52" name="Group 51"/>
          <p:cNvGrpSpPr/>
          <p:nvPr/>
        </p:nvGrpSpPr>
        <p:grpSpPr>
          <a:xfrm>
            <a:off x="6742687" y="6383053"/>
            <a:ext cx="630494" cy="416267"/>
            <a:chOff x="5944754" y="6449048"/>
            <a:chExt cx="630494" cy="416267"/>
          </a:xfrm>
        </p:grpSpPr>
        <p:sp>
          <p:nvSpPr>
            <p:cNvPr id="45" name="Rectangle 44"/>
            <p:cNvSpPr/>
            <p:nvPr/>
          </p:nvSpPr>
          <p:spPr>
            <a:xfrm>
              <a:off x="5949187" y="6534808"/>
              <a:ext cx="626061" cy="330507"/>
            </a:xfrm>
            <a:prstGeom prst="rect">
              <a:avLst/>
            </a:prstGeom>
            <a:solidFill>
              <a:srgbClr val="C5E8EA"/>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800" dirty="0" err="1">
                  <a:solidFill>
                    <a:prstClr val="black"/>
                  </a:solidFill>
                </a:rPr>
                <a:t>Borang</a:t>
              </a:r>
              <a:r>
                <a:rPr lang="en-US" sz="800" dirty="0">
                  <a:solidFill>
                    <a:prstClr val="black"/>
                  </a:solidFill>
                </a:rPr>
                <a:t> </a:t>
              </a:r>
              <a:r>
                <a:rPr lang="en-US" sz="800" dirty="0" err="1">
                  <a:solidFill>
                    <a:prstClr val="black"/>
                  </a:solidFill>
                </a:rPr>
                <a:t>Kastam</a:t>
              </a:r>
              <a:endParaRPr lang="en-US" sz="800" dirty="0">
                <a:solidFill>
                  <a:prstClr val="black"/>
                </a:solidFill>
              </a:endParaRPr>
            </a:p>
          </p:txBody>
        </p:sp>
        <p:sp>
          <p:nvSpPr>
            <p:cNvPr id="48" name="Rectangle 47"/>
            <p:cNvSpPr/>
            <p:nvPr/>
          </p:nvSpPr>
          <p:spPr>
            <a:xfrm>
              <a:off x="5944754" y="6449048"/>
              <a:ext cx="629994" cy="83499"/>
            </a:xfrm>
            <a:prstGeom prst="rect">
              <a:avLst/>
            </a:prstGeom>
            <a:solidFill>
              <a:srgbClr val="C5E8EA"/>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nvGrpSpPr>
          <p:cNvPr id="53" name="Group 52"/>
          <p:cNvGrpSpPr/>
          <p:nvPr/>
        </p:nvGrpSpPr>
        <p:grpSpPr>
          <a:xfrm>
            <a:off x="7430726" y="6368422"/>
            <a:ext cx="806766" cy="423582"/>
            <a:chOff x="6603533" y="6434418"/>
            <a:chExt cx="806766" cy="423582"/>
          </a:xfrm>
        </p:grpSpPr>
        <p:sp>
          <p:nvSpPr>
            <p:cNvPr id="44" name="Rectangle 43"/>
            <p:cNvSpPr/>
            <p:nvPr/>
          </p:nvSpPr>
          <p:spPr>
            <a:xfrm>
              <a:off x="6603533" y="6523353"/>
              <a:ext cx="806765" cy="334647"/>
            </a:xfrm>
            <a:prstGeom prst="rect">
              <a:avLst/>
            </a:prstGeom>
            <a:solidFill>
              <a:srgbClr val="C5E8EA"/>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800" dirty="0">
                  <a:solidFill>
                    <a:prstClr val="black"/>
                  </a:solidFill>
                </a:rPr>
                <a:t>No </a:t>
              </a:r>
              <a:r>
                <a:rPr lang="en-US" sz="800" dirty="0" err="1">
                  <a:solidFill>
                    <a:prstClr val="black"/>
                  </a:solidFill>
                </a:rPr>
                <a:t>Kenderaan</a:t>
              </a:r>
              <a:endParaRPr lang="en-US" sz="800" dirty="0">
                <a:solidFill>
                  <a:prstClr val="black"/>
                </a:solidFill>
              </a:endParaRPr>
            </a:p>
            <a:p>
              <a:pPr algn="ctr"/>
              <a:r>
                <a:rPr lang="en-US" sz="800" dirty="0" err="1">
                  <a:solidFill>
                    <a:prstClr val="black"/>
                  </a:solidFill>
                </a:rPr>
                <a:t>Alamat</a:t>
              </a:r>
              <a:endParaRPr lang="en-US" sz="800" dirty="0">
                <a:solidFill>
                  <a:prstClr val="black"/>
                </a:solidFill>
              </a:endParaRPr>
            </a:p>
          </p:txBody>
        </p:sp>
        <p:sp>
          <p:nvSpPr>
            <p:cNvPr id="49" name="Rectangle 48"/>
            <p:cNvSpPr/>
            <p:nvPr/>
          </p:nvSpPr>
          <p:spPr>
            <a:xfrm>
              <a:off x="6603533" y="6434418"/>
              <a:ext cx="806766" cy="108240"/>
            </a:xfrm>
            <a:prstGeom prst="rect">
              <a:avLst/>
            </a:prstGeom>
            <a:solidFill>
              <a:srgbClr val="C5E8EA"/>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nvGrpSpPr>
          <p:cNvPr id="54" name="Group 53"/>
          <p:cNvGrpSpPr/>
          <p:nvPr/>
        </p:nvGrpSpPr>
        <p:grpSpPr>
          <a:xfrm>
            <a:off x="8285540" y="6375737"/>
            <a:ext cx="771026" cy="408952"/>
            <a:chOff x="7502237" y="6441733"/>
            <a:chExt cx="771026" cy="408952"/>
          </a:xfrm>
        </p:grpSpPr>
        <p:sp>
          <p:nvSpPr>
            <p:cNvPr id="43" name="Rectangle 42"/>
            <p:cNvSpPr/>
            <p:nvPr/>
          </p:nvSpPr>
          <p:spPr>
            <a:xfrm>
              <a:off x="7505132" y="6542658"/>
              <a:ext cx="768131" cy="308027"/>
            </a:xfrm>
            <a:prstGeom prst="rect">
              <a:avLst/>
            </a:prstGeom>
            <a:solidFill>
              <a:srgbClr val="C5E8EA"/>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800" dirty="0" err="1">
                  <a:solidFill>
                    <a:prstClr val="black"/>
                  </a:solidFill>
                </a:rPr>
                <a:t>Laporan</a:t>
              </a:r>
              <a:r>
                <a:rPr lang="en-US" sz="800" dirty="0">
                  <a:solidFill>
                    <a:prstClr val="black"/>
                  </a:solidFill>
                </a:rPr>
                <a:t> </a:t>
              </a:r>
              <a:r>
                <a:rPr lang="en-US" sz="800" dirty="0" err="1">
                  <a:solidFill>
                    <a:prstClr val="black"/>
                  </a:solidFill>
                </a:rPr>
                <a:t>Hasil</a:t>
              </a:r>
              <a:r>
                <a:rPr lang="en-US" sz="800" dirty="0">
                  <a:solidFill>
                    <a:prstClr val="black"/>
                  </a:solidFill>
                </a:rPr>
                <a:t> </a:t>
              </a:r>
              <a:r>
                <a:rPr lang="en-US" sz="800" dirty="0" err="1">
                  <a:solidFill>
                    <a:prstClr val="black"/>
                  </a:solidFill>
                </a:rPr>
                <a:t>Pengujian</a:t>
              </a:r>
              <a:endParaRPr lang="en-US" sz="800" dirty="0">
                <a:solidFill>
                  <a:prstClr val="black"/>
                </a:solidFill>
              </a:endParaRPr>
            </a:p>
          </p:txBody>
        </p:sp>
        <p:sp>
          <p:nvSpPr>
            <p:cNvPr id="50" name="Rectangle 49"/>
            <p:cNvSpPr/>
            <p:nvPr/>
          </p:nvSpPr>
          <p:spPr>
            <a:xfrm>
              <a:off x="7502237" y="6441733"/>
              <a:ext cx="771026" cy="96759"/>
            </a:xfrm>
            <a:prstGeom prst="rect">
              <a:avLst/>
            </a:prstGeom>
            <a:solidFill>
              <a:srgbClr val="C5E8EA"/>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sp>
        <p:nvSpPr>
          <p:cNvPr id="55" name="Rectangle 54"/>
          <p:cNvSpPr/>
          <p:nvPr/>
        </p:nvSpPr>
        <p:spPr>
          <a:xfrm>
            <a:off x="5997069" y="6209394"/>
            <a:ext cx="790668" cy="215444"/>
          </a:xfrm>
          <a:prstGeom prst="rect">
            <a:avLst/>
          </a:prstGeom>
        </p:spPr>
        <p:txBody>
          <a:bodyPr wrap="square">
            <a:spAutoFit/>
          </a:bodyPr>
          <a:lstStyle/>
          <a:p>
            <a:pPr algn="ctr"/>
            <a:r>
              <a:rPr lang="en-US" sz="800" b="1" dirty="0">
                <a:solidFill>
                  <a:prstClr val="black"/>
                </a:solidFill>
              </a:rPr>
              <a:t>JPN</a:t>
            </a:r>
          </a:p>
        </p:txBody>
      </p:sp>
      <p:sp>
        <p:nvSpPr>
          <p:cNvPr id="56" name="Rectangle 55"/>
          <p:cNvSpPr/>
          <p:nvPr/>
        </p:nvSpPr>
        <p:spPr>
          <a:xfrm>
            <a:off x="6693168" y="6202078"/>
            <a:ext cx="790668" cy="215444"/>
          </a:xfrm>
          <a:prstGeom prst="rect">
            <a:avLst/>
          </a:prstGeom>
        </p:spPr>
        <p:txBody>
          <a:bodyPr wrap="square">
            <a:spAutoFit/>
          </a:bodyPr>
          <a:lstStyle/>
          <a:p>
            <a:pPr algn="ctr"/>
            <a:r>
              <a:rPr lang="en-US" sz="800" b="1" dirty="0">
                <a:solidFill>
                  <a:prstClr val="black"/>
                </a:solidFill>
              </a:rPr>
              <a:t>JKDM</a:t>
            </a:r>
          </a:p>
        </p:txBody>
      </p:sp>
      <p:sp>
        <p:nvSpPr>
          <p:cNvPr id="57" name="Rectangle 56"/>
          <p:cNvSpPr/>
          <p:nvPr/>
        </p:nvSpPr>
        <p:spPr>
          <a:xfrm>
            <a:off x="7387311" y="6216226"/>
            <a:ext cx="790668" cy="215444"/>
          </a:xfrm>
          <a:prstGeom prst="rect">
            <a:avLst/>
          </a:prstGeom>
        </p:spPr>
        <p:txBody>
          <a:bodyPr wrap="square">
            <a:spAutoFit/>
          </a:bodyPr>
          <a:lstStyle/>
          <a:p>
            <a:pPr algn="ctr"/>
            <a:r>
              <a:rPr lang="en-US" sz="800" b="1" dirty="0">
                <a:solidFill>
                  <a:prstClr val="black"/>
                </a:solidFill>
              </a:rPr>
              <a:t>JPJ</a:t>
            </a:r>
          </a:p>
        </p:txBody>
      </p:sp>
      <p:sp>
        <p:nvSpPr>
          <p:cNvPr id="58" name="Rectangle 57"/>
          <p:cNvSpPr/>
          <p:nvPr/>
        </p:nvSpPr>
        <p:spPr>
          <a:xfrm>
            <a:off x="8288435" y="6216367"/>
            <a:ext cx="790668" cy="215444"/>
          </a:xfrm>
          <a:prstGeom prst="rect">
            <a:avLst/>
          </a:prstGeom>
        </p:spPr>
        <p:txBody>
          <a:bodyPr wrap="square">
            <a:spAutoFit/>
          </a:bodyPr>
          <a:lstStyle/>
          <a:p>
            <a:pPr algn="ctr"/>
            <a:r>
              <a:rPr lang="en-US" sz="800" b="1" dirty="0">
                <a:solidFill>
                  <a:prstClr val="black"/>
                </a:solidFill>
              </a:rPr>
              <a:t>KIMIA</a:t>
            </a:r>
          </a:p>
        </p:txBody>
      </p:sp>
      <p:grpSp>
        <p:nvGrpSpPr>
          <p:cNvPr id="96" name="Group 95"/>
          <p:cNvGrpSpPr/>
          <p:nvPr/>
        </p:nvGrpSpPr>
        <p:grpSpPr>
          <a:xfrm>
            <a:off x="4954962" y="3190723"/>
            <a:ext cx="1383247" cy="2748847"/>
            <a:chOff x="3241189" y="3190722"/>
            <a:chExt cx="1383247" cy="2748847"/>
          </a:xfrm>
          <a:solidFill>
            <a:srgbClr val="FCD5B5"/>
          </a:solidFill>
        </p:grpSpPr>
        <p:grpSp>
          <p:nvGrpSpPr>
            <p:cNvPr id="62" name="Group 61"/>
            <p:cNvGrpSpPr/>
            <p:nvPr/>
          </p:nvGrpSpPr>
          <p:grpSpPr>
            <a:xfrm>
              <a:off x="3241189" y="3190722"/>
              <a:ext cx="1371600" cy="457200"/>
              <a:chOff x="3241189" y="3190722"/>
              <a:chExt cx="1371600" cy="457200"/>
            </a:xfrm>
            <a:grpFill/>
          </p:grpSpPr>
          <p:sp>
            <p:nvSpPr>
              <p:cNvPr id="7" name="Rounded Rectangle 6"/>
              <p:cNvSpPr/>
              <p:nvPr/>
            </p:nvSpPr>
            <p:spPr>
              <a:xfrm>
                <a:off x="3241189" y="3190722"/>
                <a:ext cx="1371600" cy="457200"/>
              </a:xfrm>
              <a:prstGeom prst="roundRect">
                <a:avLst/>
              </a:prstGeom>
              <a:grpFill/>
              <a:ln w="19050" cap="rnd" cmpd="sng" algn="ctr">
                <a:solidFill>
                  <a:srgbClr val="1E5155">
                    <a:lumMod val="75000"/>
                  </a:srgbClr>
                </a:solidFill>
                <a:prstDash val="solid"/>
              </a:ln>
              <a:effectLst/>
            </p:spPr>
            <p:txBody>
              <a:bodyPr rtlCol="0" anchor="b"/>
              <a:lstStyle/>
              <a:p>
                <a:pPr algn="ctr" defTabSz="342892">
                  <a:defRPr/>
                </a:pPr>
                <a:endParaRPr lang="en-US" sz="800" kern="0" dirty="0">
                  <a:solidFill>
                    <a:prstClr val="black"/>
                  </a:solidFill>
                </a:endParaRPr>
              </a:p>
              <a:p>
                <a:pPr algn="ctr" defTabSz="342892">
                  <a:defRPr/>
                </a:pPr>
                <a:r>
                  <a:rPr lang="en-US" sz="800" u="sng" kern="0" dirty="0">
                    <a:solidFill>
                      <a:prstClr val="black"/>
                    </a:solidFill>
                  </a:rPr>
                  <a:t>e-Cert  Service</a:t>
                </a:r>
              </a:p>
              <a:p>
                <a:pPr algn="ctr"/>
                <a:r>
                  <a:rPr lang="en-US" sz="800" dirty="0" err="1">
                    <a:solidFill>
                      <a:prstClr val="black"/>
                    </a:solidFill>
                  </a:rPr>
                  <a:t>Perkhidmatan</a:t>
                </a:r>
                <a:r>
                  <a:rPr lang="en-US" sz="800" dirty="0">
                    <a:solidFill>
                      <a:prstClr val="black"/>
                    </a:solidFill>
                  </a:rPr>
                  <a:t> </a:t>
                </a:r>
                <a:r>
                  <a:rPr lang="en-US" sz="800" dirty="0" err="1">
                    <a:solidFill>
                      <a:prstClr val="black"/>
                    </a:solidFill>
                  </a:rPr>
                  <a:t>Pemantauan</a:t>
                </a:r>
                <a:r>
                  <a:rPr lang="en-US" sz="800" dirty="0">
                    <a:solidFill>
                      <a:prstClr val="black"/>
                    </a:solidFill>
                  </a:rPr>
                  <a:t> </a:t>
                </a:r>
                <a:r>
                  <a:rPr lang="en-US" sz="800" dirty="0" err="1">
                    <a:solidFill>
                      <a:prstClr val="black"/>
                    </a:solidFill>
                  </a:rPr>
                  <a:t>Pensijilan</a:t>
                </a:r>
                <a:r>
                  <a:rPr lang="en-US" sz="800" dirty="0">
                    <a:solidFill>
                      <a:prstClr val="black"/>
                    </a:solidFill>
                  </a:rPr>
                  <a:t> MSPO</a:t>
                </a:r>
                <a:endParaRPr lang="en-MY" sz="800" dirty="0">
                  <a:solidFill>
                    <a:prstClr val="black"/>
                  </a:solidFill>
                </a:endParaRPr>
              </a:p>
            </p:txBody>
          </p:sp>
          <p:pic>
            <p:nvPicPr>
              <p:cNvPr id="61" name="Picture 60"/>
              <p:cNvPicPr>
                <a:picLocks noChangeAspect="1"/>
              </p:cNvPicPr>
              <p:nvPr/>
            </p:nvPicPr>
            <p:blipFill>
              <a:blip r:embed="rId4">
                <a:clrChange>
                  <a:clrFrom>
                    <a:srgbClr val="FFFFB5"/>
                  </a:clrFrom>
                  <a:clrTo>
                    <a:srgbClr val="FFFFB5">
                      <a:alpha val="0"/>
                    </a:srgbClr>
                  </a:clrTo>
                </a:clrChange>
                <a:duotone>
                  <a:srgbClr val="1E5155">
                    <a:shade val="45000"/>
                    <a:satMod val="135000"/>
                  </a:srgbClr>
                  <a:prstClr val="white"/>
                </a:duotone>
              </a:blip>
              <a:stretch>
                <a:fillRect/>
              </a:stretch>
            </p:blipFill>
            <p:spPr>
              <a:xfrm>
                <a:off x="4453218" y="3217758"/>
                <a:ext cx="125067" cy="75770"/>
              </a:xfrm>
              <a:prstGeom prst="rect">
                <a:avLst/>
              </a:prstGeom>
              <a:grpFill/>
            </p:spPr>
          </p:pic>
        </p:grpSp>
        <p:grpSp>
          <p:nvGrpSpPr>
            <p:cNvPr id="64" name="Group 63"/>
            <p:cNvGrpSpPr/>
            <p:nvPr/>
          </p:nvGrpSpPr>
          <p:grpSpPr>
            <a:xfrm>
              <a:off x="3241189" y="3699681"/>
              <a:ext cx="1371600" cy="615620"/>
              <a:chOff x="3241189" y="3699681"/>
              <a:chExt cx="1371600" cy="615620"/>
            </a:xfrm>
            <a:grpFill/>
          </p:grpSpPr>
          <p:sp>
            <p:nvSpPr>
              <p:cNvPr id="6" name="Rounded Rectangle 5"/>
              <p:cNvSpPr/>
              <p:nvPr/>
            </p:nvSpPr>
            <p:spPr>
              <a:xfrm>
                <a:off x="3241189" y="3699681"/>
                <a:ext cx="1371600" cy="615620"/>
              </a:xfrm>
              <a:prstGeom prst="roundRect">
                <a:avLst/>
              </a:prstGeom>
              <a:grpFill/>
              <a:ln w="19050" cap="rnd" cmpd="sng" algn="ctr">
                <a:solidFill>
                  <a:srgbClr val="1E5155">
                    <a:lumMod val="75000"/>
                  </a:srgbClr>
                </a:solidFill>
                <a:prstDash val="solid"/>
              </a:ln>
              <a:effectLst/>
            </p:spPr>
            <p:txBody>
              <a:bodyPr rtlCol="0" anchor="t"/>
              <a:lstStyle/>
              <a:p>
                <a:pPr algn="ctr" defTabSz="342892">
                  <a:defRPr/>
                </a:pPr>
                <a:r>
                  <a:rPr lang="en-US" sz="800" u="sng" kern="0" dirty="0">
                    <a:solidFill>
                      <a:prstClr val="black"/>
                    </a:solidFill>
                  </a:rPr>
                  <a:t>e-PP  Service</a:t>
                </a:r>
              </a:p>
              <a:p>
                <a:pPr algn="ctr"/>
                <a:r>
                  <a:rPr lang="en-US" sz="800" dirty="0" err="1">
                    <a:solidFill>
                      <a:prstClr val="black"/>
                    </a:solidFill>
                  </a:rPr>
                  <a:t>Perkhidmatan</a:t>
                </a:r>
                <a:r>
                  <a:rPr lang="en-US" sz="800" dirty="0">
                    <a:solidFill>
                      <a:prstClr val="black"/>
                    </a:solidFill>
                  </a:rPr>
                  <a:t> </a:t>
                </a:r>
                <a:r>
                  <a:rPr lang="en-US" sz="800" dirty="0" err="1">
                    <a:solidFill>
                      <a:prstClr val="black"/>
                    </a:solidFill>
                  </a:rPr>
                  <a:t>Transaksi</a:t>
                </a:r>
                <a:r>
                  <a:rPr lang="en-US" sz="800" dirty="0">
                    <a:solidFill>
                      <a:prstClr val="black"/>
                    </a:solidFill>
                  </a:rPr>
                  <a:t> </a:t>
                </a:r>
                <a:r>
                  <a:rPr lang="en-US" sz="800" dirty="0" err="1">
                    <a:solidFill>
                      <a:prstClr val="black"/>
                    </a:solidFill>
                  </a:rPr>
                  <a:t>Urusniaga</a:t>
                </a:r>
                <a:r>
                  <a:rPr lang="en-US" sz="800" dirty="0">
                    <a:solidFill>
                      <a:prstClr val="black"/>
                    </a:solidFill>
                  </a:rPr>
                  <a:t> </a:t>
                </a:r>
                <a:r>
                  <a:rPr lang="en-US" sz="800" dirty="0" err="1">
                    <a:solidFill>
                      <a:prstClr val="black"/>
                    </a:solidFill>
                  </a:rPr>
                  <a:t>Keluaran</a:t>
                </a:r>
                <a:r>
                  <a:rPr lang="en-US" sz="800" dirty="0">
                    <a:solidFill>
                      <a:prstClr val="black"/>
                    </a:solidFill>
                  </a:rPr>
                  <a:t> </a:t>
                </a:r>
                <a:r>
                  <a:rPr lang="en-US" sz="800" dirty="0" err="1">
                    <a:solidFill>
                      <a:prstClr val="black"/>
                    </a:solidFill>
                  </a:rPr>
                  <a:t>Kelapa</a:t>
                </a:r>
                <a:r>
                  <a:rPr lang="en-US" sz="800" dirty="0">
                    <a:solidFill>
                      <a:prstClr val="black"/>
                    </a:solidFill>
                  </a:rPr>
                  <a:t> </a:t>
                </a:r>
                <a:r>
                  <a:rPr lang="en-US" sz="800" dirty="0" err="1">
                    <a:solidFill>
                      <a:prstClr val="black"/>
                    </a:solidFill>
                  </a:rPr>
                  <a:t>Sawit</a:t>
                </a:r>
                <a:endParaRPr lang="en-MY" sz="800" dirty="0">
                  <a:solidFill>
                    <a:prstClr val="black"/>
                  </a:solidFill>
                </a:endParaRPr>
              </a:p>
            </p:txBody>
          </p:sp>
          <p:pic>
            <p:nvPicPr>
              <p:cNvPr id="63" name="Picture 62"/>
              <p:cNvPicPr>
                <a:picLocks noChangeAspect="1"/>
              </p:cNvPicPr>
              <p:nvPr/>
            </p:nvPicPr>
            <p:blipFill>
              <a:blip r:embed="rId4">
                <a:clrChange>
                  <a:clrFrom>
                    <a:srgbClr val="FFFFB5"/>
                  </a:clrFrom>
                  <a:clrTo>
                    <a:srgbClr val="FFFFB5">
                      <a:alpha val="0"/>
                    </a:srgbClr>
                  </a:clrTo>
                </a:clrChange>
                <a:duotone>
                  <a:srgbClr val="1E5155">
                    <a:shade val="45000"/>
                    <a:satMod val="135000"/>
                  </a:srgbClr>
                  <a:prstClr val="white"/>
                </a:duotone>
              </a:blip>
              <a:stretch>
                <a:fillRect/>
              </a:stretch>
            </p:blipFill>
            <p:spPr>
              <a:xfrm>
                <a:off x="4444591" y="3729628"/>
                <a:ext cx="125067" cy="75770"/>
              </a:xfrm>
              <a:prstGeom prst="rect">
                <a:avLst/>
              </a:prstGeom>
              <a:grpFill/>
            </p:spPr>
          </p:pic>
        </p:grpSp>
        <p:grpSp>
          <p:nvGrpSpPr>
            <p:cNvPr id="66" name="Group 65"/>
            <p:cNvGrpSpPr/>
            <p:nvPr/>
          </p:nvGrpSpPr>
          <p:grpSpPr>
            <a:xfrm>
              <a:off x="3241189" y="4358431"/>
              <a:ext cx="1371600" cy="557572"/>
              <a:chOff x="3241189" y="4358431"/>
              <a:chExt cx="1371600" cy="557572"/>
            </a:xfrm>
            <a:grpFill/>
          </p:grpSpPr>
          <p:sp>
            <p:nvSpPr>
              <p:cNvPr id="5" name="Rounded Rectangle 4"/>
              <p:cNvSpPr/>
              <p:nvPr/>
            </p:nvSpPr>
            <p:spPr>
              <a:xfrm>
                <a:off x="3241189" y="4358431"/>
                <a:ext cx="1371600" cy="557572"/>
              </a:xfrm>
              <a:prstGeom prst="roundRect">
                <a:avLst/>
              </a:prstGeom>
              <a:grpFill/>
              <a:ln w="19050" cap="rnd" cmpd="sng" algn="ctr">
                <a:solidFill>
                  <a:srgbClr val="1E5155">
                    <a:lumMod val="75000"/>
                  </a:srgbClr>
                </a:solidFill>
                <a:prstDash val="solid"/>
              </a:ln>
              <a:effectLst/>
            </p:spPr>
            <p:txBody>
              <a:bodyPr rtlCol="0" anchor="t"/>
              <a:lstStyle/>
              <a:p>
                <a:pPr algn="ctr" defTabSz="342892">
                  <a:defRPr/>
                </a:pPr>
                <a:r>
                  <a:rPr lang="en-US" sz="800" u="sng" kern="0" dirty="0">
                    <a:solidFill>
                      <a:prstClr val="black"/>
                    </a:solidFill>
                  </a:rPr>
                  <a:t>e-FFB  Service</a:t>
                </a:r>
              </a:p>
              <a:p>
                <a:pPr algn="ctr"/>
                <a:r>
                  <a:rPr lang="en-US" sz="800" dirty="0" err="1">
                    <a:solidFill>
                      <a:prstClr val="black"/>
                    </a:solidFill>
                  </a:rPr>
                  <a:t>Perkhidmatan</a:t>
                </a:r>
                <a:r>
                  <a:rPr lang="en-US" sz="800" dirty="0">
                    <a:solidFill>
                      <a:prstClr val="black"/>
                    </a:solidFill>
                  </a:rPr>
                  <a:t> </a:t>
                </a:r>
                <a:r>
                  <a:rPr lang="en-US" sz="800" dirty="0" err="1">
                    <a:solidFill>
                      <a:prstClr val="black"/>
                    </a:solidFill>
                  </a:rPr>
                  <a:t>Transaksi</a:t>
                </a:r>
                <a:r>
                  <a:rPr lang="en-US" sz="800" dirty="0">
                    <a:solidFill>
                      <a:prstClr val="black"/>
                    </a:solidFill>
                  </a:rPr>
                  <a:t> </a:t>
                </a:r>
                <a:r>
                  <a:rPr lang="en-US" sz="800" dirty="0" err="1">
                    <a:solidFill>
                      <a:prstClr val="black"/>
                    </a:solidFill>
                  </a:rPr>
                  <a:t>Urusniaga</a:t>
                </a:r>
                <a:r>
                  <a:rPr lang="en-US" sz="800" dirty="0">
                    <a:solidFill>
                      <a:prstClr val="black"/>
                    </a:solidFill>
                  </a:rPr>
                  <a:t> </a:t>
                </a:r>
                <a:r>
                  <a:rPr lang="en-US" sz="800" dirty="0" err="1">
                    <a:solidFill>
                      <a:prstClr val="black"/>
                    </a:solidFill>
                  </a:rPr>
                  <a:t>Buah</a:t>
                </a:r>
                <a:r>
                  <a:rPr lang="en-US" sz="800" dirty="0">
                    <a:solidFill>
                      <a:prstClr val="black"/>
                    </a:solidFill>
                  </a:rPr>
                  <a:t> </a:t>
                </a:r>
                <a:r>
                  <a:rPr lang="en-US" sz="800" dirty="0" err="1">
                    <a:solidFill>
                      <a:prstClr val="black"/>
                    </a:solidFill>
                  </a:rPr>
                  <a:t>Kelapa</a:t>
                </a:r>
                <a:r>
                  <a:rPr lang="en-US" sz="800" dirty="0">
                    <a:solidFill>
                      <a:prstClr val="black"/>
                    </a:solidFill>
                  </a:rPr>
                  <a:t> </a:t>
                </a:r>
                <a:r>
                  <a:rPr lang="en-US" sz="800" dirty="0" err="1">
                    <a:solidFill>
                      <a:prstClr val="black"/>
                    </a:solidFill>
                  </a:rPr>
                  <a:t>Sawit</a:t>
                </a:r>
                <a:endParaRPr lang="en-MY" sz="800" dirty="0">
                  <a:solidFill>
                    <a:prstClr val="black"/>
                  </a:solidFill>
                </a:endParaRPr>
              </a:p>
            </p:txBody>
          </p:sp>
          <p:pic>
            <p:nvPicPr>
              <p:cNvPr id="65" name="Picture 64"/>
              <p:cNvPicPr>
                <a:picLocks noChangeAspect="1"/>
              </p:cNvPicPr>
              <p:nvPr/>
            </p:nvPicPr>
            <p:blipFill>
              <a:blip r:embed="rId4">
                <a:clrChange>
                  <a:clrFrom>
                    <a:srgbClr val="FFFFB5"/>
                  </a:clrFrom>
                  <a:clrTo>
                    <a:srgbClr val="FFFFB5">
                      <a:alpha val="0"/>
                    </a:srgbClr>
                  </a:clrTo>
                </a:clrChange>
                <a:duotone>
                  <a:srgbClr val="1E5155">
                    <a:shade val="45000"/>
                    <a:satMod val="135000"/>
                  </a:srgbClr>
                  <a:prstClr val="white"/>
                </a:duotone>
              </a:blip>
              <a:stretch>
                <a:fillRect/>
              </a:stretch>
            </p:blipFill>
            <p:spPr>
              <a:xfrm>
                <a:off x="4453218" y="4398956"/>
                <a:ext cx="125067" cy="75770"/>
              </a:xfrm>
              <a:prstGeom prst="rect">
                <a:avLst/>
              </a:prstGeom>
              <a:grpFill/>
            </p:spPr>
          </p:pic>
        </p:grpSp>
        <p:grpSp>
          <p:nvGrpSpPr>
            <p:cNvPr id="68" name="Group 67"/>
            <p:cNvGrpSpPr/>
            <p:nvPr/>
          </p:nvGrpSpPr>
          <p:grpSpPr>
            <a:xfrm>
              <a:off x="3247802" y="4970232"/>
              <a:ext cx="1371600" cy="457200"/>
              <a:chOff x="3247802" y="4970232"/>
              <a:chExt cx="1371600" cy="457200"/>
            </a:xfrm>
            <a:grpFill/>
          </p:grpSpPr>
          <p:sp>
            <p:nvSpPr>
              <p:cNvPr id="3" name="Rounded Rectangle 2"/>
              <p:cNvSpPr/>
              <p:nvPr/>
            </p:nvSpPr>
            <p:spPr>
              <a:xfrm>
                <a:off x="3247802" y="4970232"/>
                <a:ext cx="1371600" cy="457200"/>
              </a:xfrm>
              <a:prstGeom prst="roundRect">
                <a:avLst/>
              </a:prstGeom>
              <a:grpFill/>
              <a:ln w="19050" cap="rnd" cmpd="sng" algn="ctr">
                <a:solidFill>
                  <a:srgbClr val="1E5155">
                    <a:lumMod val="75000"/>
                  </a:srgbClr>
                </a:solidFill>
                <a:prstDash val="solid"/>
              </a:ln>
              <a:effectLst/>
            </p:spPr>
            <p:txBody>
              <a:bodyPr rtlCol="0" anchor="t"/>
              <a:lstStyle/>
              <a:p>
                <a:pPr algn="ctr" defTabSz="342892">
                  <a:defRPr/>
                </a:pPr>
                <a:r>
                  <a:rPr lang="en-US" sz="800" u="sng" kern="0" dirty="0">
                    <a:solidFill>
                      <a:prstClr val="black"/>
                    </a:solidFill>
                  </a:rPr>
                  <a:t>i-Enforce Service</a:t>
                </a:r>
              </a:p>
              <a:p>
                <a:pPr algn="ctr"/>
                <a:r>
                  <a:rPr lang="en-US" sz="800" dirty="0" err="1">
                    <a:solidFill>
                      <a:prstClr val="black"/>
                    </a:solidFill>
                  </a:rPr>
                  <a:t>Perkhidmatan</a:t>
                </a:r>
                <a:r>
                  <a:rPr lang="en-US" sz="800" dirty="0">
                    <a:solidFill>
                      <a:prstClr val="black"/>
                    </a:solidFill>
                  </a:rPr>
                  <a:t> </a:t>
                </a:r>
                <a:r>
                  <a:rPr lang="en-US" sz="800" dirty="0" err="1">
                    <a:solidFill>
                      <a:prstClr val="black"/>
                    </a:solidFill>
                  </a:rPr>
                  <a:t>pengurusan</a:t>
                </a:r>
                <a:endParaRPr lang="en-US" sz="800" dirty="0">
                  <a:solidFill>
                    <a:prstClr val="black"/>
                  </a:solidFill>
                </a:endParaRPr>
              </a:p>
              <a:p>
                <a:pPr algn="ctr"/>
                <a:r>
                  <a:rPr lang="en-US" sz="800" dirty="0">
                    <a:solidFill>
                      <a:prstClr val="black"/>
                    </a:solidFill>
                  </a:rPr>
                  <a:t> </a:t>
                </a:r>
                <a:r>
                  <a:rPr lang="en-US" sz="800" dirty="0" err="1">
                    <a:solidFill>
                      <a:prstClr val="black"/>
                    </a:solidFill>
                  </a:rPr>
                  <a:t>penguatkuasan</a:t>
                </a:r>
                <a:endParaRPr lang="en-MY" sz="800" dirty="0">
                  <a:solidFill>
                    <a:prstClr val="black"/>
                  </a:solidFill>
                </a:endParaRPr>
              </a:p>
            </p:txBody>
          </p:sp>
          <p:pic>
            <p:nvPicPr>
              <p:cNvPr id="67" name="Picture 66"/>
              <p:cNvPicPr>
                <a:picLocks noChangeAspect="1"/>
              </p:cNvPicPr>
              <p:nvPr/>
            </p:nvPicPr>
            <p:blipFill>
              <a:blip r:embed="rId4">
                <a:clrChange>
                  <a:clrFrom>
                    <a:srgbClr val="FFFFB5"/>
                  </a:clrFrom>
                  <a:clrTo>
                    <a:srgbClr val="FFFFB5">
                      <a:alpha val="0"/>
                    </a:srgbClr>
                  </a:clrTo>
                </a:clrChange>
                <a:duotone>
                  <a:srgbClr val="1E5155">
                    <a:shade val="45000"/>
                    <a:satMod val="135000"/>
                  </a:srgbClr>
                  <a:prstClr val="white"/>
                </a:duotone>
              </a:blip>
              <a:stretch>
                <a:fillRect/>
              </a:stretch>
            </p:blipFill>
            <p:spPr>
              <a:xfrm>
                <a:off x="4453217" y="4990992"/>
                <a:ext cx="125067" cy="75770"/>
              </a:xfrm>
              <a:prstGeom prst="rect">
                <a:avLst/>
              </a:prstGeom>
              <a:grpFill/>
            </p:spPr>
          </p:pic>
        </p:grpSp>
        <p:grpSp>
          <p:nvGrpSpPr>
            <p:cNvPr id="70" name="Group 69"/>
            <p:cNvGrpSpPr/>
            <p:nvPr/>
          </p:nvGrpSpPr>
          <p:grpSpPr>
            <a:xfrm>
              <a:off x="3252836" y="5482369"/>
              <a:ext cx="1371600" cy="457200"/>
              <a:chOff x="3261462" y="5482369"/>
              <a:chExt cx="1371600" cy="457200"/>
            </a:xfrm>
            <a:grpFill/>
          </p:grpSpPr>
          <p:sp>
            <p:nvSpPr>
              <p:cNvPr id="9" name="Rounded Rectangle 8"/>
              <p:cNvSpPr/>
              <p:nvPr/>
            </p:nvSpPr>
            <p:spPr>
              <a:xfrm>
                <a:off x="3261462" y="5482369"/>
                <a:ext cx="1371600" cy="457200"/>
              </a:xfrm>
              <a:prstGeom prst="roundRect">
                <a:avLst/>
              </a:prstGeom>
              <a:grpFill/>
              <a:ln w="19050" cap="rnd" cmpd="sng" algn="ctr">
                <a:solidFill>
                  <a:srgbClr val="1E5155">
                    <a:lumMod val="75000"/>
                  </a:srgbClr>
                </a:solidFill>
                <a:prstDash val="solid"/>
              </a:ln>
              <a:effectLst/>
            </p:spPr>
            <p:txBody>
              <a:bodyPr rtlCol="0" anchor="t"/>
              <a:lstStyle/>
              <a:p>
                <a:pPr algn="ctr" defTabSz="342892">
                  <a:defRPr/>
                </a:pPr>
                <a:r>
                  <a:rPr lang="en-US" sz="800" u="sng" kern="0" dirty="0" err="1">
                    <a:solidFill>
                      <a:prstClr val="black"/>
                    </a:solidFill>
                  </a:rPr>
                  <a:t>i</a:t>
                </a:r>
                <a:r>
                  <a:rPr lang="en-US" sz="800" u="sng" kern="0" dirty="0">
                    <a:solidFill>
                      <a:prstClr val="black"/>
                    </a:solidFill>
                  </a:rPr>
                  <a:t>-Service </a:t>
                </a:r>
                <a:r>
                  <a:rPr lang="en-US" sz="800" u="sng" kern="0" dirty="0" err="1">
                    <a:solidFill>
                      <a:prstClr val="black"/>
                    </a:solidFill>
                  </a:rPr>
                  <a:t>Service</a:t>
                </a:r>
                <a:endParaRPr lang="en-US" sz="800" u="sng" kern="0" dirty="0">
                  <a:solidFill>
                    <a:prstClr val="black"/>
                  </a:solidFill>
                </a:endParaRPr>
              </a:p>
              <a:p>
                <a:pPr algn="ctr"/>
                <a:r>
                  <a:rPr lang="en-US" sz="800" dirty="0" err="1">
                    <a:solidFill>
                      <a:prstClr val="black"/>
                    </a:solidFill>
                  </a:rPr>
                  <a:t>Perkhidmatan</a:t>
                </a:r>
                <a:r>
                  <a:rPr lang="en-US" sz="800" dirty="0">
                    <a:solidFill>
                      <a:prstClr val="black"/>
                    </a:solidFill>
                  </a:rPr>
                  <a:t> </a:t>
                </a:r>
                <a:r>
                  <a:rPr lang="en-US" sz="800" dirty="0" err="1">
                    <a:solidFill>
                      <a:prstClr val="black"/>
                    </a:solidFill>
                  </a:rPr>
                  <a:t>Setempat</a:t>
                </a:r>
                <a:r>
                  <a:rPr lang="en-US" sz="800" dirty="0">
                    <a:solidFill>
                      <a:prstClr val="black"/>
                    </a:solidFill>
                  </a:rPr>
                  <a:t>  (One Stop Center)</a:t>
                </a:r>
                <a:endParaRPr lang="en-MY" sz="800" dirty="0">
                  <a:solidFill>
                    <a:prstClr val="black"/>
                  </a:solidFill>
                </a:endParaRPr>
              </a:p>
            </p:txBody>
          </p:sp>
          <p:pic>
            <p:nvPicPr>
              <p:cNvPr id="69" name="Picture 68"/>
              <p:cNvPicPr>
                <a:picLocks noChangeAspect="1"/>
              </p:cNvPicPr>
              <p:nvPr/>
            </p:nvPicPr>
            <p:blipFill>
              <a:blip r:embed="rId4">
                <a:clrChange>
                  <a:clrFrom>
                    <a:srgbClr val="FFFFB5"/>
                  </a:clrFrom>
                  <a:clrTo>
                    <a:srgbClr val="FFFFB5">
                      <a:alpha val="0"/>
                    </a:srgbClr>
                  </a:clrTo>
                </a:clrChange>
                <a:duotone>
                  <a:srgbClr val="1E5155">
                    <a:shade val="45000"/>
                    <a:satMod val="135000"/>
                  </a:srgbClr>
                  <a:prstClr val="white"/>
                </a:duotone>
              </a:blip>
              <a:stretch>
                <a:fillRect/>
              </a:stretch>
            </p:blipFill>
            <p:spPr>
              <a:xfrm>
                <a:off x="4471256" y="5505775"/>
                <a:ext cx="125067" cy="75770"/>
              </a:xfrm>
              <a:prstGeom prst="rect">
                <a:avLst/>
              </a:prstGeom>
              <a:grpFill/>
            </p:spPr>
          </p:pic>
        </p:grpSp>
      </p:grpSp>
      <p:grpSp>
        <p:nvGrpSpPr>
          <p:cNvPr id="81" name="Group 80"/>
          <p:cNvGrpSpPr/>
          <p:nvPr/>
        </p:nvGrpSpPr>
        <p:grpSpPr>
          <a:xfrm>
            <a:off x="6341771" y="3335926"/>
            <a:ext cx="702003" cy="196074"/>
            <a:chOff x="5185613" y="3731881"/>
            <a:chExt cx="702002" cy="196074"/>
          </a:xfrm>
        </p:grpSpPr>
        <p:cxnSp>
          <p:nvCxnSpPr>
            <p:cNvPr id="82" name="Straight Arrow Connector 81"/>
            <p:cNvCxnSpPr>
              <a:stCxn id="83" idx="0"/>
              <a:endCxn id="17" idx="1"/>
            </p:cNvCxnSpPr>
            <p:nvPr/>
          </p:nvCxnSpPr>
          <p:spPr>
            <a:xfrm flipV="1">
              <a:off x="5185613" y="3827611"/>
              <a:ext cx="702002" cy="2307"/>
            </a:xfrm>
            <a:prstGeom prst="straightConnector1">
              <a:avLst/>
            </a:prstGeom>
            <a:ln>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83" name="Isosceles Triangle 82"/>
            <p:cNvSpPr/>
            <p:nvPr/>
          </p:nvSpPr>
          <p:spPr>
            <a:xfrm rot="5400000" flipV="1">
              <a:off x="5123608" y="3793886"/>
              <a:ext cx="196074" cy="72064"/>
            </a:xfrm>
            <a:prstGeom prst="triangle">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sz="1350">
                <a:solidFill>
                  <a:prstClr val="white"/>
                </a:solidFill>
              </a:endParaRPr>
            </a:p>
          </p:txBody>
        </p:sp>
      </p:grpSp>
      <p:cxnSp>
        <p:nvCxnSpPr>
          <p:cNvPr id="116" name="Straight Arrow Connector 115"/>
          <p:cNvCxnSpPr>
            <a:endCxn id="6" idx="1"/>
          </p:cNvCxnSpPr>
          <p:nvPr/>
        </p:nvCxnSpPr>
        <p:spPr>
          <a:xfrm>
            <a:off x="4595813" y="4007491"/>
            <a:ext cx="359148" cy="0"/>
          </a:xfrm>
          <a:prstGeom prst="straightConnector1">
            <a:avLst/>
          </a:prstGeom>
          <a:ln w="3175">
            <a:solidFill>
              <a:srgbClr val="0000FF"/>
            </a:solidFill>
            <a:prstDash val="lgDash"/>
            <a:tailEnd type="triangle"/>
          </a:ln>
        </p:spPr>
        <p:style>
          <a:lnRef idx="1">
            <a:schemeClr val="accent1"/>
          </a:lnRef>
          <a:fillRef idx="0">
            <a:schemeClr val="accent1"/>
          </a:fillRef>
          <a:effectRef idx="0">
            <a:schemeClr val="accent1"/>
          </a:effectRef>
          <a:fontRef idx="minor">
            <a:schemeClr val="tx1"/>
          </a:fontRef>
        </p:style>
      </p:cxnSp>
      <p:grpSp>
        <p:nvGrpSpPr>
          <p:cNvPr id="80" name="Group 79"/>
          <p:cNvGrpSpPr/>
          <p:nvPr/>
        </p:nvGrpSpPr>
        <p:grpSpPr>
          <a:xfrm>
            <a:off x="3431187" y="4472706"/>
            <a:ext cx="789191" cy="329023"/>
            <a:chOff x="1889713" y="4594385"/>
            <a:chExt cx="789191" cy="329023"/>
          </a:xfrm>
          <a:solidFill>
            <a:srgbClr val="FCD5B5"/>
          </a:solidFill>
        </p:grpSpPr>
        <p:sp>
          <p:nvSpPr>
            <p:cNvPr id="59" name="Rounded Rectangle 58"/>
            <p:cNvSpPr/>
            <p:nvPr/>
          </p:nvSpPr>
          <p:spPr>
            <a:xfrm>
              <a:off x="1889713" y="4594385"/>
              <a:ext cx="789191" cy="329023"/>
            </a:xfrm>
            <a:prstGeom prst="roundRect">
              <a:avLst/>
            </a:prstGeom>
            <a:grpFill/>
            <a:ln w="19050" cap="rnd" cmpd="sng" algn="ctr">
              <a:solidFill>
                <a:srgbClr val="1E5155">
                  <a:lumMod val="75000"/>
                </a:srgbClr>
              </a:solidFill>
              <a:prstDash val="solid"/>
            </a:ln>
            <a:effectLst/>
          </p:spPr>
          <p:txBody>
            <a:bodyPr rtlCol="0" anchor="b"/>
            <a:lstStyle/>
            <a:p>
              <a:pPr algn="ctr" defTabSz="342892">
                <a:defRPr/>
              </a:pPr>
              <a:endParaRPr lang="en-US" sz="800" kern="0" dirty="0">
                <a:solidFill>
                  <a:prstClr val="black"/>
                </a:solidFill>
                <a:latin typeface="Calibri Light"/>
              </a:endParaRPr>
            </a:p>
            <a:p>
              <a:pPr algn="ctr" defTabSz="342892">
                <a:defRPr/>
              </a:pPr>
              <a:r>
                <a:rPr lang="en-US" sz="800" kern="0" dirty="0">
                  <a:solidFill>
                    <a:prstClr val="black"/>
                  </a:solidFill>
                  <a:latin typeface="Calibri Light"/>
                </a:rPr>
                <a:t>Roles Management</a:t>
              </a:r>
            </a:p>
          </p:txBody>
        </p:sp>
        <p:pic>
          <p:nvPicPr>
            <p:cNvPr id="60" name="Picture 59"/>
            <p:cNvPicPr>
              <a:picLocks noChangeAspect="1"/>
            </p:cNvPicPr>
            <p:nvPr/>
          </p:nvPicPr>
          <p:blipFill>
            <a:blip r:embed="rId4">
              <a:clrChange>
                <a:clrFrom>
                  <a:srgbClr val="FFFFB5"/>
                </a:clrFrom>
                <a:clrTo>
                  <a:srgbClr val="FFFFB5">
                    <a:alpha val="0"/>
                  </a:srgbClr>
                </a:clrTo>
              </a:clrChange>
              <a:duotone>
                <a:srgbClr val="1E5155">
                  <a:shade val="45000"/>
                  <a:satMod val="135000"/>
                </a:srgbClr>
                <a:prstClr val="white"/>
              </a:duotone>
            </a:blip>
            <a:stretch>
              <a:fillRect/>
            </a:stretch>
          </p:blipFill>
          <p:spPr>
            <a:xfrm>
              <a:off x="2528420" y="4616038"/>
              <a:ext cx="125067" cy="75770"/>
            </a:xfrm>
            <a:prstGeom prst="rect">
              <a:avLst/>
            </a:prstGeom>
            <a:grpFill/>
          </p:spPr>
        </p:pic>
      </p:grpSp>
      <p:sp>
        <p:nvSpPr>
          <p:cNvPr id="135" name="TextBox 134"/>
          <p:cNvSpPr txBox="1"/>
          <p:nvPr/>
        </p:nvSpPr>
        <p:spPr>
          <a:xfrm>
            <a:off x="4490852" y="3167772"/>
            <a:ext cx="543739" cy="246221"/>
          </a:xfrm>
          <a:prstGeom prst="rect">
            <a:avLst/>
          </a:prstGeom>
          <a:noFill/>
        </p:spPr>
        <p:txBody>
          <a:bodyPr wrap="none" rtlCol="0">
            <a:spAutoFit/>
          </a:bodyPr>
          <a:lstStyle/>
          <a:p>
            <a:r>
              <a:rPr lang="en-US" sz="1000" dirty="0">
                <a:solidFill>
                  <a:srgbClr val="FF0000"/>
                </a:solidFill>
              </a:rPr>
              <a:t>1,2,3,4</a:t>
            </a:r>
          </a:p>
        </p:txBody>
      </p:sp>
      <p:grpSp>
        <p:nvGrpSpPr>
          <p:cNvPr id="168" name="Group 167"/>
          <p:cNvGrpSpPr/>
          <p:nvPr/>
        </p:nvGrpSpPr>
        <p:grpSpPr>
          <a:xfrm>
            <a:off x="4220378" y="3419323"/>
            <a:ext cx="746089" cy="2291647"/>
            <a:chOff x="2696377" y="3419322"/>
            <a:chExt cx="746089" cy="2291647"/>
          </a:xfrm>
        </p:grpSpPr>
        <p:cxnSp>
          <p:nvCxnSpPr>
            <p:cNvPr id="97" name="Elbow Connector 96"/>
            <p:cNvCxnSpPr>
              <a:endCxn id="7" idx="1"/>
            </p:cNvCxnSpPr>
            <p:nvPr/>
          </p:nvCxnSpPr>
          <p:spPr>
            <a:xfrm rot="5400000" flipH="1" flipV="1">
              <a:off x="2108443" y="4388451"/>
              <a:ext cx="2291647" cy="353390"/>
            </a:xfrm>
            <a:prstGeom prst="bentConnector2">
              <a:avLst/>
            </a:prstGeom>
            <a:ln w="12700">
              <a:solidFill>
                <a:srgbClr val="0000FF"/>
              </a:solidFill>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120" name="Straight Arrow Connector 119"/>
            <p:cNvCxnSpPr>
              <a:stCxn id="59" idx="3"/>
              <a:endCxn id="5" idx="1"/>
            </p:cNvCxnSpPr>
            <p:nvPr/>
          </p:nvCxnSpPr>
          <p:spPr>
            <a:xfrm>
              <a:off x="2696377" y="4637217"/>
              <a:ext cx="734584" cy="0"/>
            </a:xfrm>
            <a:prstGeom prst="straightConnector1">
              <a:avLst/>
            </a:prstGeom>
            <a:ln w="12700">
              <a:solidFill>
                <a:srgbClr val="0000FF"/>
              </a:solidFill>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121" name="Straight Arrow Connector 120"/>
            <p:cNvCxnSpPr/>
            <p:nvPr/>
          </p:nvCxnSpPr>
          <p:spPr>
            <a:xfrm>
              <a:off x="3078426" y="5162881"/>
              <a:ext cx="359148" cy="0"/>
            </a:xfrm>
            <a:prstGeom prst="straightConnector1">
              <a:avLst/>
            </a:prstGeom>
            <a:ln w="12700">
              <a:solidFill>
                <a:srgbClr val="0000FF"/>
              </a:solidFill>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125" name="Straight Arrow Connector 124"/>
            <p:cNvCxnSpPr/>
            <p:nvPr/>
          </p:nvCxnSpPr>
          <p:spPr>
            <a:xfrm>
              <a:off x="3083318" y="5710969"/>
              <a:ext cx="359148" cy="0"/>
            </a:xfrm>
            <a:prstGeom prst="straightConnector1">
              <a:avLst/>
            </a:prstGeom>
            <a:ln w="12700">
              <a:solidFill>
                <a:srgbClr val="0000FF"/>
              </a:solidFill>
              <a:prstDash val="lgDash"/>
              <a:tailEnd type="triangle"/>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3084947" y="3715362"/>
              <a:ext cx="348172" cy="246221"/>
            </a:xfrm>
            <a:prstGeom prst="rect">
              <a:avLst/>
            </a:prstGeom>
            <a:noFill/>
            <a:ln w="12700">
              <a:noFill/>
              <a:prstDash val="lgDash"/>
            </a:ln>
          </p:spPr>
          <p:txBody>
            <a:bodyPr wrap="none" rtlCol="0">
              <a:spAutoFit/>
            </a:bodyPr>
            <a:lstStyle/>
            <a:p>
              <a:r>
                <a:rPr lang="en-US" sz="1000" dirty="0">
                  <a:solidFill>
                    <a:srgbClr val="FF0000"/>
                  </a:solidFill>
                </a:rPr>
                <a:t>3,6</a:t>
              </a:r>
            </a:p>
          </p:txBody>
        </p:sp>
      </p:grpSp>
      <p:sp>
        <p:nvSpPr>
          <p:cNvPr id="137" name="TextBox 136"/>
          <p:cNvSpPr txBox="1"/>
          <p:nvPr/>
        </p:nvSpPr>
        <p:spPr>
          <a:xfrm>
            <a:off x="4610197" y="4374046"/>
            <a:ext cx="250390" cy="246221"/>
          </a:xfrm>
          <a:prstGeom prst="rect">
            <a:avLst/>
          </a:prstGeom>
          <a:noFill/>
        </p:spPr>
        <p:txBody>
          <a:bodyPr wrap="none" rtlCol="0">
            <a:spAutoFit/>
          </a:bodyPr>
          <a:lstStyle/>
          <a:p>
            <a:r>
              <a:rPr lang="en-US" sz="1000" dirty="0">
                <a:solidFill>
                  <a:srgbClr val="FF0000"/>
                </a:solidFill>
              </a:rPr>
              <a:t>2</a:t>
            </a:r>
          </a:p>
        </p:txBody>
      </p:sp>
      <p:sp>
        <p:nvSpPr>
          <p:cNvPr id="150" name="Rounded Rectangle 149"/>
          <p:cNvSpPr/>
          <p:nvPr/>
        </p:nvSpPr>
        <p:spPr>
          <a:xfrm>
            <a:off x="4054799" y="2521262"/>
            <a:ext cx="1371600" cy="457200"/>
          </a:xfrm>
          <a:prstGeom prst="roundRect">
            <a:avLst/>
          </a:prstGeom>
          <a:solidFill>
            <a:schemeClr val="accent1">
              <a:lumMod val="40000"/>
              <a:lumOff val="60000"/>
            </a:schemeClr>
          </a:solidFill>
          <a:ln w="19050" cap="rnd" cmpd="sng" algn="ctr">
            <a:solidFill>
              <a:srgbClr val="1E5155">
                <a:lumMod val="75000"/>
              </a:srgbClr>
            </a:solidFill>
            <a:prstDash val="solid"/>
          </a:ln>
          <a:effectLst/>
        </p:spPr>
        <p:txBody>
          <a:bodyPr rtlCol="0" anchor="b"/>
          <a:lstStyle/>
          <a:p>
            <a:pPr algn="ctr" defTabSz="342892">
              <a:defRPr/>
            </a:pPr>
            <a:endParaRPr lang="en-US" sz="800" kern="0" dirty="0">
              <a:solidFill>
                <a:prstClr val="black"/>
              </a:solidFill>
            </a:endParaRPr>
          </a:p>
          <a:p>
            <a:pPr algn="ctr" defTabSz="342892">
              <a:defRPr/>
            </a:pPr>
            <a:r>
              <a:rPr lang="en-US" sz="800" u="sng" kern="0" dirty="0">
                <a:solidFill>
                  <a:prstClr val="black"/>
                </a:solidFill>
              </a:rPr>
              <a:t>e-</a:t>
            </a:r>
            <a:r>
              <a:rPr lang="en-US" sz="800" u="sng" kern="0" dirty="0" err="1">
                <a:solidFill>
                  <a:prstClr val="black"/>
                </a:solidFill>
              </a:rPr>
              <a:t>LesenPK</a:t>
            </a:r>
            <a:r>
              <a:rPr lang="en-US" sz="800" u="sng" kern="0" dirty="0">
                <a:solidFill>
                  <a:prstClr val="black"/>
                </a:solidFill>
              </a:rPr>
              <a:t> Service</a:t>
            </a:r>
          </a:p>
          <a:p>
            <a:pPr algn="ctr"/>
            <a:r>
              <a:rPr lang="en-US" sz="800" dirty="0" err="1">
                <a:solidFill>
                  <a:prstClr val="black"/>
                </a:solidFill>
              </a:rPr>
              <a:t>Perkhidmatan</a:t>
            </a:r>
            <a:r>
              <a:rPr lang="en-US" sz="800" dirty="0">
                <a:solidFill>
                  <a:prstClr val="black"/>
                </a:solidFill>
              </a:rPr>
              <a:t> </a:t>
            </a:r>
            <a:r>
              <a:rPr lang="en-US" sz="800" dirty="0" err="1">
                <a:solidFill>
                  <a:prstClr val="black"/>
                </a:solidFill>
              </a:rPr>
              <a:t>Permohonan</a:t>
            </a:r>
            <a:r>
              <a:rPr lang="en-US" sz="800" dirty="0">
                <a:solidFill>
                  <a:prstClr val="black"/>
                </a:solidFill>
              </a:rPr>
              <a:t> </a:t>
            </a:r>
            <a:r>
              <a:rPr lang="en-US" sz="800" dirty="0" err="1">
                <a:solidFill>
                  <a:prstClr val="black"/>
                </a:solidFill>
              </a:rPr>
              <a:t>Lesen</a:t>
            </a:r>
            <a:r>
              <a:rPr lang="en-US" sz="800" dirty="0">
                <a:solidFill>
                  <a:prstClr val="black"/>
                </a:solidFill>
              </a:rPr>
              <a:t> </a:t>
            </a:r>
            <a:r>
              <a:rPr lang="en-US" sz="800" dirty="0" err="1">
                <a:solidFill>
                  <a:prstClr val="black"/>
                </a:solidFill>
              </a:rPr>
              <a:t>Pekebun</a:t>
            </a:r>
            <a:r>
              <a:rPr lang="en-US" sz="800" dirty="0">
                <a:solidFill>
                  <a:prstClr val="black"/>
                </a:solidFill>
              </a:rPr>
              <a:t> Kecil</a:t>
            </a:r>
            <a:endParaRPr lang="en-MY" sz="800" dirty="0">
              <a:solidFill>
                <a:prstClr val="black"/>
              </a:solidFill>
            </a:endParaRPr>
          </a:p>
        </p:txBody>
      </p:sp>
      <p:pic>
        <p:nvPicPr>
          <p:cNvPr id="151" name="Picture 150"/>
          <p:cNvPicPr>
            <a:picLocks noChangeAspect="1"/>
          </p:cNvPicPr>
          <p:nvPr/>
        </p:nvPicPr>
        <p:blipFill>
          <a:blip r:embed="rId4">
            <a:clrChange>
              <a:clrFrom>
                <a:srgbClr val="FFFFB5"/>
              </a:clrFrom>
              <a:clrTo>
                <a:srgbClr val="FFFFB5">
                  <a:alpha val="0"/>
                </a:srgbClr>
              </a:clrTo>
            </a:clrChange>
            <a:duotone>
              <a:srgbClr val="1E5155">
                <a:shade val="45000"/>
                <a:satMod val="135000"/>
              </a:srgbClr>
              <a:prstClr val="white"/>
            </a:duotone>
          </a:blip>
          <a:stretch>
            <a:fillRect/>
          </a:stretch>
        </p:blipFill>
        <p:spPr>
          <a:xfrm>
            <a:off x="5266829" y="2531554"/>
            <a:ext cx="125067" cy="75770"/>
          </a:xfrm>
          <a:prstGeom prst="rect">
            <a:avLst/>
          </a:prstGeom>
          <a:solidFill>
            <a:schemeClr val="accent1">
              <a:lumMod val="40000"/>
              <a:lumOff val="60000"/>
            </a:schemeClr>
          </a:solidFill>
        </p:spPr>
      </p:pic>
      <p:sp>
        <p:nvSpPr>
          <p:cNvPr id="153" name="Rounded Rectangle 152"/>
          <p:cNvSpPr/>
          <p:nvPr/>
        </p:nvSpPr>
        <p:spPr>
          <a:xfrm>
            <a:off x="4054410" y="2002976"/>
            <a:ext cx="1371600" cy="457200"/>
          </a:xfrm>
          <a:prstGeom prst="roundRect">
            <a:avLst/>
          </a:prstGeom>
          <a:solidFill>
            <a:schemeClr val="accent1">
              <a:lumMod val="40000"/>
              <a:lumOff val="60000"/>
            </a:schemeClr>
          </a:solidFill>
          <a:ln w="19050" cap="rnd" cmpd="sng" algn="ctr">
            <a:solidFill>
              <a:srgbClr val="1E5155">
                <a:lumMod val="75000"/>
              </a:srgbClr>
            </a:solidFill>
            <a:prstDash val="solid"/>
          </a:ln>
          <a:effectLst/>
        </p:spPr>
        <p:txBody>
          <a:bodyPr rtlCol="0" anchor="b"/>
          <a:lstStyle/>
          <a:p>
            <a:pPr algn="ctr" defTabSz="342892">
              <a:defRPr/>
            </a:pPr>
            <a:endParaRPr lang="en-US" sz="800" kern="0" dirty="0">
              <a:solidFill>
                <a:prstClr val="black"/>
              </a:solidFill>
            </a:endParaRPr>
          </a:p>
          <a:p>
            <a:pPr algn="ctr" defTabSz="342892">
              <a:defRPr/>
            </a:pPr>
            <a:r>
              <a:rPr lang="en-US" sz="800" u="sng" kern="0" dirty="0">
                <a:solidFill>
                  <a:prstClr val="black"/>
                </a:solidFill>
              </a:rPr>
              <a:t>My-</a:t>
            </a:r>
            <a:r>
              <a:rPr lang="en-US" sz="800" u="sng" kern="0" dirty="0" err="1">
                <a:solidFill>
                  <a:prstClr val="black"/>
                </a:solidFill>
              </a:rPr>
              <a:t>Lesen</a:t>
            </a:r>
            <a:r>
              <a:rPr lang="en-US" sz="800" u="sng" kern="0" dirty="0">
                <a:solidFill>
                  <a:prstClr val="black"/>
                </a:solidFill>
              </a:rPr>
              <a:t> Service</a:t>
            </a:r>
          </a:p>
          <a:p>
            <a:pPr algn="ctr"/>
            <a:r>
              <a:rPr lang="en-US" sz="800" dirty="0" err="1">
                <a:solidFill>
                  <a:prstClr val="black"/>
                </a:solidFill>
              </a:rPr>
              <a:t>Perkhidmatan</a:t>
            </a:r>
            <a:r>
              <a:rPr lang="en-US" sz="800" dirty="0">
                <a:solidFill>
                  <a:prstClr val="black"/>
                </a:solidFill>
              </a:rPr>
              <a:t> </a:t>
            </a:r>
            <a:r>
              <a:rPr lang="en-US" sz="800" dirty="0" err="1">
                <a:solidFill>
                  <a:prstClr val="black"/>
                </a:solidFill>
              </a:rPr>
              <a:t>Permohonan</a:t>
            </a:r>
            <a:r>
              <a:rPr lang="en-US" sz="800" dirty="0">
                <a:solidFill>
                  <a:prstClr val="black"/>
                </a:solidFill>
              </a:rPr>
              <a:t> </a:t>
            </a:r>
            <a:r>
              <a:rPr lang="en-US" sz="800" dirty="0" err="1">
                <a:solidFill>
                  <a:prstClr val="black"/>
                </a:solidFill>
              </a:rPr>
              <a:t>Lesen</a:t>
            </a:r>
            <a:r>
              <a:rPr lang="en-US" sz="800" dirty="0">
                <a:solidFill>
                  <a:prstClr val="black"/>
                </a:solidFill>
              </a:rPr>
              <a:t> </a:t>
            </a:r>
            <a:r>
              <a:rPr lang="en-US" sz="800" dirty="0" err="1">
                <a:solidFill>
                  <a:prstClr val="black"/>
                </a:solidFill>
              </a:rPr>
              <a:t>Kategori</a:t>
            </a:r>
            <a:r>
              <a:rPr lang="en-US" sz="800" dirty="0">
                <a:solidFill>
                  <a:prstClr val="black"/>
                </a:solidFill>
              </a:rPr>
              <a:t> </a:t>
            </a:r>
            <a:r>
              <a:rPr lang="en-US" sz="800" dirty="0" err="1">
                <a:solidFill>
                  <a:prstClr val="black"/>
                </a:solidFill>
              </a:rPr>
              <a:t>Utama</a:t>
            </a:r>
            <a:endParaRPr lang="en-MY" sz="800" dirty="0">
              <a:solidFill>
                <a:prstClr val="black"/>
              </a:solidFill>
            </a:endParaRPr>
          </a:p>
        </p:txBody>
      </p:sp>
      <p:pic>
        <p:nvPicPr>
          <p:cNvPr id="154" name="Picture 153"/>
          <p:cNvPicPr>
            <a:picLocks noChangeAspect="1"/>
          </p:cNvPicPr>
          <p:nvPr/>
        </p:nvPicPr>
        <p:blipFill>
          <a:blip r:embed="rId4">
            <a:clrChange>
              <a:clrFrom>
                <a:srgbClr val="FFFFB5"/>
              </a:clrFrom>
              <a:clrTo>
                <a:srgbClr val="FFFFB5">
                  <a:alpha val="0"/>
                </a:srgbClr>
              </a:clrTo>
            </a:clrChange>
            <a:duotone>
              <a:srgbClr val="1E5155">
                <a:shade val="45000"/>
                <a:satMod val="135000"/>
              </a:srgbClr>
              <a:prstClr val="white"/>
            </a:duotone>
          </a:blip>
          <a:stretch>
            <a:fillRect/>
          </a:stretch>
        </p:blipFill>
        <p:spPr>
          <a:xfrm>
            <a:off x="5266440" y="2051278"/>
            <a:ext cx="125067" cy="75770"/>
          </a:xfrm>
          <a:prstGeom prst="rect">
            <a:avLst/>
          </a:prstGeom>
          <a:solidFill>
            <a:schemeClr val="accent1">
              <a:lumMod val="40000"/>
              <a:lumOff val="60000"/>
            </a:schemeClr>
          </a:solidFill>
        </p:spPr>
      </p:pic>
      <p:grpSp>
        <p:nvGrpSpPr>
          <p:cNvPr id="158" name="Group 157"/>
          <p:cNvGrpSpPr/>
          <p:nvPr/>
        </p:nvGrpSpPr>
        <p:grpSpPr>
          <a:xfrm>
            <a:off x="5936447" y="1571626"/>
            <a:ext cx="1188720" cy="329184"/>
            <a:chOff x="5475747" y="1523997"/>
            <a:chExt cx="1188720" cy="329184"/>
          </a:xfrm>
          <a:solidFill>
            <a:schemeClr val="accent1">
              <a:lumMod val="40000"/>
              <a:lumOff val="60000"/>
            </a:schemeClr>
          </a:solidFill>
        </p:grpSpPr>
        <p:sp>
          <p:nvSpPr>
            <p:cNvPr id="155" name="Rounded Rectangle 154"/>
            <p:cNvSpPr/>
            <p:nvPr/>
          </p:nvSpPr>
          <p:spPr>
            <a:xfrm>
              <a:off x="5475747" y="1523997"/>
              <a:ext cx="1188720" cy="329184"/>
            </a:xfrm>
            <a:prstGeom prst="roundRect">
              <a:avLst/>
            </a:prstGeom>
            <a:grpFill/>
            <a:ln w="19050" cap="rnd" cmpd="sng" algn="ctr">
              <a:solidFill>
                <a:srgbClr val="1E5155">
                  <a:lumMod val="75000"/>
                </a:srgbClr>
              </a:solidFill>
              <a:prstDash val="solid"/>
            </a:ln>
            <a:effectLst/>
          </p:spPr>
          <p:txBody>
            <a:bodyPr rtlCol="0" anchor="ctr"/>
            <a:lstStyle/>
            <a:p>
              <a:pPr algn="ctr" defTabSz="342892">
                <a:defRPr/>
              </a:pPr>
              <a:r>
                <a:rPr lang="en-US" sz="800" kern="0" dirty="0" err="1">
                  <a:solidFill>
                    <a:prstClr val="black"/>
                  </a:solidFill>
                </a:rPr>
                <a:t>Integrasi</a:t>
              </a:r>
              <a:r>
                <a:rPr lang="en-US" sz="800" kern="0" dirty="0">
                  <a:solidFill>
                    <a:prstClr val="black"/>
                  </a:solidFill>
                </a:rPr>
                <a:t> </a:t>
              </a:r>
              <a:r>
                <a:rPr lang="en-US" sz="800" kern="0" dirty="0" err="1">
                  <a:solidFill>
                    <a:prstClr val="black"/>
                  </a:solidFill>
                </a:rPr>
                <a:t>Profil</a:t>
              </a:r>
              <a:r>
                <a:rPr lang="en-US" sz="800" kern="0" dirty="0">
                  <a:solidFill>
                    <a:prstClr val="black"/>
                  </a:solidFill>
                </a:rPr>
                <a:t> </a:t>
              </a:r>
            </a:p>
            <a:p>
              <a:pPr algn="ctr" defTabSz="342892">
                <a:defRPr/>
              </a:pPr>
              <a:r>
                <a:rPr lang="en-US" sz="800" kern="0" dirty="0">
                  <a:solidFill>
                    <a:prstClr val="black"/>
                  </a:solidFill>
                </a:rPr>
                <a:t>Syarikat SSM</a:t>
              </a:r>
            </a:p>
          </p:txBody>
        </p:sp>
        <p:pic>
          <p:nvPicPr>
            <p:cNvPr id="157" name="Picture 156"/>
            <p:cNvPicPr>
              <a:picLocks noChangeAspect="1"/>
            </p:cNvPicPr>
            <p:nvPr/>
          </p:nvPicPr>
          <p:blipFill>
            <a:blip r:embed="rId5">
              <a:clrChange>
                <a:clrFrom>
                  <a:srgbClr val="B5FFFF"/>
                </a:clrFrom>
                <a:clrTo>
                  <a:srgbClr val="B5FFFF">
                    <a:alpha val="0"/>
                  </a:srgbClr>
                </a:clrTo>
              </a:clrChange>
              <a:duotone>
                <a:schemeClr val="bg2">
                  <a:shade val="45000"/>
                  <a:satMod val="135000"/>
                </a:schemeClr>
                <a:prstClr val="white"/>
              </a:duotone>
            </a:blip>
            <a:stretch>
              <a:fillRect/>
            </a:stretch>
          </p:blipFill>
          <p:spPr>
            <a:xfrm>
              <a:off x="6494699" y="1540082"/>
              <a:ext cx="146115" cy="124805"/>
            </a:xfrm>
            <a:prstGeom prst="rect">
              <a:avLst/>
            </a:prstGeom>
            <a:grpFill/>
          </p:spPr>
        </p:pic>
      </p:grpSp>
      <p:sp>
        <p:nvSpPr>
          <p:cNvPr id="160" name="Rectangle 159"/>
          <p:cNvSpPr/>
          <p:nvPr/>
        </p:nvSpPr>
        <p:spPr>
          <a:xfrm>
            <a:off x="7471367" y="2581012"/>
            <a:ext cx="1188720" cy="329184"/>
          </a:xfrm>
          <a:prstGeom prst="rect">
            <a:avLst/>
          </a:prstGeom>
          <a:solidFill>
            <a:srgbClr val="FCD5B5"/>
          </a:solidFill>
          <a:ln w="19050" cap="rnd" cmpd="sng" algn="ctr">
            <a:solidFill>
              <a:srgbClr val="1E5155">
                <a:lumMod val="75000"/>
              </a:srgbClr>
            </a:solidFill>
            <a:prstDash val="solid"/>
          </a:ln>
          <a:effectLst/>
        </p:spPr>
        <p:txBody>
          <a:bodyPr rtlCol="0" anchor="ctr"/>
          <a:lstStyle/>
          <a:p>
            <a:pPr algn="ctr" defTabSz="342892">
              <a:defRPr/>
            </a:pPr>
            <a:r>
              <a:rPr lang="en-US" sz="800" kern="0" dirty="0">
                <a:solidFill>
                  <a:prstClr val="black"/>
                </a:solidFill>
              </a:rPr>
              <a:t>ETL</a:t>
            </a:r>
          </a:p>
        </p:txBody>
      </p:sp>
      <p:pic>
        <p:nvPicPr>
          <p:cNvPr id="161" name="Picture 160"/>
          <p:cNvPicPr>
            <a:picLocks noChangeAspect="1"/>
          </p:cNvPicPr>
          <p:nvPr/>
        </p:nvPicPr>
        <p:blipFill>
          <a:blip r:embed="rId6">
            <a:clrChange>
              <a:clrFrom>
                <a:srgbClr val="B5FFFF"/>
              </a:clrFrom>
              <a:clrTo>
                <a:srgbClr val="B5FFFF">
                  <a:alpha val="0"/>
                </a:srgbClr>
              </a:clrTo>
            </a:clrChange>
            <a:duotone>
              <a:srgbClr val="1E5155">
                <a:shade val="45000"/>
                <a:satMod val="135000"/>
              </a:srgbClr>
              <a:prstClr val="white"/>
            </a:duotone>
          </a:blip>
          <a:stretch>
            <a:fillRect/>
          </a:stretch>
        </p:blipFill>
        <p:spPr>
          <a:xfrm>
            <a:off x="8448586" y="2619718"/>
            <a:ext cx="171709" cy="90089"/>
          </a:xfrm>
          <a:prstGeom prst="rect">
            <a:avLst/>
          </a:prstGeom>
          <a:solidFill>
            <a:srgbClr val="FCD5B5"/>
          </a:solidFill>
        </p:spPr>
      </p:pic>
      <p:sp>
        <p:nvSpPr>
          <p:cNvPr id="164" name="Rounded Rectangle 163"/>
          <p:cNvSpPr/>
          <p:nvPr/>
        </p:nvSpPr>
        <p:spPr>
          <a:xfrm>
            <a:off x="7471367" y="1584835"/>
            <a:ext cx="1188720" cy="329184"/>
          </a:xfrm>
          <a:prstGeom prst="roundRect">
            <a:avLst/>
          </a:prstGeom>
          <a:solidFill>
            <a:schemeClr val="accent1">
              <a:lumMod val="40000"/>
              <a:lumOff val="60000"/>
            </a:schemeClr>
          </a:solidFill>
          <a:ln w="19050" cap="rnd" cmpd="sng" algn="ctr">
            <a:solidFill>
              <a:srgbClr val="1E5155">
                <a:lumMod val="75000"/>
              </a:srgbClr>
            </a:solidFill>
            <a:prstDash val="solid"/>
          </a:ln>
          <a:effectLst/>
        </p:spPr>
        <p:txBody>
          <a:bodyPr rtlCol="0" anchor="ctr"/>
          <a:lstStyle/>
          <a:p>
            <a:pPr algn="ctr" defTabSz="342892">
              <a:defRPr/>
            </a:pPr>
            <a:r>
              <a:rPr lang="en-US" sz="800" kern="0" dirty="0">
                <a:solidFill>
                  <a:prstClr val="black"/>
                </a:solidFill>
              </a:rPr>
              <a:t>e-Registration Service</a:t>
            </a:r>
          </a:p>
        </p:txBody>
      </p:sp>
      <p:cxnSp>
        <p:nvCxnSpPr>
          <p:cNvPr id="169" name="Straight Arrow Connector 168"/>
          <p:cNvCxnSpPr>
            <a:stCxn id="150" idx="3"/>
          </p:cNvCxnSpPr>
          <p:nvPr/>
        </p:nvCxnSpPr>
        <p:spPr>
          <a:xfrm flipV="1">
            <a:off x="5426399" y="2749058"/>
            <a:ext cx="510048" cy="804"/>
          </a:xfrm>
          <a:prstGeom prst="straightConnector1">
            <a:avLst/>
          </a:prstGeom>
          <a:ln>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177" name="Straight Arrow Connector 176"/>
          <p:cNvCxnSpPr>
            <a:stCxn id="153" idx="3"/>
          </p:cNvCxnSpPr>
          <p:nvPr/>
        </p:nvCxnSpPr>
        <p:spPr>
          <a:xfrm flipV="1">
            <a:off x="5426011" y="2230246"/>
            <a:ext cx="510437" cy="1330"/>
          </a:xfrm>
          <a:prstGeom prst="straightConnector1">
            <a:avLst/>
          </a:prstGeom>
          <a:ln>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pic>
        <p:nvPicPr>
          <p:cNvPr id="180" name="Picture 179"/>
          <p:cNvPicPr>
            <a:picLocks noChangeAspect="1"/>
          </p:cNvPicPr>
          <p:nvPr/>
        </p:nvPicPr>
        <p:blipFill>
          <a:blip r:embed="rId4">
            <a:clrChange>
              <a:clrFrom>
                <a:srgbClr val="FFFFB5"/>
              </a:clrFrom>
              <a:clrTo>
                <a:srgbClr val="FFFFB5">
                  <a:alpha val="0"/>
                </a:srgbClr>
              </a:clrTo>
            </a:clrChange>
            <a:duotone>
              <a:srgbClr val="1E5155">
                <a:shade val="45000"/>
                <a:satMod val="135000"/>
              </a:srgbClr>
              <a:prstClr val="white"/>
            </a:duotone>
          </a:blip>
          <a:stretch>
            <a:fillRect/>
          </a:stretch>
        </p:blipFill>
        <p:spPr>
          <a:xfrm>
            <a:off x="8471906" y="1630715"/>
            <a:ext cx="125067" cy="75770"/>
          </a:xfrm>
          <a:prstGeom prst="rect">
            <a:avLst/>
          </a:prstGeom>
          <a:solidFill>
            <a:schemeClr val="accent1">
              <a:lumMod val="40000"/>
              <a:lumOff val="60000"/>
            </a:schemeClr>
          </a:solidFill>
        </p:spPr>
      </p:pic>
      <p:cxnSp>
        <p:nvCxnSpPr>
          <p:cNvPr id="201" name="Elbow Connector 200"/>
          <p:cNvCxnSpPr/>
          <p:nvPr/>
        </p:nvCxnSpPr>
        <p:spPr>
          <a:xfrm rot="16200000" flipH="1">
            <a:off x="6768976" y="2156670"/>
            <a:ext cx="296569" cy="772904"/>
          </a:xfrm>
          <a:prstGeom prst="bentConnector3">
            <a:avLst>
              <a:gd name="adj1" fmla="val 32073"/>
            </a:avLst>
          </a:prstGeom>
          <a:ln w="3175">
            <a:solidFill>
              <a:schemeClr val="tx1"/>
            </a:solidFill>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214" name="Elbow Connector 213"/>
          <p:cNvCxnSpPr/>
          <p:nvPr/>
        </p:nvCxnSpPr>
        <p:spPr>
          <a:xfrm rot="5400000" flipH="1" flipV="1">
            <a:off x="6848963" y="2458902"/>
            <a:ext cx="136592" cy="772904"/>
          </a:xfrm>
          <a:prstGeom prst="bentConnector3">
            <a:avLst>
              <a:gd name="adj1" fmla="val -89518"/>
            </a:avLst>
          </a:prstGeom>
          <a:ln w="3175">
            <a:solidFill>
              <a:schemeClr val="tx1"/>
            </a:solidFill>
            <a:prstDash val="lgDash"/>
            <a:tailEnd type="triangle"/>
          </a:ln>
        </p:spPr>
        <p:style>
          <a:lnRef idx="1">
            <a:schemeClr val="accent1"/>
          </a:lnRef>
          <a:fillRef idx="0">
            <a:schemeClr val="accent1"/>
          </a:fillRef>
          <a:effectRef idx="0">
            <a:schemeClr val="accent1"/>
          </a:effectRef>
          <a:fontRef idx="minor">
            <a:schemeClr val="tx1"/>
          </a:fontRef>
        </p:style>
      </p:cxnSp>
      <p:grpSp>
        <p:nvGrpSpPr>
          <p:cNvPr id="227" name="Group 226"/>
          <p:cNvGrpSpPr/>
          <p:nvPr/>
        </p:nvGrpSpPr>
        <p:grpSpPr>
          <a:xfrm>
            <a:off x="7263880" y="2702779"/>
            <a:ext cx="204298" cy="85651"/>
            <a:chOff x="7395598" y="3136525"/>
            <a:chExt cx="204298" cy="85651"/>
          </a:xfrm>
        </p:grpSpPr>
        <p:sp>
          <p:nvSpPr>
            <p:cNvPr id="224" name="Oval 223"/>
            <p:cNvSpPr/>
            <p:nvPr/>
          </p:nvSpPr>
          <p:spPr>
            <a:xfrm>
              <a:off x="7395598" y="3136525"/>
              <a:ext cx="73283" cy="856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sz="1350">
                <a:solidFill>
                  <a:prstClr val="white"/>
                </a:solidFill>
              </a:endParaRPr>
            </a:p>
          </p:txBody>
        </p:sp>
        <p:cxnSp>
          <p:nvCxnSpPr>
            <p:cNvPr id="225" name="Straight Arrow Connector 224"/>
            <p:cNvCxnSpPr>
              <a:stCxn id="224" idx="6"/>
            </p:cNvCxnSpPr>
            <p:nvPr/>
          </p:nvCxnSpPr>
          <p:spPr>
            <a:xfrm>
              <a:off x="7468881" y="3179351"/>
              <a:ext cx="131015"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30" name="Rectangle 229"/>
          <p:cNvSpPr/>
          <p:nvPr/>
        </p:nvSpPr>
        <p:spPr>
          <a:xfrm>
            <a:off x="6447702" y="1869476"/>
            <a:ext cx="958916" cy="215444"/>
          </a:xfrm>
          <a:prstGeom prst="rect">
            <a:avLst/>
          </a:prstGeom>
        </p:spPr>
        <p:txBody>
          <a:bodyPr wrap="none">
            <a:spAutoFit/>
          </a:bodyPr>
          <a:lstStyle/>
          <a:p>
            <a:pPr algn="ctr"/>
            <a:r>
              <a:rPr lang="en-US" sz="800" dirty="0" err="1">
                <a:solidFill>
                  <a:prstClr val="black"/>
                </a:solidFill>
              </a:rPr>
              <a:t>Profil</a:t>
            </a:r>
            <a:r>
              <a:rPr lang="en-US" sz="800" dirty="0">
                <a:solidFill>
                  <a:prstClr val="black"/>
                </a:solidFill>
              </a:rPr>
              <a:t> </a:t>
            </a:r>
            <a:r>
              <a:rPr lang="en-US" sz="800" dirty="0" err="1">
                <a:solidFill>
                  <a:prstClr val="black"/>
                </a:solidFill>
              </a:rPr>
              <a:t>syarikat</a:t>
            </a:r>
            <a:r>
              <a:rPr lang="en-US" sz="800" dirty="0">
                <a:solidFill>
                  <a:prstClr val="black"/>
                </a:solidFill>
              </a:rPr>
              <a:t> SSM</a:t>
            </a:r>
          </a:p>
        </p:txBody>
      </p:sp>
      <p:grpSp>
        <p:nvGrpSpPr>
          <p:cNvPr id="254" name="Group 253"/>
          <p:cNvGrpSpPr/>
          <p:nvPr/>
        </p:nvGrpSpPr>
        <p:grpSpPr>
          <a:xfrm>
            <a:off x="2020607" y="1989223"/>
            <a:ext cx="706496" cy="490574"/>
            <a:chOff x="717043" y="1255604"/>
            <a:chExt cx="706496" cy="490574"/>
          </a:xfrm>
        </p:grpSpPr>
        <p:sp>
          <p:nvSpPr>
            <p:cNvPr id="253" name="Rounded Rectangle 252"/>
            <p:cNvSpPr/>
            <p:nvPr/>
          </p:nvSpPr>
          <p:spPr>
            <a:xfrm>
              <a:off x="717043" y="1255604"/>
              <a:ext cx="706496" cy="490574"/>
            </a:xfrm>
            <a:prstGeom prst="rect">
              <a:avLst/>
            </a:prstGeom>
            <a:solidFill>
              <a:schemeClr val="accent4">
                <a:lumMod val="60000"/>
                <a:lumOff val="4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800" dirty="0">
                  <a:solidFill>
                    <a:prstClr val="black"/>
                  </a:solidFill>
                </a:rPr>
                <a:t>Orang </a:t>
              </a:r>
              <a:r>
                <a:rPr lang="en-US" sz="800" dirty="0" err="1">
                  <a:solidFill>
                    <a:prstClr val="black"/>
                  </a:solidFill>
                </a:rPr>
                <a:t>Awam</a:t>
              </a:r>
              <a:endParaRPr lang="en-US" sz="800" dirty="0">
                <a:solidFill>
                  <a:prstClr val="black"/>
                </a:solidFill>
              </a:endParaRPr>
            </a:p>
          </p:txBody>
        </p:sp>
        <p:pic>
          <p:nvPicPr>
            <p:cNvPr id="235" name="Picture 234"/>
            <p:cNvPicPr>
              <a:picLocks noChangeAspect="1"/>
            </p:cNvPicPr>
            <p:nvPr/>
          </p:nvPicPr>
          <p:blipFill>
            <a:blip r:embed="rId3">
              <a:clrChange>
                <a:clrFrom>
                  <a:srgbClr val="FFFFB5"/>
                </a:clrFrom>
                <a:clrTo>
                  <a:srgbClr val="FFFFB5">
                    <a:alpha val="0"/>
                  </a:srgbClr>
                </a:clrTo>
              </a:clrChange>
              <a:duotone>
                <a:schemeClr val="accent3">
                  <a:shade val="45000"/>
                  <a:satMod val="135000"/>
                </a:schemeClr>
                <a:prstClr val="white"/>
              </a:duotone>
            </a:blip>
            <a:stretch>
              <a:fillRect/>
            </a:stretch>
          </p:blipFill>
          <p:spPr>
            <a:xfrm>
              <a:off x="1259072" y="1271689"/>
              <a:ext cx="108823" cy="199229"/>
            </a:xfrm>
            <a:prstGeom prst="rect">
              <a:avLst/>
            </a:prstGeom>
            <a:solidFill>
              <a:schemeClr val="accent4">
                <a:lumMod val="60000"/>
                <a:lumOff val="40000"/>
              </a:schemeClr>
            </a:solidFill>
          </p:spPr>
        </p:pic>
      </p:grpSp>
      <p:sp>
        <p:nvSpPr>
          <p:cNvPr id="244" name="Rectangle 243"/>
          <p:cNvSpPr/>
          <p:nvPr/>
        </p:nvSpPr>
        <p:spPr>
          <a:xfrm>
            <a:off x="3185596" y="1166232"/>
            <a:ext cx="6315861" cy="4879157"/>
          </a:xfrm>
          <a:prstGeom prst="rect">
            <a:avLst/>
          </a:prstGeom>
          <a:noFill/>
          <a:ln w="19050" cap="rnd" cmpd="sng" algn="ctr">
            <a:solidFill>
              <a:schemeClr val="accent4">
                <a:lumMod val="75000"/>
              </a:schemeClr>
            </a:solidFill>
            <a:prstDash val="solid"/>
          </a:ln>
          <a:effectLst/>
        </p:spPr>
        <p:txBody>
          <a:bodyPr rtlCol="0" anchor="t"/>
          <a:lstStyle/>
          <a:p>
            <a:pPr algn="ctr" defTabSz="342892">
              <a:defRPr/>
            </a:pPr>
            <a:endParaRPr lang="en-US" sz="675" b="1" kern="0" dirty="0">
              <a:ln>
                <a:solidFill>
                  <a:prstClr val="black"/>
                </a:solidFill>
              </a:ln>
              <a:solidFill>
                <a:prstClr val="black"/>
              </a:solidFill>
              <a:latin typeface="Calibri Light"/>
            </a:endParaRPr>
          </a:p>
        </p:txBody>
      </p:sp>
      <p:sp>
        <p:nvSpPr>
          <p:cNvPr id="249" name="Text Placeholder 10"/>
          <p:cNvSpPr txBox="1">
            <a:spLocks/>
          </p:cNvSpPr>
          <p:nvPr/>
        </p:nvSpPr>
        <p:spPr>
          <a:xfrm>
            <a:off x="3931348" y="70420"/>
            <a:ext cx="6773165" cy="190228"/>
          </a:xfrm>
          <a:prstGeom prst="rect">
            <a:avLst/>
          </a:prstGeom>
        </p:spPr>
        <p:txBody>
          <a:bodyPr vert="horz" lIns="51435" tIns="25718" rIns="51435" bIns="25718"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None/>
              <a:defRPr/>
            </a:pPr>
            <a:r>
              <a:rPr lang="ms-MY" sz="1600" b="1" i="1" dirty="0" smtClean="0">
                <a:latin typeface="Arial" pitchFamily="34" charset="0"/>
                <a:ea typeface="ＭＳ Ｐゴシック" pitchFamily="34" charset="-128"/>
                <a:cs typeface="Arial" pitchFamily="34" charset="0"/>
              </a:rPr>
              <a:t>E-TRACE </a:t>
            </a:r>
            <a:r>
              <a:rPr lang="en-US" sz="1600" b="1" i="1" dirty="0" smtClean="0">
                <a:solidFill>
                  <a:prstClr val="black"/>
                </a:solidFill>
                <a:latin typeface="Arial" pitchFamily="34" charset="0"/>
                <a:ea typeface="ＭＳ Ｐゴシック" pitchFamily="34" charset="-128"/>
                <a:cs typeface="Arial" pitchFamily="34" charset="0"/>
              </a:rPr>
              <a:t>APPLICATION / INFORMATION VIEW</a:t>
            </a:r>
            <a:endParaRPr lang="ms-MY" sz="1600" b="1" i="1" dirty="0">
              <a:solidFill>
                <a:prstClr val="black"/>
              </a:solidFill>
              <a:latin typeface="Arial" pitchFamily="34" charset="0"/>
              <a:ea typeface="ＭＳ Ｐゴシック" pitchFamily="34" charset="-128"/>
              <a:cs typeface="Arial" pitchFamily="34" charset="0"/>
            </a:endParaRPr>
          </a:p>
        </p:txBody>
      </p:sp>
      <p:grpSp>
        <p:nvGrpSpPr>
          <p:cNvPr id="252" name="Group 251"/>
          <p:cNvGrpSpPr/>
          <p:nvPr/>
        </p:nvGrpSpPr>
        <p:grpSpPr>
          <a:xfrm>
            <a:off x="5849264" y="405443"/>
            <a:ext cx="1278183" cy="773640"/>
            <a:chOff x="4325263" y="405443"/>
            <a:chExt cx="1278183" cy="738734"/>
          </a:xfrm>
        </p:grpSpPr>
        <p:grpSp>
          <p:nvGrpSpPr>
            <p:cNvPr id="245" name="Group 244"/>
            <p:cNvGrpSpPr>
              <a:grpSpLocks noChangeAspect="1"/>
            </p:cNvGrpSpPr>
            <p:nvPr/>
          </p:nvGrpSpPr>
          <p:grpSpPr>
            <a:xfrm>
              <a:off x="4325263" y="405443"/>
              <a:ext cx="1278183" cy="540820"/>
              <a:chOff x="3301592" y="1668501"/>
              <a:chExt cx="2768850" cy="999789"/>
            </a:xfrm>
            <a:solidFill>
              <a:srgbClr val="FCD5B5"/>
            </a:solidFill>
          </p:grpSpPr>
          <p:sp>
            <p:nvSpPr>
              <p:cNvPr id="246" name="Rounded Rectangle 245"/>
              <p:cNvSpPr/>
              <p:nvPr/>
            </p:nvSpPr>
            <p:spPr>
              <a:xfrm>
                <a:off x="3301592" y="1668501"/>
                <a:ext cx="2768850" cy="999789"/>
              </a:xfrm>
              <a:prstGeom prst="roundRect">
                <a:avLst/>
              </a:prstGeom>
              <a:solidFill>
                <a:srgbClr val="FCD5B5"/>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prstClr val="black"/>
                    </a:solidFill>
                    <a:latin typeface="Calibri Light"/>
                  </a:rPr>
                  <a:t>PERKHIDMATAN PELESENAN DAN PENGUATKUASAAN</a:t>
                </a:r>
              </a:p>
            </p:txBody>
          </p:sp>
          <p:pic>
            <p:nvPicPr>
              <p:cNvPr id="247" name="Picture 246"/>
              <p:cNvPicPr>
                <a:picLocks noChangeAspect="1"/>
              </p:cNvPicPr>
              <p:nvPr/>
            </p:nvPicPr>
            <p:blipFill>
              <a:blip r:embed="rId4">
                <a:clrChange>
                  <a:clrFrom>
                    <a:srgbClr val="FFFFB5"/>
                  </a:clrFrom>
                  <a:clrTo>
                    <a:srgbClr val="FFFFB5">
                      <a:alpha val="0"/>
                    </a:srgbClr>
                  </a:clrTo>
                </a:clrChange>
                <a:duotone>
                  <a:schemeClr val="accent3">
                    <a:shade val="45000"/>
                    <a:satMod val="135000"/>
                  </a:schemeClr>
                  <a:prstClr val="white"/>
                </a:duotone>
              </a:blip>
              <a:stretch>
                <a:fillRect/>
              </a:stretch>
            </p:blipFill>
            <p:spPr>
              <a:xfrm>
                <a:off x="5776453" y="1729542"/>
                <a:ext cx="232286" cy="137161"/>
              </a:xfrm>
              <a:prstGeom prst="rect">
                <a:avLst/>
              </a:prstGeom>
              <a:grpFill/>
            </p:spPr>
          </p:pic>
        </p:grpSp>
        <p:cxnSp>
          <p:nvCxnSpPr>
            <p:cNvPr id="248" name="Straight Connector 247"/>
            <p:cNvCxnSpPr/>
            <p:nvPr/>
          </p:nvCxnSpPr>
          <p:spPr>
            <a:xfrm>
              <a:off x="4952237" y="954772"/>
              <a:ext cx="0" cy="18940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grpSp>
        <p:nvGrpSpPr>
          <p:cNvPr id="255" name="Group 254"/>
          <p:cNvGrpSpPr/>
          <p:nvPr/>
        </p:nvGrpSpPr>
        <p:grpSpPr>
          <a:xfrm>
            <a:off x="2020607" y="2969938"/>
            <a:ext cx="706496" cy="490574"/>
            <a:chOff x="717043" y="1255604"/>
            <a:chExt cx="706496" cy="490574"/>
          </a:xfrm>
        </p:grpSpPr>
        <p:sp>
          <p:nvSpPr>
            <p:cNvPr id="256" name="Rounded Rectangle 255"/>
            <p:cNvSpPr/>
            <p:nvPr/>
          </p:nvSpPr>
          <p:spPr>
            <a:xfrm>
              <a:off x="717043" y="1255604"/>
              <a:ext cx="706496" cy="490574"/>
            </a:xfrm>
            <a:prstGeom prst="rect">
              <a:avLst/>
            </a:prstGeom>
            <a:solidFill>
              <a:schemeClr val="accent4">
                <a:lumMod val="60000"/>
                <a:lumOff val="4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800" dirty="0" err="1">
                  <a:solidFill>
                    <a:prstClr val="black"/>
                  </a:solidFill>
                </a:rPr>
                <a:t>Pelesen</a:t>
              </a:r>
              <a:r>
                <a:rPr lang="en-US" sz="800" dirty="0">
                  <a:solidFill>
                    <a:prstClr val="black"/>
                  </a:solidFill>
                </a:rPr>
                <a:t> MPOB</a:t>
              </a:r>
            </a:p>
          </p:txBody>
        </p:sp>
        <p:pic>
          <p:nvPicPr>
            <p:cNvPr id="257" name="Picture 256"/>
            <p:cNvPicPr>
              <a:picLocks noChangeAspect="1"/>
            </p:cNvPicPr>
            <p:nvPr/>
          </p:nvPicPr>
          <p:blipFill>
            <a:blip r:embed="rId3">
              <a:clrChange>
                <a:clrFrom>
                  <a:srgbClr val="FFFFB5"/>
                </a:clrFrom>
                <a:clrTo>
                  <a:srgbClr val="FFFFB5">
                    <a:alpha val="0"/>
                  </a:srgbClr>
                </a:clrTo>
              </a:clrChange>
              <a:duotone>
                <a:schemeClr val="accent3">
                  <a:shade val="45000"/>
                  <a:satMod val="135000"/>
                </a:schemeClr>
                <a:prstClr val="white"/>
              </a:duotone>
            </a:blip>
            <a:stretch>
              <a:fillRect/>
            </a:stretch>
          </p:blipFill>
          <p:spPr>
            <a:xfrm>
              <a:off x="1280338" y="1271689"/>
              <a:ext cx="108823" cy="199229"/>
            </a:xfrm>
            <a:prstGeom prst="rect">
              <a:avLst/>
            </a:prstGeom>
            <a:solidFill>
              <a:schemeClr val="accent4">
                <a:lumMod val="60000"/>
                <a:lumOff val="40000"/>
              </a:schemeClr>
            </a:solidFill>
          </p:spPr>
        </p:pic>
      </p:grpSp>
      <p:grpSp>
        <p:nvGrpSpPr>
          <p:cNvPr id="258" name="Group 257"/>
          <p:cNvGrpSpPr/>
          <p:nvPr/>
        </p:nvGrpSpPr>
        <p:grpSpPr>
          <a:xfrm>
            <a:off x="1703512" y="3724584"/>
            <a:ext cx="636024" cy="404397"/>
            <a:chOff x="717043" y="1255604"/>
            <a:chExt cx="706496" cy="490574"/>
          </a:xfrm>
        </p:grpSpPr>
        <p:sp>
          <p:nvSpPr>
            <p:cNvPr id="259" name="Rounded Rectangle 258"/>
            <p:cNvSpPr/>
            <p:nvPr/>
          </p:nvSpPr>
          <p:spPr>
            <a:xfrm>
              <a:off x="717043" y="1255604"/>
              <a:ext cx="706496" cy="490574"/>
            </a:xfrm>
            <a:prstGeom prst="rect">
              <a:avLst/>
            </a:prstGeom>
            <a:solidFill>
              <a:schemeClr val="accent4">
                <a:lumMod val="60000"/>
                <a:lumOff val="4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800" dirty="0" err="1">
                  <a:solidFill>
                    <a:prstClr val="black"/>
                  </a:solidFill>
                </a:rPr>
                <a:t>Pelesen</a:t>
              </a:r>
              <a:r>
                <a:rPr lang="en-US" sz="800" dirty="0">
                  <a:solidFill>
                    <a:prstClr val="black"/>
                  </a:solidFill>
                </a:rPr>
                <a:t> </a:t>
              </a:r>
            </a:p>
            <a:p>
              <a:pPr algn="ctr"/>
              <a:r>
                <a:rPr lang="en-US" sz="800" dirty="0">
                  <a:solidFill>
                    <a:prstClr val="black"/>
                  </a:solidFill>
                </a:rPr>
                <a:t>e-FFB</a:t>
              </a:r>
            </a:p>
          </p:txBody>
        </p:sp>
        <p:pic>
          <p:nvPicPr>
            <p:cNvPr id="260" name="Picture 259"/>
            <p:cNvPicPr>
              <a:picLocks noChangeAspect="1"/>
            </p:cNvPicPr>
            <p:nvPr/>
          </p:nvPicPr>
          <p:blipFill>
            <a:blip r:embed="rId3">
              <a:clrChange>
                <a:clrFrom>
                  <a:srgbClr val="FFFFB5"/>
                </a:clrFrom>
                <a:clrTo>
                  <a:srgbClr val="FFFFB5">
                    <a:alpha val="0"/>
                  </a:srgbClr>
                </a:clrTo>
              </a:clrChange>
              <a:duotone>
                <a:schemeClr val="accent3">
                  <a:shade val="45000"/>
                  <a:satMod val="135000"/>
                </a:schemeClr>
                <a:prstClr val="white"/>
              </a:duotone>
            </a:blip>
            <a:stretch>
              <a:fillRect/>
            </a:stretch>
          </p:blipFill>
          <p:spPr>
            <a:xfrm>
              <a:off x="1259072" y="1271689"/>
              <a:ext cx="108823" cy="199229"/>
            </a:xfrm>
            <a:prstGeom prst="rect">
              <a:avLst/>
            </a:prstGeom>
            <a:solidFill>
              <a:schemeClr val="accent4">
                <a:lumMod val="60000"/>
                <a:lumOff val="40000"/>
              </a:schemeClr>
            </a:solidFill>
          </p:spPr>
        </p:pic>
      </p:grpSp>
      <p:grpSp>
        <p:nvGrpSpPr>
          <p:cNvPr id="269" name="Group 268"/>
          <p:cNvGrpSpPr/>
          <p:nvPr/>
        </p:nvGrpSpPr>
        <p:grpSpPr>
          <a:xfrm>
            <a:off x="2389500" y="3725624"/>
            <a:ext cx="610157" cy="389967"/>
            <a:chOff x="970501" y="3481064"/>
            <a:chExt cx="706496" cy="490574"/>
          </a:xfrm>
        </p:grpSpPr>
        <p:sp>
          <p:nvSpPr>
            <p:cNvPr id="261" name="Rounded Rectangle 260"/>
            <p:cNvSpPr/>
            <p:nvPr/>
          </p:nvSpPr>
          <p:spPr>
            <a:xfrm>
              <a:off x="970501" y="3481064"/>
              <a:ext cx="706496" cy="490574"/>
            </a:xfrm>
            <a:prstGeom prst="rect">
              <a:avLst/>
            </a:prstGeom>
            <a:solidFill>
              <a:schemeClr val="accent4">
                <a:lumMod val="60000"/>
                <a:lumOff val="4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800" dirty="0" err="1">
                  <a:solidFill>
                    <a:prstClr val="black"/>
                  </a:solidFill>
                </a:rPr>
                <a:t>Pelesen</a:t>
              </a:r>
              <a:r>
                <a:rPr lang="en-US" sz="800" dirty="0">
                  <a:solidFill>
                    <a:prstClr val="black"/>
                  </a:solidFill>
                </a:rPr>
                <a:t> </a:t>
              </a:r>
            </a:p>
            <a:p>
              <a:pPr algn="ctr"/>
              <a:r>
                <a:rPr lang="en-US" sz="800" dirty="0">
                  <a:solidFill>
                    <a:prstClr val="black"/>
                  </a:solidFill>
                </a:rPr>
                <a:t>e-PP</a:t>
              </a:r>
            </a:p>
          </p:txBody>
        </p:sp>
        <p:pic>
          <p:nvPicPr>
            <p:cNvPr id="263" name="Picture 262"/>
            <p:cNvPicPr>
              <a:picLocks noChangeAspect="1"/>
            </p:cNvPicPr>
            <p:nvPr/>
          </p:nvPicPr>
          <p:blipFill>
            <a:blip r:embed="rId3">
              <a:clrChange>
                <a:clrFrom>
                  <a:srgbClr val="FFFFB5"/>
                </a:clrFrom>
                <a:clrTo>
                  <a:srgbClr val="FFFFB5">
                    <a:alpha val="0"/>
                  </a:srgbClr>
                </a:clrTo>
              </a:clrChange>
              <a:duotone>
                <a:schemeClr val="accent3">
                  <a:shade val="45000"/>
                  <a:satMod val="135000"/>
                </a:schemeClr>
                <a:prstClr val="white"/>
              </a:duotone>
            </a:blip>
            <a:stretch>
              <a:fillRect/>
            </a:stretch>
          </p:blipFill>
          <p:spPr>
            <a:xfrm>
              <a:off x="1543247" y="3500452"/>
              <a:ext cx="108823" cy="199229"/>
            </a:xfrm>
            <a:prstGeom prst="rect">
              <a:avLst/>
            </a:prstGeom>
            <a:solidFill>
              <a:schemeClr val="accent4">
                <a:lumMod val="60000"/>
                <a:lumOff val="40000"/>
              </a:schemeClr>
            </a:solidFill>
          </p:spPr>
        </p:pic>
      </p:grpSp>
      <p:grpSp>
        <p:nvGrpSpPr>
          <p:cNvPr id="267" name="Group 266"/>
          <p:cNvGrpSpPr/>
          <p:nvPr/>
        </p:nvGrpSpPr>
        <p:grpSpPr>
          <a:xfrm>
            <a:off x="2020607" y="4654032"/>
            <a:ext cx="706496" cy="490574"/>
            <a:chOff x="661729" y="4070014"/>
            <a:chExt cx="706496" cy="490574"/>
          </a:xfrm>
        </p:grpSpPr>
        <p:sp>
          <p:nvSpPr>
            <p:cNvPr id="262" name="Rounded Rectangle 261"/>
            <p:cNvSpPr/>
            <p:nvPr/>
          </p:nvSpPr>
          <p:spPr>
            <a:xfrm>
              <a:off x="661729" y="4070014"/>
              <a:ext cx="706496" cy="490574"/>
            </a:xfrm>
            <a:prstGeom prst="rect">
              <a:avLst/>
            </a:prstGeom>
            <a:solidFill>
              <a:schemeClr val="accent4">
                <a:lumMod val="60000"/>
                <a:lumOff val="4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800" dirty="0" err="1">
                  <a:solidFill>
                    <a:prstClr val="black"/>
                  </a:solidFill>
                </a:rPr>
                <a:t>Badan</a:t>
              </a:r>
              <a:r>
                <a:rPr lang="en-US" sz="800" dirty="0">
                  <a:solidFill>
                    <a:prstClr val="black"/>
                  </a:solidFill>
                </a:rPr>
                <a:t> </a:t>
              </a:r>
              <a:r>
                <a:rPr lang="en-US" sz="800" dirty="0" err="1">
                  <a:solidFill>
                    <a:prstClr val="black"/>
                  </a:solidFill>
                </a:rPr>
                <a:t>Pensijilan</a:t>
              </a:r>
              <a:r>
                <a:rPr lang="en-US" sz="800" dirty="0">
                  <a:solidFill>
                    <a:prstClr val="black"/>
                  </a:solidFill>
                </a:rPr>
                <a:t> (CB)</a:t>
              </a:r>
            </a:p>
          </p:txBody>
        </p:sp>
        <p:pic>
          <p:nvPicPr>
            <p:cNvPr id="264" name="Picture 263"/>
            <p:cNvPicPr>
              <a:picLocks noChangeAspect="1"/>
            </p:cNvPicPr>
            <p:nvPr/>
          </p:nvPicPr>
          <p:blipFill>
            <a:blip r:embed="rId3">
              <a:clrChange>
                <a:clrFrom>
                  <a:srgbClr val="FFFFB5"/>
                </a:clrFrom>
                <a:clrTo>
                  <a:srgbClr val="FFFFB5">
                    <a:alpha val="0"/>
                  </a:srgbClr>
                </a:clrTo>
              </a:clrChange>
              <a:duotone>
                <a:schemeClr val="accent3">
                  <a:shade val="45000"/>
                  <a:satMod val="135000"/>
                </a:schemeClr>
                <a:prstClr val="white"/>
              </a:duotone>
            </a:blip>
            <a:stretch>
              <a:fillRect/>
            </a:stretch>
          </p:blipFill>
          <p:spPr>
            <a:xfrm>
              <a:off x="1243142" y="4101777"/>
              <a:ext cx="108823" cy="199229"/>
            </a:xfrm>
            <a:prstGeom prst="rect">
              <a:avLst/>
            </a:prstGeom>
            <a:solidFill>
              <a:schemeClr val="accent4">
                <a:lumMod val="60000"/>
                <a:lumOff val="40000"/>
              </a:schemeClr>
            </a:solidFill>
          </p:spPr>
        </p:pic>
      </p:grpSp>
      <p:grpSp>
        <p:nvGrpSpPr>
          <p:cNvPr id="268" name="Group 267"/>
          <p:cNvGrpSpPr/>
          <p:nvPr/>
        </p:nvGrpSpPr>
        <p:grpSpPr>
          <a:xfrm>
            <a:off x="2020607" y="5554814"/>
            <a:ext cx="706496" cy="490574"/>
            <a:chOff x="635950" y="5554814"/>
            <a:chExt cx="706496" cy="490574"/>
          </a:xfrm>
        </p:grpSpPr>
        <p:sp>
          <p:nvSpPr>
            <p:cNvPr id="265" name="Rounded Rectangle 264"/>
            <p:cNvSpPr/>
            <p:nvPr/>
          </p:nvSpPr>
          <p:spPr>
            <a:xfrm>
              <a:off x="635950" y="5554814"/>
              <a:ext cx="706496" cy="490574"/>
            </a:xfrm>
            <a:prstGeom prst="rect">
              <a:avLst/>
            </a:prstGeom>
            <a:solidFill>
              <a:schemeClr val="accent4">
                <a:lumMod val="60000"/>
                <a:lumOff val="4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800" dirty="0">
                  <a:solidFill>
                    <a:prstClr val="black"/>
                  </a:solidFill>
                </a:rPr>
                <a:t>MPOB</a:t>
              </a:r>
            </a:p>
          </p:txBody>
        </p:sp>
        <p:pic>
          <p:nvPicPr>
            <p:cNvPr id="266" name="Picture 265"/>
            <p:cNvPicPr>
              <a:picLocks noChangeAspect="1"/>
            </p:cNvPicPr>
            <p:nvPr/>
          </p:nvPicPr>
          <p:blipFill>
            <a:blip r:embed="rId3">
              <a:clrChange>
                <a:clrFrom>
                  <a:srgbClr val="FFFFB5"/>
                </a:clrFrom>
                <a:clrTo>
                  <a:srgbClr val="FFFFB5">
                    <a:alpha val="0"/>
                  </a:srgbClr>
                </a:clrTo>
              </a:clrChange>
              <a:duotone>
                <a:schemeClr val="accent3">
                  <a:shade val="45000"/>
                  <a:satMod val="135000"/>
                </a:schemeClr>
                <a:prstClr val="white"/>
              </a:duotone>
            </a:blip>
            <a:stretch>
              <a:fillRect/>
            </a:stretch>
          </p:blipFill>
          <p:spPr>
            <a:xfrm>
              <a:off x="1213224" y="5578212"/>
              <a:ext cx="108823" cy="199229"/>
            </a:xfrm>
            <a:prstGeom prst="rect">
              <a:avLst/>
            </a:prstGeom>
            <a:solidFill>
              <a:schemeClr val="accent4">
                <a:lumMod val="60000"/>
                <a:lumOff val="40000"/>
              </a:schemeClr>
            </a:solidFill>
          </p:spPr>
        </p:pic>
      </p:grpSp>
      <p:pic>
        <p:nvPicPr>
          <p:cNvPr id="270" name="Picture 269"/>
          <p:cNvPicPr>
            <a:picLocks noChangeAspect="1"/>
          </p:cNvPicPr>
          <p:nvPr/>
        </p:nvPicPr>
        <p:blipFill>
          <a:blip r:embed="rId3">
            <a:clrChange>
              <a:clrFrom>
                <a:srgbClr val="FFFFB5"/>
              </a:clrFrom>
              <a:clrTo>
                <a:srgbClr val="FFFFB5">
                  <a:alpha val="0"/>
                </a:srgbClr>
              </a:clrTo>
            </a:clrChange>
            <a:duotone>
              <a:schemeClr val="accent3">
                <a:shade val="45000"/>
                <a:satMod val="135000"/>
              </a:schemeClr>
              <a:prstClr val="white"/>
            </a:duotone>
          </a:blip>
          <a:stretch>
            <a:fillRect/>
          </a:stretch>
        </p:blipFill>
        <p:spPr>
          <a:xfrm>
            <a:off x="4302742" y="6503382"/>
            <a:ext cx="91337" cy="149684"/>
          </a:xfrm>
          <a:prstGeom prst="rect">
            <a:avLst/>
          </a:prstGeom>
          <a:solidFill>
            <a:schemeClr val="accent4">
              <a:lumMod val="60000"/>
              <a:lumOff val="40000"/>
            </a:schemeClr>
          </a:solidFill>
        </p:spPr>
      </p:pic>
      <p:pic>
        <p:nvPicPr>
          <p:cNvPr id="271" name="Picture 270"/>
          <p:cNvPicPr>
            <a:picLocks noChangeAspect="1"/>
          </p:cNvPicPr>
          <p:nvPr/>
        </p:nvPicPr>
        <p:blipFill>
          <a:blip r:embed="rId3">
            <a:clrChange>
              <a:clrFrom>
                <a:srgbClr val="FFFFB5"/>
              </a:clrFrom>
              <a:clrTo>
                <a:srgbClr val="FFFFB5">
                  <a:alpha val="0"/>
                </a:srgbClr>
              </a:clrTo>
            </a:clrChange>
            <a:duotone>
              <a:schemeClr val="accent3">
                <a:shade val="45000"/>
                <a:satMod val="135000"/>
              </a:schemeClr>
              <a:prstClr val="white"/>
            </a:duotone>
          </a:blip>
          <a:stretch>
            <a:fillRect/>
          </a:stretch>
        </p:blipFill>
        <p:spPr>
          <a:xfrm>
            <a:off x="4894333" y="6491239"/>
            <a:ext cx="91337" cy="149684"/>
          </a:xfrm>
          <a:prstGeom prst="rect">
            <a:avLst/>
          </a:prstGeom>
          <a:solidFill>
            <a:schemeClr val="accent4">
              <a:lumMod val="60000"/>
              <a:lumOff val="40000"/>
            </a:schemeClr>
          </a:solidFill>
        </p:spPr>
      </p:pic>
      <p:pic>
        <p:nvPicPr>
          <p:cNvPr id="272" name="Picture 271"/>
          <p:cNvPicPr>
            <a:picLocks noChangeAspect="1"/>
          </p:cNvPicPr>
          <p:nvPr/>
        </p:nvPicPr>
        <p:blipFill>
          <a:blip r:embed="rId3">
            <a:clrChange>
              <a:clrFrom>
                <a:srgbClr val="FFFFB5"/>
              </a:clrFrom>
              <a:clrTo>
                <a:srgbClr val="FFFFB5">
                  <a:alpha val="0"/>
                </a:srgbClr>
              </a:clrTo>
            </a:clrChange>
            <a:duotone>
              <a:schemeClr val="accent3">
                <a:shade val="45000"/>
                <a:satMod val="135000"/>
              </a:schemeClr>
              <a:prstClr val="white"/>
            </a:duotone>
          </a:blip>
          <a:stretch>
            <a:fillRect/>
          </a:stretch>
        </p:blipFill>
        <p:spPr>
          <a:xfrm>
            <a:off x="5450756" y="6501497"/>
            <a:ext cx="91337" cy="149684"/>
          </a:xfrm>
          <a:prstGeom prst="rect">
            <a:avLst/>
          </a:prstGeom>
          <a:solidFill>
            <a:schemeClr val="accent4">
              <a:lumMod val="60000"/>
              <a:lumOff val="40000"/>
            </a:schemeClr>
          </a:solidFill>
        </p:spPr>
      </p:pic>
      <p:cxnSp>
        <p:nvCxnSpPr>
          <p:cNvPr id="274" name="Straight Arrow Connector 273"/>
          <p:cNvCxnSpPr/>
          <p:nvPr/>
        </p:nvCxnSpPr>
        <p:spPr>
          <a:xfrm flipV="1">
            <a:off x="2727104" y="2193476"/>
            <a:ext cx="1327307" cy="2934"/>
          </a:xfrm>
          <a:prstGeom prst="straightConnector1">
            <a:avLst/>
          </a:prstGeom>
          <a:ln w="12700">
            <a:solidFill>
              <a:schemeClr val="tx1"/>
            </a:solidFill>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276" name="Elbow Connector 275"/>
          <p:cNvCxnSpPr>
            <a:endCxn id="150" idx="1"/>
          </p:cNvCxnSpPr>
          <p:nvPr/>
        </p:nvCxnSpPr>
        <p:spPr>
          <a:xfrm rot="16200000" flipH="1">
            <a:off x="3522888" y="2217952"/>
            <a:ext cx="552764" cy="511057"/>
          </a:xfrm>
          <a:prstGeom prst="bentConnector2">
            <a:avLst/>
          </a:prstGeom>
          <a:ln w="12700">
            <a:solidFill>
              <a:schemeClr val="tx1"/>
            </a:solidFill>
            <a:prstDash val="lgDash"/>
            <a:tailEnd type="triangle"/>
          </a:ln>
        </p:spPr>
        <p:style>
          <a:lnRef idx="1">
            <a:schemeClr val="accent1"/>
          </a:lnRef>
          <a:fillRef idx="0">
            <a:schemeClr val="accent1"/>
          </a:fillRef>
          <a:effectRef idx="0">
            <a:schemeClr val="accent1"/>
          </a:effectRef>
          <a:fontRef idx="minor">
            <a:schemeClr val="tx1"/>
          </a:fontRef>
        </p:style>
      </p:cxnSp>
      <p:sp>
        <p:nvSpPr>
          <p:cNvPr id="277" name="Rectangle 276"/>
          <p:cNvSpPr/>
          <p:nvPr/>
        </p:nvSpPr>
        <p:spPr>
          <a:xfrm>
            <a:off x="3071665" y="1866310"/>
            <a:ext cx="1037971" cy="338554"/>
          </a:xfrm>
          <a:prstGeom prst="rect">
            <a:avLst/>
          </a:prstGeom>
        </p:spPr>
        <p:txBody>
          <a:bodyPr wrap="square">
            <a:spAutoFit/>
          </a:bodyPr>
          <a:lstStyle/>
          <a:p>
            <a:pPr algn="ctr"/>
            <a:r>
              <a:rPr lang="en-US" sz="800" dirty="0" err="1">
                <a:solidFill>
                  <a:prstClr val="black"/>
                </a:solidFill>
              </a:rPr>
              <a:t>Permohonan</a:t>
            </a:r>
            <a:r>
              <a:rPr lang="en-US" sz="800" dirty="0">
                <a:solidFill>
                  <a:prstClr val="black"/>
                </a:solidFill>
              </a:rPr>
              <a:t> </a:t>
            </a:r>
            <a:r>
              <a:rPr lang="en-US" sz="800" dirty="0" err="1">
                <a:solidFill>
                  <a:prstClr val="black"/>
                </a:solidFill>
              </a:rPr>
              <a:t>Lesen</a:t>
            </a:r>
            <a:r>
              <a:rPr lang="en-US" sz="800" dirty="0">
                <a:solidFill>
                  <a:prstClr val="black"/>
                </a:solidFill>
              </a:rPr>
              <a:t> </a:t>
            </a:r>
            <a:r>
              <a:rPr lang="en-US" sz="800" dirty="0" err="1">
                <a:solidFill>
                  <a:prstClr val="black"/>
                </a:solidFill>
              </a:rPr>
              <a:t>Kategori</a:t>
            </a:r>
            <a:r>
              <a:rPr lang="en-US" sz="800" dirty="0">
                <a:solidFill>
                  <a:prstClr val="black"/>
                </a:solidFill>
              </a:rPr>
              <a:t> </a:t>
            </a:r>
            <a:r>
              <a:rPr lang="en-US" sz="800" dirty="0" err="1">
                <a:solidFill>
                  <a:prstClr val="black"/>
                </a:solidFill>
              </a:rPr>
              <a:t>Utama</a:t>
            </a:r>
            <a:endParaRPr lang="en-US" sz="800" dirty="0">
              <a:solidFill>
                <a:prstClr val="black"/>
              </a:solidFill>
            </a:endParaRPr>
          </a:p>
        </p:txBody>
      </p:sp>
      <p:sp>
        <p:nvSpPr>
          <p:cNvPr id="278" name="Rectangle 277"/>
          <p:cNvSpPr/>
          <p:nvPr/>
        </p:nvSpPr>
        <p:spPr>
          <a:xfrm>
            <a:off x="3243307" y="2240661"/>
            <a:ext cx="1070592" cy="584775"/>
          </a:xfrm>
          <a:prstGeom prst="rect">
            <a:avLst/>
          </a:prstGeom>
          <a:ln>
            <a:noFill/>
            <a:prstDash val="lgDash"/>
          </a:ln>
        </p:spPr>
        <p:txBody>
          <a:bodyPr wrap="square">
            <a:spAutoFit/>
          </a:bodyPr>
          <a:lstStyle/>
          <a:p>
            <a:pPr algn="ctr"/>
            <a:r>
              <a:rPr lang="en-US" sz="800" dirty="0" err="1">
                <a:solidFill>
                  <a:prstClr val="black"/>
                </a:solidFill>
              </a:rPr>
              <a:t>Permohonan</a:t>
            </a:r>
            <a:endParaRPr lang="en-US" sz="800" dirty="0">
              <a:solidFill>
                <a:prstClr val="black"/>
              </a:solidFill>
            </a:endParaRPr>
          </a:p>
          <a:p>
            <a:pPr algn="ctr"/>
            <a:r>
              <a:rPr lang="en-US" sz="800" dirty="0">
                <a:solidFill>
                  <a:prstClr val="black"/>
                </a:solidFill>
              </a:rPr>
              <a:t> </a:t>
            </a:r>
            <a:r>
              <a:rPr lang="en-US" sz="800" dirty="0" err="1">
                <a:solidFill>
                  <a:prstClr val="black"/>
                </a:solidFill>
              </a:rPr>
              <a:t>Lesen</a:t>
            </a:r>
            <a:r>
              <a:rPr lang="en-US" sz="800" dirty="0">
                <a:solidFill>
                  <a:prstClr val="black"/>
                </a:solidFill>
              </a:rPr>
              <a:t> </a:t>
            </a:r>
          </a:p>
          <a:p>
            <a:pPr algn="ctr"/>
            <a:r>
              <a:rPr lang="en-US" sz="800" dirty="0" err="1">
                <a:solidFill>
                  <a:prstClr val="black"/>
                </a:solidFill>
              </a:rPr>
              <a:t>Pekebun</a:t>
            </a:r>
            <a:endParaRPr lang="en-US" sz="800" dirty="0">
              <a:solidFill>
                <a:prstClr val="black"/>
              </a:solidFill>
            </a:endParaRPr>
          </a:p>
          <a:p>
            <a:pPr algn="ctr"/>
            <a:r>
              <a:rPr lang="en-US" sz="800" dirty="0">
                <a:solidFill>
                  <a:prstClr val="black"/>
                </a:solidFill>
              </a:rPr>
              <a:t> Kecil</a:t>
            </a:r>
          </a:p>
        </p:txBody>
      </p:sp>
      <p:sp>
        <p:nvSpPr>
          <p:cNvPr id="279" name="TextBox 278"/>
          <p:cNvSpPr txBox="1"/>
          <p:nvPr/>
        </p:nvSpPr>
        <p:spPr>
          <a:xfrm>
            <a:off x="2500204" y="1817030"/>
            <a:ext cx="250390" cy="246221"/>
          </a:xfrm>
          <a:prstGeom prst="rect">
            <a:avLst/>
          </a:prstGeom>
          <a:noFill/>
        </p:spPr>
        <p:txBody>
          <a:bodyPr wrap="none" rtlCol="0">
            <a:spAutoFit/>
          </a:bodyPr>
          <a:lstStyle/>
          <a:p>
            <a:r>
              <a:rPr lang="en-US" sz="1000" dirty="0">
                <a:solidFill>
                  <a:srgbClr val="FF0000"/>
                </a:solidFill>
              </a:rPr>
              <a:t>1</a:t>
            </a:r>
          </a:p>
        </p:txBody>
      </p:sp>
      <p:sp>
        <p:nvSpPr>
          <p:cNvPr id="280" name="TextBox 279"/>
          <p:cNvSpPr txBox="1"/>
          <p:nvPr/>
        </p:nvSpPr>
        <p:spPr>
          <a:xfrm>
            <a:off x="2037442" y="3544959"/>
            <a:ext cx="250390" cy="246221"/>
          </a:xfrm>
          <a:prstGeom prst="rect">
            <a:avLst/>
          </a:prstGeom>
          <a:noFill/>
        </p:spPr>
        <p:txBody>
          <a:bodyPr wrap="none" rtlCol="0">
            <a:spAutoFit/>
          </a:bodyPr>
          <a:lstStyle/>
          <a:p>
            <a:r>
              <a:rPr lang="en-US" sz="1000" dirty="0">
                <a:solidFill>
                  <a:srgbClr val="FF0000"/>
                </a:solidFill>
              </a:rPr>
              <a:t>2</a:t>
            </a:r>
          </a:p>
        </p:txBody>
      </p:sp>
      <p:sp>
        <p:nvSpPr>
          <p:cNvPr id="281" name="TextBox 280"/>
          <p:cNvSpPr txBox="1"/>
          <p:nvPr/>
        </p:nvSpPr>
        <p:spPr>
          <a:xfrm>
            <a:off x="2769863" y="3556101"/>
            <a:ext cx="250390" cy="246221"/>
          </a:xfrm>
          <a:prstGeom prst="rect">
            <a:avLst/>
          </a:prstGeom>
          <a:noFill/>
        </p:spPr>
        <p:txBody>
          <a:bodyPr wrap="none" rtlCol="0">
            <a:spAutoFit/>
          </a:bodyPr>
          <a:lstStyle/>
          <a:p>
            <a:r>
              <a:rPr lang="en-US" sz="1000" dirty="0">
                <a:solidFill>
                  <a:srgbClr val="FF0000"/>
                </a:solidFill>
              </a:rPr>
              <a:t>3</a:t>
            </a:r>
          </a:p>
        </p:txBody>
      </p:sp>
      <p:sp>
        <p:nvSpPr>
          <p:cNvPr id="282" name="TextBox 281"/>
          <p:cNvSpPr txBox="1"/>
          <p:nvPr/>
        </p:nvSpPr>
        <p:spPr>
          <a:xfrm>
            <a:off x="2529882" y="4461284"/>
            <a:ext cx="250390" cy="246221"/>
          </a:xfrm>
          <a:prstGeom prst="rect">
            <a:avLst/>
          </a:prstGeom>
          <a:noFill/>
        </p:spPr>
        <p:txBody>
          <a:bodyPr wrap="none" rtlCol="0">
            <a:spAutoFit/>
          </a:bodyPr>
          <a:lstStyle/>
          <a:p>
            <a:r>
              <a:rPr lang="en-US" sz="1000" dirty="0">
                <a:solidFill>
                  <a:srgbClr val="FF0000"/>
                </a:solidFill>
              </a:rPr>
              <a:t>4</a:t>
            </a:r>
          </a:p>
        </p:txBody>
      </p:sp>
      <p:sp>
        <p:nvSpPr>
          <p:cNvPr id="283" name="TextBox 282"/>
          <p:cNvSpPr txBox="1"/>
          <p:nvPr/>
        </p:nvSpPr>
        <p:spPr>
          <a:xfrm>
            <a:off x="2526220" y="5351926"/>
            <a:ext cx="250390" cy="246221"/>
          </a:xfrm>
          <a:prstGeom prst="rect">
            <a:avLst/>
          </a:prstGeom>
          <a:noFill/>
        </p:spPr>
        <p:txBody>
          <a:bodyPr wrap="none" rtlCol="0">
            <a:spAutoFit/>
          </a:bodyPr>
          <a:lstStyle/>
          <a:p>
            <a:r>
              <a:rPr lang="en-US" sz="1000" dirty="0">
                <a:solidFill>
                  <a:srgbClr val="FF0000"/>
                </a:solidFill>
              </a:rPr>
              <a:t>5</a:t>
            </a:r>
          </a:p>
        </p:txBody>
      </p:sp>
      <p:cxnSp>
        <p:nvCxnSpPr>
          <p:cNvPr id="291" name="Elbow Connector 290"/>
          <p:cNvCxnSpPr/>
          <p:nvPr/>
        </p:nvCxnSpPr>
        <p:spPr>
          <a:xfrm rot="10800000" flipV="1">
            <a:off x="2727105" y="2351730"/>
            <a:ext cx="3178399" cy="775647"/>
          </a:xfrm>
          <a:prstGeom prst="bentConnector3">
            <a:avLst>
              <a:gd name="adj1" fmla="val 8722"/>
            </a:avLst>
          </a:prstGeom>
          <a:ln w="127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304" name="Elbow Connector 303"/>
          <p:cNvCxnSpPr/>
          <p:nvPr/>
        </p:nvCxnSpPr>
        <p:spPr>
          <a:xfrm rot="10800000" flipV="1">
            <a:off x="2730790" y="2909406"/>
            <a:ext cx="3617189" cy="148176"/>
          </a:xfrm>
          <a:prstGeom prst="bentConnector3">
            <a:avLst>
              <a:gd name="adj1" fmla="val 101"/>
            </a:avLst>
          </a:prstGeom>
          <a:ln w="12700">
            <a:solidFill>
              <a:srgbClr val="00B050"/>
            </a:solidFill>
            <a:tailEnd type="arrow"/>
          </a:ln>
        </p:spPr>
        <p:style>
          <a:lnRef idx="1">
            <a:schemeClr val="accent1"/>
          </a:lnRef>
          <a:fillRef idx="0">
            <a:schemeClr val="accent1"/>
          </a:fillRef>
          <a:effectRef idx="0">
            <a:schemeClr val="accent1"/>
          </a:effectRef>
          <a:fontRef idx="minor">
            <a:schemeClr val="tx1"/>
          </a:fontRef>
        </p:style>
      </p:cxnSp>
      <p:grpSp>
        <p:nvGrpSpPr>
          <p:cNvPr id="312" name="Group 311"/>
          <p:cNvGrpSpPr/>
          <p:nvPr/>
        </p:nvGrpSpPr>
        <p:grpSpPr>
          <a:xfrm>
            <a:off x="1972620" y="3473615"/>
            <a:ext cx="305782" cy="237801"/>
            <a:chOff x="448620" y="3473614"/>
            <a:chExt cx="305782" cy="237801"/>
          </a:xfrm>
        </p:grpSpPr>
        <p:cxnSp>
          <p:nvCxnSpPr>
            <p:cNvPr id="309" name="Straight Arrow Connector 308"/>
            <p:cNvCxnSpPr>
              <a:stCxn id="310" idx="1"/>
            </p:cNvCxnSpPr>
            <p:nvPr/>
          </p:nvCxnSpPr>
          <p:spPr>
            <a:xfrm flipH="1">
              <a:off x="448620" y="3530012"/>
              <a:ext cx="223399" cy="181403"/>
            </a:xfrm>
            <a:prstGeom prst="straightConnector1">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310" name="Isosceles Triangle 309"/>
            <p:cNvSpPr/>
            <p:nvPr/>
          </p:nvSpPr>
          <p:spPr>
            <a:xfrm rot="20520000" flipV="1">
              <a:off x="642737" y="3473614"/>
              <a:ext cx="111665" cy="95543"/>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sz="1350">
                <a:solidFill>
                  <a:prstClr val="black"/>
                </a:solidFill>
              </a:endParaRPr>
            </a:p>
          </p:txBody>
        </p:sp>
      </p:grpSp>
      <p:grpSp>
        <p:nvGrpSpPr>
          <p:cNvPr id="313" name="Group 312"/>
          <p:cNvGrpSpPr/>
          <p:nvPr/>
        </p:nvGrpSpPr>
        <p:grpSpPr>
          <a:xfrm>
            <a:off x="2515518" y="3457110"/>
            <a:ext cx="226374" cy="262108"/>
            <a:chOff x="428038" y="3465552"/>
            <a:chExt cx="226374" cy="262108"/>
          </a:xfrm>
        </p:grpSpPr>
        <p:cxnSp>
          <p:nvCxnSpPr>
            <p:cNvPr id="314" name="Straight Arrow Connector 313"/>
            <p:cNvCxnSpPr/>
            <p:nvPr/>
          </p:nvCxnSpPr>
          <p:spPr>
            <a:xfrm rot="15960000" flipH="1">
              <a:off x="448624" y="3521872"/>
              <a:ext cx="222033" cy="189543"/>
            </a:xfrm>
            <a:prstGeom prst="straightConnector1">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315" name="Isosceles Triangle 314"/>
            <p:cNvSpPr/>
            <p:nvPr/>
          </p:nvSpPr>
          <p:spPr>
            <a:xfrm rot="15960000" flipV="1">
              <a:off x="419977" y="3473613"/>
              <a:ext cx="111665" cy="95543"/>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sz="1350">
                <a:solidFill>
                  <a:prstClr val="black"/>
                </a:solidFill>
              </a:endParaRPr>
            </a:p>
          </p:txBody>
        </p:sp>
      </p:grpSp>
      <p:sp>
        <p:nvSpPr>
          <p:cNvPr id="316" name="TextBox 315"/>
          <p:cNvSpPr txBox="1"/>
          <p:nvPr/>
        </p:nvSpPr>
        <p:spPr>
          <a:xfrm>
            <a:off x="4622003" y="4966043"/>
            <a:ext cx="250390" cy="246221"/>
          </a:xfrm>
          <a:prstGeom prst="rect">
            <a:avLst/>
          </a:prstGeom>
          <a:noFill/>
        </p:spPr>
        <p:txBody>
          <a:bodyPr wrap="none" rtlCol="0">
            <a:spAutoFit/>
          </a:bodyPr>
          <a:lstStyle/>
          <a:p>
            <a:r>
              <a:rPr lang="en-US" sz="1000" dirty="0">
                <a:solidFill>
                  <a:srgbClr val="FF0000"/>
                </a:solidFill>
              </a:rPr>
              <a:t>5</a:t>
            </a:r>
          </a:p>
        </p:txBody>
      </p:sp>
      <p:sp>
        <p:nvSpPr>
          <p:cNvPr id="317" name="TextBox 316"/>
          <p:cNvSpPr txBox="1"/>
          <p:nvPr/>
        </p:nvSpPr>
        <p:spPr>
          <a:xfrm>
            <a:off x="4511907" y="5482288"/>
            <a:ext cx="543739" cy="246221"/>
          </a:xfrm>
          <a:prstGeom prst="rect">
            <a:avLst/>
          </a:prstGeom>
          <a:noFill/>
        </p:spPr>
        <p:txBody>
          <a:bodyPr wrap="none" rtlCol="0">
            <a:spAutoFit/>
          </a:bodyPr>
          <a:lstStyle/>
          <a:p>
            <a:r>
              <a:rPr lang="en-US" sz="1000" dirty="0">
                <a:solidFill>
                  <a:srgbClr val="FF0000"/>
                </a:solidFill>
              </a:rPr>
              <a:t>1,2,3,5</a:t>
            </a:r>
          </a:p>
        </p:txBody>
      </p:sp>
      <p:cxnSp>
        <p:nvCxnSpPr>
          <p:cNvPr id="319" name="Elbow Connector 318"/>
          <p:cNvCxnSpPr/>
          <p:nvPr/>
        </p:nvCxnSpPr>
        <p:spPr>
          <a:xfrm>
            <a:off x="2727147" y="2268293"/>
            <a:ext cx="704083" cy="2402707"/>
          </a:xfrm>
          <a:prstGeom prst="bentConnector3">
            <a:avLst>
              <a:gd name="adj1" fmla="val 50000"/>
            </a:avLst>
          </a:prstGeom>
          <a:ln w="12700">
            <a:solidFill>
              <a:srgbClr val="0000FF"/>
            </a:solidFill>
            <a:prstDash val="lgDash"/>
            <a:tailEnd type="triangle"/>
          </a:ln>
        </p:spPr>
        <p:style>
          <a:lnRef idx="1">
            <a:schemeClr val="accent1"/>
          </a:lnRef>
          <a:fillRef idx="0">
            <a:schemeClr val="accent1"/>
          </a:fillRef>
          <a:effectRef idx="0">
            <a:schemeClr val="accent1"/>
          </a:effectRef>
          <a:fontRef idx="minor">
            <a:schemeClr val="tx1"/>
          </a:fontRef>
        </p:style>
      </p:cxnSp>
      <p:sp>
        <p:nvSpPr>
          <p:cNvPr id="331" name="Rectangle 330"/>
          <p:cNvSpPr/>
          <p:nvPr/>
        </p:nvSpPr>
        <p:spPr>
          <a:xfrm>
            <a:off x="3189155" y="2869428"/>
            <a:ext cx="865645" cy="215444"/>
          </a:xfrm>
          <a:prstGeom prst="rect">
            <a:avLst/>
          </a:prstGeom>
        </p:spPr>
        <p:txBody>
          <a:bodyPr wrap="square">
            <a:spAutoFit/>
          </a:bodyPr>
          <a:lstStyle/>
          <a:p>
            <a:pPr algn="ctr"/>
            <a:r>
              <a:rPr lang="en-US" sz="800" dirty="0" err="1">
                <a:solidFill>
                  <a:prstClr val="black"/>
                </a:solidFill>
              </a:rPr>
              <a:t>Lesen</a:t>
            </a:r>
            <a:r>
              <a:rPr lang="en-US" sz="800" dirty="0">
                <a:solidFill>
                  <a:prstClr val="black"/>
                </a:solidFill>
              </a:rPr>
              <a:t> (manual)</a:t>
            </a:r>
          </a:p>
        </p:txBody>
      </p:sp>
      <p:sp>
        <p:nvSpPr>
          <p:cNvPr id="333" name="Rectangle 332"/>
          <p:cNvSpPr/>
          <p:nvPr/>
        </p:nvSpPr>
        <p:spPr>
          <a:xfrm>
            <a:off x="6478248" y="2865131"/>
            <a:ext cx="937208" cy="215444"/>
          </a:xfrm>
          <a:prstGeom prst="rect">
            <a:avLst/>
          </a:prstGeom>
        </p:spPr>
        <p:txBody>
          <a:bodyPr wrap="square">
            <a:spAutoFit/>
          </a:bodyPr>
          <a:lstStyle/>
          <a:p>
            <a:pPr algn="ctr"/>
            <a:r>
              <a:rPr lang="en-US" sz="800" dirty="0" err="1">
                <a:solidFill>
                  <a:prstClr val="black"/>
                </a:solidFill>
              </a:rPr>
              <a:t>Profil</a:t>
            </a:r>
            <a:r>
              <a:rPr lang="en-US" sz="800" dirty="0">
                <a:solidFill>
                  <a:prstClr val="black"/>
                </a:solidFill>
              </a:rPr>
              <a:t> </a:t>
            </a:r>
            <a:r>
              <a:rPr lang="en-US" sz="800" dirty="0" err="1">
                <a:solidFill>
                  <a:prstClr val="black"/>
                </a:solidFill>
              </a:rPr>
              <a:t>Pelesen</a:t>
            </a:r>
            <a:endParaRPr lang="en-US" sz="800" dirty="0">
              <a:solidFill>
                <a:prstClr val="black"/>
              </a:solidFill>
            </a:endParaRPr>
          </a:p>
        </p:txBody>
      </p:sp>
      <p:cxnSp>
        <p:nvCxnSpPr>
          <p:cNvPr id="336" name="Elbow Connector 335"/>
          <p:cNvCxnSpPr>
            <a:stCxn id="256" idx="3"/>
            <a:endCxn id="164" idx="0"/>
          </p:cNvCxnSpPr>
          <p:nvPr/>
        </p:nvCxnSpPr>
        <p:spPr>
          <a:xfrm flipV="1">
            <a:off x="2727103" y="1584835"/>
            <a:ext cx="5338624" cy="1630390"/>
          </a:xfrm>
          <a:prstGeom prst="bentConnector4">
            <a:avLst>
              <a:gd name="adj1" fmla="val 4202"/>
              <a:gd name="adj2" fmla="val 117934"/>
            </a:avLst>
          </a:prstGeom>
          <a:ln w="12700">
            <a:solidFill>
              <a:schemeClr val="accent4">
                <a:lumMod val="60000"/>
                <a:lumOff val="40000"/>
              </a:schemeClr>
            </a:solidFill>
            <a:prstDash val="lgDash"/>
            <a:tailEnd type="triangle"/>
          </a:ln>
        </p:spPr>
        <p:style>
          <a:lnRef idx="1">
            <a:schemeClr val="accent1"/>
          </a:lnRef>
          <a:fillRef idx="0">
            <a:schemeClr val="accent1"/>
          </a:fillRef>
          <a:effectRef idx="0">
            <a:schemeClr val="accent1"/>
          </a:effectRef>
          <a:fontRef idx="minor">
            <a:schemeClr val="tx1"/>
          </a:fontRef>
        </p:style>
      </p:cxnSp>
      <p:sp>
        <p:nvSpPr>
          <p:cNvPr id="337" name="TextBox 336"/>
          <p:cNvSpPr txBox="1"/>
          <p:nvPr/>
        </p:nvSpPr>
        <p:spPr>
          <a:xfrm>
            <a:off x="7789817" y="1338615"/>
            <a:ext cx="348172" cy="246221"/>
          </a:xfrm>
          <a:prstGeom prst="rect">
            <a:avLst/>
          </a:prstGeom>
          <a:noFill/>
        </p:spPr>
        <p:txBody>
          <a:bodyPr wrap="none" rtlCol="0">
            <a:spAutoFit/>
          </a:bodyPr>
          <a:lstStyle/>
          <a:p>
            <a:r>
              <a:rPr lang="en-US" sz="1000" dirty="0">
                <a:solidFill>
                  <a:srgbClr val="FF0000"/>
                </a:solidFill>
              </a:rPr>
              <a:t>2,3</a:t>
            </a:r>
          </a:p>
        </p:txBody>
      </p:sp>
      <p:sp>
        <p:nvSpPr>
          <p:cNvPr id="348" name="TextBox 347"/>
          <p:cNvSpPr txBox="1"/>
          <p:nvPr/>
        </p:nvSpPr>
        <p:spPr>
          <a:xfrm>
            <a:off x="3856350" y="1996348"/>
            <a:ext cx="250390" cy="246221"/>
          </a:xfrm>
          <a:prstGeom prst="rect">
            <a:avLst/>
          </a:prstGeom>
          <a:noFill/>
        </p:spPr>
        <p:txBody>
          <a:bodyPr wrap="none" rtlCol="0">
            <a:spAutoFit/>
          </a:bodyPr>
          <a:lstStyle/>
          <a:p>
            <a:r>
              <a:rPr lang="en-US" sz="1000" dirty="0">
                <a:solidFill>
                  <a:srgbClr val="FF0000"/>
                </a:solidFill>
              </a:rPr>
              <a:t>1</a:t>
            </a:r>
          </a:p>
        </p:txBody>
      </p:sp>
      <p:sp>
        <p:nvSpPr>
          <p:cNvPr id="349" name="TextBox 348"/>
          <p:cNvSpPr txBox="1"/>
          <p:nvPr/>
        </p:nvSpPr>
        <p:spPr>
          <a:xfrm>
            <a:off x="3862412" y="2521262"/>
            <a:ext cx="250390" cy="246221"/>
          </a:xfrm>
          <a:prstGeom prst="rect">
            <a:avLst/>
          </a:prstGeom>
          <a:noFill/>
        </p:spPr>
        <p:txBody>
          <a:bodyPr wrap="none" rtlCol="0">
            <a:spAutoFit/>
          </a:bodyPr>
          <a:lstStyle/>
          <a:p>
            <a:r>
              <a:rPr lang="en-US" sz="1000" dirty="0">
                <a:solidFill>
                  <a:srgbClr val="FF0000"/>
                </a:solidFill>
              </a:rPr>
              <a:t>1</a:t>
            </a:r>
          </a:p>
        </p:txBody>
      </p:sp>
      <p:cxnSp>
        <p:nvCxnSpPr>
          <p:cNvPr id="355" name="Elbow Connector 354"/>
          <p:cNvCxnSpPr>
            <a:stCxn id="253" idx="1"/>
            <a:endCxn id="262" idx="1"/>
          </p:cNvCxnSpPr>
          <p:nvPr/>
        </p:nvCxnSpPr>
        <p:spPr>
          <a:xfrm rot="10800000" flipV="1">
            <a:off x="2020607" y="2234510"/>
            <a:ext cx="12700" cy="2664809"/>
          </a:xfrm>
          <a:prstGeom prst="bentConnector3">
            <a:avLst>
              <a:gd name="adj1" fmla="val 3600000"/>
            </a:avLst>
          </a:prstGeom>
          <a:ln w="12700" cap="sq">
            <a:solidFill>
              <a:srgbClr val="00B050"/>
            </a:solidFill>
            <a:prstDash val="lgDash"/>
            <a:miter lim="8000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57" name="Rectangle 356"/>
          <p:cNvSpPr/>
          <p:nvPr/>
        </p:nvSpPr>
        <p:spPr>
          <a:xfrm rot="16200000">
            <a:off x="916057" y="2866065"/>
            <a:ext cx="1497666" cy="207749"/>
          </a:xfrm>
          <a:prstGeom prst="rect">
            <a:avLst/>
          </a:prstGeom>
        </p:spPr>
        <p:txBody>
          <a:bodyPr wrap="square">
            <a:spAutoFit/>
          </a:bodyPr>
          <a:lstStyle/>
          <a:p>
            <a:pPr algn="ctr"/>
            <a:r>
              <a:rPr lang="en-US" sz="750" dirty="0" err="1">
                <a:solidFill>
                  <a:prstClr val="black"/>
                </a:solidFill>
              </a:rPr>
              <a:t>Permohonan</a:t>
            </a:r>
            <a:r>
              <a:rPr lang="en-US" sz="750" dirty="0">
                <a:solidFill>
                  <a:prstClr val="black"/>
                </a:solidFill>
              </a:rPr>
              <a:t> </a:t>
            </a:r>
            <a:r>
              <a:rPr lang="en-US" sz="750" dirty="0" err="1">
                <a:solidFill>
                  <a:prstClr val="black"/>
                </a:solidFill>
              </a:rPr>
              <a:t>Sijil</a:t>
            </a:r>
            <a:r>
              <a:rPr lang="en-US" sz="750" dirty="0">
                <a:solidFill>
                  <a:prstClr val="black"/>
                </a:solidFill>
              </a:rPr>
              <a:t> MSPO (manual)</a:t>
            </a:r>
          </a:p>
        </p:txBody>
      </p:sp>
      <p:cxnSp>
        <p:nvCxnSpPr>
          <p:cNvPr id="358" name="Elbow Connector 357"/>
          <p:cNvCxnSpPr>
            <a:stCxn id="265" idx="2"/>
            <a:endCxn id="42" idx="0"/>
          </p:cNvCxnSpPr>
          <p:nvPr/>
        </p:nvCxnSpPr>
        <p:spPr>
          <a:xfrm rot="16200000" flipH="1">
            <a:off x="4871854" y="3547390"/>
            <a:ext cx="170979" cy="5166974"/>
          </a:xfrm>
          <a:prstGeom prst="bentConnector3">
            <a:avLst>
              <a:gd name="adj1" fmla="val 50000"/>
            </a:avLst>
          </a:prstGeom>
          <a:ln w="12700">
            <a:solidFill>
              <a:srgbClr val="00B05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359" name="TextBox 358"/>
          <p:cNvSpPr txBox="1"/>
          <p:nvPr/>
        </p:nvSpPr>
        <p:spPr>
          <a:xfrm>
            <a:off x="2260907" y="6124816"/>
            <a:ext cx="1025218" cy="338554"/>
          </a:xfrm>
          <a:prstGeom prst="rect">
            <a:avLst/>
          </a:prstGeom>
          <a:noFill/>
        </p:spPr>
        <p:txBody>
          <a:bodyPr wrap="square" rtlCol="0">
            <a:spAutoFit/>
          </a:bodyPr>
          <a:lstStyle/>
          <a:p>
            <a:pPr algn="ctr"/>
            <a:r>
              <a:rPr lang="en-US" sz="800" dirty="0" err="1">
                <a:solidFill>
                  <a:prstClr val="black"/>
                </a:solidFill>
              </a:rPr>
              <a:t>Semakan</a:t>
            </a:r>
            <a:r>
              <a:rPr lang="en-US" sz="800" dirty="0">
                <a:solidFill>
                  <a:prstClr val="black"/>
                </a:solidFill>
              </a:rPr>
              <a:t> </a:t>
            </a:r>
            <a:r>
              <a:rPr lang="en-US" sz="800" dirty="0" err="1">
                <a:solidFill>
                  <a:prstClr val="black"/>
                </a:solidFill>
              </a:rPr>
              <a:t>maklumat</a:t>
            </a:r>
            <a:r>
              <a:rPr lang="en-US" sz="800" dirty="0">
                <a:solidFill>
                  <a:prstClr val="black"/>
                </a:solidFill>
              </a:rPr>
              <a:t> </a:t>
            </a:r>
          </a:p>
          <a:p>
            <a:pPr algn="ctr"/>
            <a:r>
              <a:rPr lang="en-US" sz="800" dirty="0">
                <a:solidFill>
                  <a:prstClr val="black"/>
                </a:solidFill>
              </a:rPr>
              <a:t>(manual)</a:t>
            </a:r>
          </a:p>
        </p:txBody>
      </p:sp>
      <p:cxnSp>
        <p:nvCxnSpPr>
          <p:cNvPr id="368" name="Straight Arrow Connector 367"/>
          <p:cNvCxnSpPr>
            <a:stCxn id="29" idx="3"/>
            <a:endCxn id="42" idx="1"/>
          </p:cNvCxnSpPr>
          <p:nvPr/>
        </p:nvCxnSpPr>
        <p:spPr>
          <a:xfrm>
            <a:off x="5650793" y="6507084"/>
            <a:ext cx="238520" cy="632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77" name="TextBox 376"/>
          <p:cNvSpPr txBox="1"/>
          <p:nvPr/>
        </p:nvSpPr>
        <p:spPr>
          <a:xfrm>
            <a:off x="9519747" y="706398"/>
            <a:ext cx="1201897" cy="523220"/>
          </a:xfrm>
          <a:prstGeom prst="rect">
            <a:avLst/>
          </a:prstGeom>
          <a:noFill/>
        </p:spPr>
        <p:txBody>
          <a:bodyPr wrap="square" rtlCol="0">
            <a:spAutoFit/>
          </a:bodyPr>
          <a:lstStyle/>
          <a:p>
            <a:pPr algn="ctr"/>
            <a:r>
              <a:rPr lang="en-US" sz="1400" b="1" dirty="0">
                <a:solidFill>
                  <a:prstClr val="black"/>
                </a:solidFill>
              </a:rPr>
              <a:t>MAKLUMAT </a:t>
            </a:r>
          </a:p>
          <a:p>
            <a:pPr algn="ctr"/>
            <a:r>
              <a:rPr lang="en-US" sz="1400" b="1" dirty="0">
                <a:solidFill>
                  <a:prstClr val="black"/>
                </a:solidFill>
              </a:rPr>
              <a:t>E-TRACE</a:t>
            </a:r>
            <a:endParaRPr lang="en-MY" sz="1400" b="1" dirty="0">
              <a:solidFill>
                <a:prstClr val="black"/>
              </a:solidFill>
            </a:endParaRPr>
          </a:p>
        </p:txBody>
      </p:sp>
      <p:sp>
        <p:nvSpPr>
          <p:cNvPr id="378" name="TextBox 377"/>
          <p:cNvSpPr txBox="1"/>
          <p:nvPr/>
        </p:nvSpPr>
        <p:spPr>
          <a:xfrm>
            <a:off x="2869289" y="940512"/>
            <a:ext cx="1201897" cy="307777"/>
          </a:xfrm>
          <a:prstGeom prst="rect">
            <a:avLst/>
          </a:prstGeom>
          <a:noFill/>
        </p:spPr>
        <p:txBody>
          <a:bodyPr wrap="square" rtlCol="0">
            <a:spAutoFit/>
          </a:bodyPr>
          <a:lstStyle/>
          <a:p>
            <a:pPr algn="ctr"/>
            <a:r>
              <a:rPr lang="en-US" sz="1400" b="1" dirty="0">
                <a:solidFill>
                  <a:prstClr val="black"/>
                </a:solidFill>
              </a:rPr>
              <a:t>PROSES</a:t>
            </a:r>
            <a:endParaRPr lang="en-MY" sz="1400" b="1" dirty="0">
              <a:solidFill>
                <a:prstClr val="black"/>
              </a:solidFill>
            </a:endParaRPr>
          </a:p>
        </p:txBody>
      </p:sp>
      <p:sp>
        <p:nvSpPr>
          <p:cNvPr id="379" name="TextBox 378"/>
          <p:cNvSpPr txBox="1"/>
          <p:nvPr/>
        </p:nvSpPr>
        <p:spPr>
          <a:xfrm>
            <a:off x="1827275" y="949219"/>
            <a:ext cx="1068654" cy="307777"/>
          </a:xfrm>
          <a:prstGeom prst="rect">
            <a:avLst/>
          </a:prstGeom>
          <a:noFill/>
        </p:spPr>
        <p:txBody>
          <a:bodyPr wrap="square" rtlCol="0">
            <a:spAutoFit/>
          </a:bodyPr>
          <a:lstStyle/>
          <a:p>
            <a:pPr algn="ctr"/>
            <a:r>
              <a:rPr lang="en-US" sz="1400" b="1" dirty="0">
                <a:solidFill>
                  <a:prstClr val="black"/>
                </a:solidFill>
              </a:rPr>
              <a:t>PENGGUNA</a:t>
            </a:r>
            <a:endParaRPr lang="en-MY" sz="1400" b="1" dirty="0">
              <a:solidFill>
                <a:prstClr val="black"/>
              </a:solidFill>
            </a:endParaRPr>
          </a:p>
        </p:txBody>
      </p:sp>
      <p:sp>
        <p:nvSpPr>
          <p:cNvPr id="425" name="TextBox 424"/>
          <p:cNvSpPr txBox="1"/>
          <p:nvPr/>
        </p:nvSpPr>
        <p:spPr>
          <a:xfrm>
            <a:off x="9877307" y="1687989"/>
            <a:ext cx="445956" cy="215444"/>
          </a:xfrm>
          <a:prstGeom prst="rect">
            <a:avLst/>
          </a:prstGeom>
          <a:noFill/>
        </p:spPr>
        <p:txBody>
          <a:bodyPr wrap="none" rtlCol="0">
            <a:spAutoFit/>
          </a:bodyPr>
          <a:lstStyle/>
          <a:p>
            <a:r>
              <a:rPr lang="en-US" sz="800" b="1" dirty="0">
                <a:solidFill>
                  <a:prstClr val="black"/>
                </a:solidFill>
              </a:rPr>
              <a:t>e-Cert</a:t>
            </a:r>
            <a:endParaRPr lang="en-MY" sz="800" b="1" dirty="0">
              <a:solidFill>
                <a:prstClr val="black"/>
              </a:solidFill>
            </a:endParaRPr>
          </a:p>
        </p:txBody>
      </p:sp>
      <p:cxnSp>
        <p:nvCxnSpPr>
          <p:cNvPr id="426" name="Elbow Connector 425"/>
          <p:cNvCxnSpPr/>
          <p:nvPr/>
        </p:nvCxnSpPr>
        <p:spPr>
          <a:xfrm flipV="1">
            <a:off x="8136135" y="2405288"/>
            <a:ext cx="1530374" cy="970731"/>
          </a:xfrm>
          <a:prstGeom prst="bentConnector3">
            <a:avLst>
              <a:gd name="adj1" fmla="val 60652"/>
            </a:avLst>
          </a:prstGeom>
          <a:ln w="12700">
            <a:solidFill>
              <a:schemeClr val="tx1"/>
            </a:solidFill>
            <a:prstDash val="dash"/>
            <a:headEnd type="arrow"/>
            <a:tailEnd type="arrow"/>
          </a:ln>
        </p:spPr>
        <p:style>
          <a:lnRef idx="1">
            <a:schemeClr val="accent1"/>
          </a:lnRef>
          <a:fillRef idx="0">
            <a:schemeClr val="accent1"/>
          </a:fillRef>
          <a:effectRef idx="0">
            <a:schemeClr val="accent1"/>
          </a:effectRef>
          <a:fontRef idx="minor">
            <a:schemeClr val="tx1"/>
          </a:fontRef>
        </p:style>
      </p:cxnSp>
      <p:cxnSp>
        <p:nvCxnSpPr>
          <p:cNvPr id="441" name="Elbow Connector 440"/>
          <p:cNvCxnSpPr/>
          <p:nvPr/>
        </p:nvCxnSpPr>
        <p:spPr>
          <a:xfrm flipV="1">
            <a:off x="8112225" y="1400718"/>
            <a:ext cx="1685827" cy="2532338"/>
          </a:xfrm>
          <a:prstGeom prst="bentConnector3">
            <a:avLst>
              <a:gd name="adj1" fmla="val 70828"/>
            </a:avLst>
          </a:prstGeom>
          <a:ln w="12700">
            <a:solidFill>
              <a:srgbClr val="CC00CC"/>
            </a:solidFill>
            <a:prstDash val="dash"/>
            <a:headEnd type="arrow"/>
            <a:tailEnd type="none"/>
          </a:ln>
        </p:spPr>
        <p:style>
          <a:lnRef idx="1">
            <a:schemeClr val="accent1"/>
          </a:lnRef>
          <a:fillRef idx="0">
            <a:schemeClr val="accent1"/>
          </a:fillRef>
          <a:effectRef idx="0">
            <a:schemeClr val="accent1"/>
          </a:effectRef>
          <a:fontRef idx="minor">
            <a:schemeClr val="tx1"/>
          </a:fontRef>
        </p:style>
      </p:cxnSp>
      <p:cxnSp>
        <p:nvCxnSpPr>
          <p:cNvPr id="457" name="Straight Arrow Connector 456"/>
          <p:cNvCxnSpPr/>
          <p:nvPr/>
        </p:nvCxnSpPr>
        <p:spPr>
          <a:xfrm flipV="1">
            <a:off x="8127533" y="5735118"/>
            <a:ext cx="1618752" cy="2371"/>
          </a:xfrm>
          <a:prstGeom prst="straightConnector1">
            <a:avLst/>
          </a:prstGeom>
          <a:ln w="12700">
            <a:solidFill>
              <a:schemeClr val="tx1"/>
            </a:solidFill>
            <a:prstDash val="dash"/>
            <a:headEnd type="arrow"/>
            <a:tailEnd type="arrow"/>
          </a:ln>
        </p:spPr>
        <p:style>
          <a:lnRef idx="1">
            <a:schemeClr val="accent1"/>
          </a:lnRef>
          <a:fillRef idx="0">
            <a:schemeClr val="accent1"/>
          </a:fillRef>
          <a:effectRef idx="0">
            <a:schemeClr val="accent1"/>
          </a:effectRef>
          <a:fontRef idx="minor">
            <a:schemeClr val="tx1"/>
          </a:fontRef>
        </p:style>
      </p:cxnSp>
      <p:cxnSp>
        <p:nvCxnSpPr>
          <p:cNvPr id="460" name="Straight Arrow Connector 459"/>
          <p:cNvCxnSpPr/>
          <p:nvPr/>
        </p:nvCxnSpPr>
        <p:spPr>
          <a:xfrm flipV="1">
            <a:off x="8112224" y="5198361"/>
            <a:ext cx="1463588" cy="9738"/>
          </a:xfrm>
          <a:prstGeom prst="straightConnector1">
            <a:avLst/>
          </a:prstGeom>
          <a:ln w="12700">
            <a:solidFill>
              <a:schemeClr val="tx1"/>
            </a:solidFill>
            <a:prstDash val="dash"/>
            <a:headEnd type="arrow"/>
            <a:tailEnd type="arrow"/>
          </a:ln>
        </p:spPr>
        <p:style>
          <a:lnRef idx="1">
            <a:schemeClr val="accent1"/>
          </a:lnRef>
          <a:fillRef idx="0">
            <a:schemeClr val="accent1"/>
          </a:fillRef>
          <a:effectRef idx="0">
            <a:schemeClr val="accent1"/>
          </a:effectRef>
          <a:fontRef idx="minor">
            <a:schemeClr val="tx1"/>
          </a:fontRef>
        </p:style>
      </p:cxnSp>
      <p:cxnSp>
        <p:nvCxnSpPr>
          <p:cNvPr id="466" name="Straight Arrow Connector 465"/>
          <p:cNvCxnSpPr/>
          <p:nvPr/>
        </p:nvCxnSpPr>
        <p:spPr>
          <a:xfrm flipV="1">
            <a:off x="8145207" y="4651588"/>
            <a:ext cx="1601840" cy="1548"/>
          </a:xfrm>
          <a:prstGeom prst="straightConnector1">
            <a:avLst/>
          </a:prstGeom>
          <a:ln w="12700">
            <a:solidFill>
              <a:schemeClr val="tx1"/>
            </a:solidFill>
            <a:prstDash val="dash"/>
            <a:headEnd type="arrow"/>
            <a:tailEnd type="arrow"/>
          </a:ln>
        </p:spPr>
        <p:style>
          <a:lnRef idx="1">
            <a:schemeClr val="accent1"/>
          </a:lnRef>
          <a:fillRef idx="0">
            <a:schemeClr val="accent1"/>
          </a:fillRef>
          <a:effectRef idx="0">
            <a:schemeClr val="accent1"/>
          </a:effectRef>
          <a:fontRef idx="minor">
            <a:schemeClr val="tx1"/>
          </a:fontRef>
        </p:style>
      </p:cxnSp>
      <p:cxnSp>
        <p:nvCxnSpPr>
          <p:cNvPr id="467" name="Straight Arrow Connector 466"/>
          <p:cNvCxnSpPr/>
          <p:nvPr/>
        </p:nvCxnSpPr>
        <p:spPr>
          <a:xfrm flipV="1">
            <a:off x="8130672" y="4076680"/>
            <a:ext cx="1624660" cy="2818"/>
          </a:xfrm>
          <a:prstGeom prst="straightConnector1">
            <a:avLst/>
          </a:prstGeom>
          <a:ln w="12700">
            <a:solidFill>
              <a:schemeClr val="tx1"/>
            </a:solidFill>
            <a:prstDash val="dash"/>
            <a:headEnd type="arrow"/>
            <a:tailEnd type="arrow"/>
          </a:ln>
        </p:spPr>
        <p:style>
          <a:lnRef idx="1">
            <a:schemeClr val="accent1"/>
          </a:lnRef>
          <a:fillRef idx="0">
            <a:schemeClr val="accent1"/>
          </a:fillRef>
          <a:effectRef idx="0">
            <a:schemeClr val="accent1"/>
          </a:effectRef>
          <a:fontRef idx="minor">
            <a:schemeClr val="tx1"/>
          </a:fontRef>
        </p:style>
      </p:cxnSp>
      <p:sp>
        <p:nvSpPr>
          <p:cNvPr id="479" name="Rectangle 478"/>
          <p:cNvSpPr/>
          <p:nvPr/>
        </p:nvSpPr>
        <p:spPr>
          <a:xfrm flipH="1">
            <a:off x="8183381" y="3366490"/>
            <a:ext cx="755336" cy="215444"/>
          </a:xfrm>
          <a:prstGeom prst="rect">
            <a:avLst/>
          </a:prstGeom>
        </p:spPr>
        <p:txBody>
          <a:bodyPr wrap="none">
            <a:spAutoFit/>
          </a:bodyPr>
          <a:lstStyle/>
          <a:p>
            <a:pPr algn="ctr"/>
            <a:r>
              <a:rPr lang="en-US" sz="800" dirty="0" err="1">
                <a:solidFill>
                  <a:prstClr val="black"/>
                </a:solidFill>
              </a:rPr>
              <a:t>Profil</a:t>
            </a:r>
            <a:r>
              <a:rPr lang="en-US" sz="800" dirty="0">
                <a:solidFill>
                  <a:prstClr val="black"/>
                </a:solidFill>
              </a:rPr>
              <a:t> </a:t>
            </a:r>
            <a:r>
              <a:rPr lang="en-US" sz="800" dirty="0" err="1">
                <a:solidFill>
                  <a:prstClr val="black"/>
                </a:solidFill>
              </a:rPr>
              <a:t>Pelesen</a:t>
            </a:r>
            <a:endParaRPr lang="en-US" sz="800" dirty="0">
              <a:solidFill>
                <a:prstClr val="black"/>
              </a:solidFill>
            </a:endParaRPr>
          </a:p>
        </p:txBody>
      </p:sp>
      <p:cxnSp>
        <p:nvCxnSpPr>
          <p:cNvPr id="487" name="Straight Connector 486"/>
          <p:cNvCxnSpPr/>
          <p:nvPr/>
        </p:nvCxnSpPr>
        <p:spPr>
          <a:xfrm>
            <a:off x="9294698" y="3881819"/>
            <a:ext cx="0" cy="1971564"/>
          </a:xfrm>
          <a:prstGeom prst="line">
            <a:avLst/>
          </a:prstGeom>
          <a:ln w="12700">
            <a:solidFill>
              <a:srgbClr val="CC00CC"/>
            </a:solidFill>
            <a:prstDash val="dash"/>
          </a:ln>
        </p:spPr>
        <p:style>
          <a:lnRef idx="1">
            <a:schemeClr val="accent1"/>
          </a:lnRef>
          <a:fillRef idx="0">
            <a:schemeClr val="accent1"/>
          </a:fillRef>
          <a:effectRef idx="0">
            <a:schemeClr val="accent1"/>
          </a:effectRef>
          <a:fontRef idx="minor">
            <a:schemeClr val="tx1"/>
          </a:fontRef>
        </p:style>
      </p:cxnSp>
      <p:cxnSp>
        <p:nvCxnSpPr>
          <p:cNvPr id="492" name="Straight Arrow Connector 491"/>
          <p:cNvCxnSpPr/>
          <p:nvPr/>
        </p:nvCxnSpPr>
        <p:spPr>
          <a:xfrm flipH="1">
            <a:off x="8131474" y="4795292"/>
            <a:ext cx="1163224" cy="1861"/>
          </a:xfrm>
          <a:prstGeom prst="straightConnector1">
            <a:avLst/>
          </a:prstGeom>
          <a:ln w="12700">
            <a:solidFill>
              <a:srgbClr val="CC00CC"/>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93" name="Straight Arrow Connector 492"/>
          <p:cNvCxnSpPr/>
          <p:nvPr/>
        </p:nvCxnSpPr>
        <p:spPr>
          <a:xfrm flipH="1">
            <a:off x="8117172" y="5369374"/>
            <a:ext cx="1177527" cy="3843"/>
          </a:xfrm>
          <a:prstGeom prst="straightConnector1">
            <a:avLst/>
          </a:prstGeom>
          <a:ln w="12700">
            <a:solidFill>
              <a:srgbClr val="CC00CC"/>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94" name="Straight Arrow Connector 493"/>
          <p:cNvCxnSpPr/>
          <p:nvPr/>
        </p:nvCxnSpPr>
        <p:spPr>
          <a:xfrm flipH="1">
            <a:off x="8123360" y="5853383"/>
            <a:ext cx="1171339" cy="0"/>
          </a:xfrm>
          <a:prstGeom prst="straightConnector1">
            <a:avLst/>
          </a:prstGeom>
          <a:ln w="12700">
            <a:solidFill>
              <a:srgbClr val="CC00CC"/>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512" name="Isosceles Triangle 511"/>
          <p:cNvSpPr/>
          <p:nvPr/>
        </p:nvSpPr>
        <p:spPr>
          <a:xfrm rot="10800000" flipV="1">
            <a:off x="6384033" y="980729"/>
            <a:ext cx="196075" cy="72064"/>
          </a:xfrm>
          <a:prstGeom prst="triangle">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sz="1350">
              <a:solidFill>
                <a:prstClr val="white"/>
              </a:solidFill>
            </a:endParaRPr>
          </a:p>
        </p:txBody>
      </p:sp>
      <p:cxnSp>
        <p:nvCxnSpPr>
          <p:cNvPr id="514" name="Elbow Connector 513"/>
          <p:cNvCxnSpPr/>
          <p:nvPr/>
        </p:nvCxnSpPr>
        <p:spPr>
          <a:xfrm rot="10800000" flipV="1">
            <a:off x="8123361" y="2162673"/>
            <a:ext cx="1687993" cy="1610086"/>
          </a:xfrm>
          <a:prstGeom prst="bentConnector3">
            <a:avLst>
              <a:gd name="adj1" fmla="val 50000"/>
            </a:avLst>
          </a:prstGeom>
          <a:ln w="12700">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grpSp>
        <p:nvGrpSpPr>
          <p:cNvPr id="530" name="Group 529"/>
          <p:cNvGrpSpPr/>
          <p:nvPr/>
        </p:nvGrpSpPr>
        <p:grpSpPr>
          <a:xfrm>
            <a:off x="8145208" y="3745011"/>
            <a:ext cx="839945" cy="788148"/>
            <a:chOff x="6621207" y="3745011"/>
            <a:chExt cx="839945" cy="788148"/>
          </a:xfrm>
        </p:grpSpPr>
        <p:cxnSp>
          <p:nvCxnSpPr>
            <p:cNvPr id="524" name="Straight Connector 523"/>
            <p:cNvCxnSpPr/>
            <p:nvPr/>
          </p:nvCxnSpPr>
          <p:spPr>
            <a:xfrm>
              <a:off x="7443356" y="3745011"/>
              <a:ext cx="3090" cy="788148"/>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29" name="Straight Arrow Connector 528"/>
            <p:cNvCxnSpPr/>
            <p:nvPr/>
          </p:nvCxnSpPr>
          <p:spPr>
            <a:xfrm flipH="1">
              <a:off x="6621207" y="4533159"/>
              <a:ext cx="839945" cy="0"/>
            </a:xfrm>
            <a:prstGeom prst="straightConnector1">
              <a:avLst/>
            </a:prstGeom>
            <a:ln w="12700">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grpSp>
      <p:sp>
        <p:nvSpPr>
          <p:cNvPr id="531" name="Rectangle 530"/>
          <p:cNvSpPr/>
          <p:nvPr/>
        </p:nvSpPr>
        <p:spPr>
          <a:xfrm>
            <a:off x="8183381" y="3614111"/>
            <a:ext cx="473206" cy="215444"/>
          </a:xfrm>
          <a:prstGeom prst="rect">
            <a:avLst/>
          </a:prstGeom>
        </p:spPr>
        <p:txBody>
          <a:bodyPr wrap="none">
            <a:spAutoFit/>
          </a:bodyPr>
          <a:lstStyle/>
          <a:p>
            <a:pPr algn="ctr"/>
            <a:r>
              <a:rPr lang="en-US" sz="800" dirty="0" err="1">
                <a:solidFill>
                  <a:prstClr val="black"/>
                </a:solidFill>
              </a:rPr>
              <a:t>No.Sijil</a:t>
            </a:r>
            <a:endParaRPr lang="en-US" sz="800" dirty="0">
              <a:solidFill>
                <a:prstClr val="black"/>
              </a:solidFill>
            </a:endParaRPr>
          </a:p>
        </p:txBody>
      </p:sp>
      <p:cxnSp>
        <p:nvCxnSpPr>
          <p:cNvPr id="533" name="Straight Arrow Connector 532"/>
          <p:cNvCxnSpPr/>
          <p:nvPr/>
        </p:nvCxnSpPr>
        <p:spPr>
          <a:xfrm flipH="1" flipV="1">
            <a:off x="8122028" y="3521386"/>
            <a:ext cx="1198556" cy="1433"/>
          </a:xfrm>
          <a:prstGeom prst="straightConnector1">
            <a:avLst/>
          </a:prstGeom>
          <a:ln w="12700">
            <a:solidFill>
              <a:srgbClr val="CC00CC"/>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549" name="Rectangle 548"/>
          <p:cNvSpPr/>
          <p:nvPr/>
        </p:nvSpPr>
        <p:spPr>
          <a:xfrm flipH="1">
            <a:off x="8183344" y="4653136"/>
            <a:ext cx="755336" cy="215444"/>
          </a:xfrm>
          <a:prstGeom prst="rect">
            <a:avLst/>
          </a:prstGeom>
        </p:spPr>
        <p:txBody>
          <a:bodyPr wrap="square">
            <a:spAutoFit/>
          </a:bodyPr>
          <a:lstStyle/>
          <a:p>
            <a:pPr algn="ctr"/>
            <a:r>
              <a:rPr lang="en-US" sz="800" dirty="0" err="1">
                <a:solidFill>
                  <a:prstClr val="black"/>
                </a:solidFill>
              </a:rPr>
              <a:t>Profil</a:t>
            </a:r>
            <a:r>
              <a:rPr lang="en-US" sz="800" dirty="0">
                <a:solidFill>
                  <a:prstClr val="black"/>
                </a:solidFill>
              </a:rPr>
              <a:t> </a:t>
            </a:r>
            <a:r>
              <a:rPr lang="en-US" sz="800" dirty="0" err="1">
                <a:solidFill>
                  <a:prstClr val="black"/>
                </a:solidFill>
              </a:rPr>
              <a:t>Pelesen</a:t>
            </a:r>
            <a:endParaRPr lang="en-US" sz="800" dirty="0">
              <a:solidFill>
                <a:prstClr val="black"/>
              </a:solidFill>
            </a:endParaRPr>
          </a:p>
        </p:txBody>
      </p:sp>
      <p:sp>
        <p:nvSpPr>
          <p:cNvPr id="551" name="Rectangle 550"/>
          <p:cNvSpPr/>
          <p:nvPr/>
        </p:nvSpPr>
        <p:spPr>
          <a:xfrm>
            <a:off x="8183381" y="4387536"/>
            <a:ext cx="473206" cy="215444"/>
          </a:xfrm>
          <a:prstGeom prst="rect">
            <a:avLst/>
          </a:prstGeom>
        </p:spPr>
        <p:txBody>
          <a:bodyPr wrap="none">
            <a:spAutoFit/>
          </a:bodyPr>
          <a:lstStyle/>
          <a:p>
            <a:pPr algn="ctr"/>
            <a:r>
              <a:rPr lang="en-US" sz="800" dirty="0" err="1">
                <a:solidFill>
                  <a:prstClr val="black"/>
                </a:solidFill>
              </a:rPr>
              <a:t>No.Sijil</a:t>
            </a:r>
            <a:endParaRPr lang="en-US" sz="800" dirty="0">
              <a:solidFill>
                <a:prstClr val="black"/>
              </a:solidFill>
            </a:endParaRPr>
          </a:p>
        </p:txBody>
      </p:sp>
      <p:sp>
        <p:nvSpPr>
          <p:cNvPr id="553" name="Rectangle 552"/>
          <p:cNvSpPr/>
          <p:nvPr/>
        </p:nvSpPr>
        <p:spPr>
          <a:xfrm flipH="1">
            <a:off x="8204272" y="5229200"/>
            <a:ext cx="755336" cy="215444"/>
          </a:xfrm>
          <a:prstGeom prst="rect">
            <a:avLst/>
          </a:prstGeom>
        </p:spPr>
        <p:txBody>
          <a:bodyPr wrap="none">
            <a:spAutoFit/>
          </a:bodyPr>
          <a:lstStyle/>
          <a:p>
            <a:pPr algn="ctr"/>
            <a:r>
              <a:rPr lang="en-US" sz="800" dirty="0" err="1">
                <a:solidFill>
                  <a:prstClr val="black"/>
                </a:solidFill>
              </a:rPr>
              <a:t>Profil</a:t>
            </a:r>
            <a:r>
              <a:rPr lang="en-US" sz="800" dirty="0">
                <a:solidFill>
                  <a:prstClr val="black"/>
                </a:solidFill>
              </a:rPr>
              <a:t> </a:t>
            </a:r>
            <a:r>
              <a:rPr lang="en-US" sz="800" dirty="0" err="1">
                <a:solidFill>
                  <a:prstClr val="black"/>
                </a:solidFill>
              </a:rPr>
              <a:t>Pelesen</a:t>
            </a:r>
            <a:endParaRPr lang="en-US" sz="800" dirty="0">
              <a:solidFill>
                <a:prstClr val="black"/>
              </a:solidFill>
            </a:endParaRPr>
          </a:p>
        </p:txBody>
      </p:sp>
      <p:sp>
        <p:nvSpPr>
          <p:cNvPr id="554" name="Rectangle 553"/>
          <p:cNvSpPr/>
          <p:nvPr/>
        </p:nvSpPr>
        <p:spPr>
          <a:xfrm flipH="1">
            <a:off x="8185871" y="5697589"/>
            <a:ext cx="755336" cy="215444"/>
          </a:xfrm>
          <a:prstGeom prst="rect">
            <a:avLst/>
          </a:prstGeom>
        </p:spPr>
        <p:txBody>
          <a:bodyPr wrap="none">
            <a:spAutoFit/>
          </a:bodyPr>
          <a:lstStyle/>
          <a:p>
            <a:pPr algn="ctr"/>
            <a:r>
              <a:rPr lang="en-US" sz="800" dirty="0" err="1">
                <a:solidFill>
                  <a:prstClr val="black"/>
                </a:solidFill>
              </a:rPr>
              <a:t>Profil</a:t>
            </a:r>
            <a:r>
              <a:rPr lang="en-US" sz="800" dirty="0">
                <a:solidFill>
                  <a:prstClr val="black"/>
                </a:solidFill>
              </a:rPr>
              <a:t> </a:t>
            </a:r>
            <a:r>
              <a:rPr lang="en-US" sz="800" dirty="0" err="1">
                <a:solidFill>
                  <a:prstClr val="black"/>
                </a:solidFill>
              </a:rPr>
              <a:t>Pelesen</a:t>
            </a:r>
            <a:endParaRPr lang="en-US" sz="800" dirty="0">
              <a:solidFill>
                <a:prstClr val="black"/>
              </a:solidFill>
            </a:endParaRPr>
          </a:p>
        </p:txBody>
      </p:sp>
      <p:sp>
        <p:nvSpPr>
          <p:cNvPr id="555" name="Rectangle 554"/>
          <p:cNvSpPr/>
          <p:nvPr/>
        </p:nvSpPr>
        <p:spPr>
          <a:xfrm flipH="1">
            <a:off x="8167057" y="3789620"/>
            <a:ext cx="755336" cy="215444"/>
          </a:xfrm>
          <a:prstGeom prst="rect">
            <a:avLst/>
          </a:prstGeom>
        </p:spPr>
        <p:txBody>
          <a:bodyPr wrap="none">
            <a:spAutoFit/>
          </a:bodyPr>
          <a:lstStyle/>
          <a:p>
            <a:pPr algn="ctr"/>
            <a:r>
              <a:rPr lang="en-US" sz="800" dirty="0" err="1">
                <a:solidFill>
                  <a:prstClr val="black"/>
                </a:solidFill>
              </a:rPr>
              <a:t>Profil</a:t>
            </a:r>
            <a:r>
              <a:rPr lang="en-US" sz="800" dirty="0">
                <a:solidFill>
                  <a:prstClr val="black"/>
                </a:solidFill>
              </a:rPr>
              <a:t> </a:t>
            </a:r>
            <a:r>
              <a:rPr lang="en-US" sz="800" dirty="0" err="1">
                <a:solidFill>
                  <a:prstClr val="black"/>
                </a:solidFill>
              </a:rPr>
              <a:t>Pelesen</a:t>
            </a:r>
            <a:endParaRPr lang="en-US" sz="800" dirty="0">
              <a:solidFill>
                <a:prstClr val="black"/>
              </a:solidFill>
            </a:endParaRPr>
          </a:p>
        </p:txBody>
      </p:sp>
      <p:sp>
        <p:nvSpPr>
          <p:cNvPr id="556" name="Rectangle 555"/>
          <p:cNvSpPr/>
          <p:nvPr/>
        </p:nvSpPr>
        <p:spPr>
          <a:xfrm flipH="1">
            <a:off x="8646658" y="1362862"/>
            <a:ext cx="755336" cy="215444"/>
          </a:xfrm>
          <a:prstGeom prst="rect">
            <a:avLst/>
          </a:prstGeom>
        </p:spPr>
        <p:txBody>
          <a:bodyPr wrap="none">
            <a:spAutoFit/>
          </a:bodyPr>
          <a:lstStyle/>
          <a:p>
            <a:pPr algn="ctr"/>
            <a:r>
              <a:rPr lang="en-US" sz="800" dirty="0" err="1">
                <a:solidFill>
                  <a:prstClr val="black"/>
                </a:solidFill>
              </a:rPr>
              <a:t>Profil</a:t>
            </a:r>
            <a:r>
              <a:rPr lang="en-US" sz="800" dirty="0">
                <a:solidFill>
                  <a:prstClr val="black"/>
                </a:solidFill>
              </a:rPr>
              <a:t> </a:t>
            </a:r>
            <a:r>
              <a:rPr lang="en-US" sz="800" dirty="0" err="1">
                <a:solidFill>
                  <a:prstClr val="black"/>
                </a:solidFill>
              </a:rPr>
              <a:t>Pelesen</a:t>
            </a:r>
            <a:endParaRPr lang="en-US" sz="800" dirty="0">
              <a:solidFill>
                <a:prstClr val="black"/>
              </a:solidFill>
            </a:endParaRPr>
          </a:p>
        </p:txBody>
      </p:sp>
      <p:cxnSp>
        <p:nvCxnSpPr>
          <p:cNvPr id="559" name="Straight Arrow Connector 558"/>
          <p:cNvCxnSpPr/>
          <p:nvPr/>
        </p:nvCxnSpPr>
        <p:spPr>
          <a:xfrm>
            <a:off x="1661832" y="836712"/>
            <a:ext cx="381329" cy="0"/>
          </a:xfrm>
          <a:prstGeom prst="straightConnector1">
            <a:avLst/>
          </a:prstGeom>
          <a:ln>
            <a:solidFill>
              <a:srgbClr val="00B050"/>
            </a:solidFill>
            <a:prstDash val="lg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564" name="Group 563"/>
          <p:cNvGrpSpPr/>
          <p:nvPr/>
        </p:nvGrpSpPr>
        <p:grpSpPr>
          <a:xfrm>
            <a:off x="1654114" y="398965"/>
            <a:ext cx="346322" cy="150847"/>
            <a:chOff x="116421" y="383015"/>
            <a:chExt cx="476746" cy="237891"/>
          </a:xfrm>
        </p:grpSpPr>
        <p:sp>
          <p:nvSpPr>
            <p:cNvPr id="562" name="Rounded Rectangle 561"/>
            <p:cNvSpPr/>
            <p:nvPr/>
          </p:nvSpPr>
          <p:spPr>
            <a:xfrm>
              <a:off x="116421" y="383015"/>
              <a:ext cx="476746" cy="237891"/>
            </a:xfrm>
            <a:prstGeom prst="rect">
              <a:avLst/>
            </a:prstGeom>
            <a:solidFill>
              <a:srgbClr val="FC84A1"/>
            </a:solidFill>
            <a:ln w="19050" cap="rnd" cmpd="sng" algn="ctr">
              <a:solidFill>
                <a:srgbClr val="1E5155">
                  <a:lumMod val="75000"/>
                </a:srgbClr>
              </a:solidFill>
              <a:prstDash val="solid"/>
            </a:ln>
            <a:effectLst/>
          </p:spPr>
          <p:txBody>
            <a:bodyPr rtlCol="0" anchor="b"/>
            <a:lstStyle/>
            <a:p>
              <a:pPr algn="ctr" defTabSz="342892">
                <a:defRPr/>
              </a:pPr>
              <a:endParaRPr lang="en-US" sz="750" kern="0" dirty="0">
                <a:solidFill>
                  <a:prstClr val="black"/>
                </a:solidFill>
                <a:latin typeface="Calibri Light"/>
              </a:endParaRPr>
            </a:p>
          </p:txBody>
        </p:sp>
        <p:pic>
          <p:nvPicPr>
            <p:cNvPr id="563" name="Picture 562"/>
            <p:cNvPicPr>
              <a:picLocks noChangeAspect="1"/>
            </p:cNvPicPr>
            <p:nvPr/>
          </p:nvPicPr>
          <p:blipFill>
            <a:blip r:embed="rId6">
              <a:clrChange>
                <a:clrFrom>
                  <a:srgbClr val="B5FFFF"/>
                </a:clrFrom>
                <a:clrTo>
                  <a:srgbClr val="B5FFFF">
                    <a:alpha val="0"/>
                  </a:srgbClr>
                </a:clrTo>
              </a:clrChange>
              <a:duotone>
                <a:srgbClr val="1E5155">
                  <a:shade val="45000"/>
                  <a:satMod val="135000"/>
                </a:srgbClr>
                <a:prstClr val="white"/>
              </a:duotone>
            </a:blip>
            <a:stretch>
              <a:fillRect/>
            </a:stretch>
          </p:blipFill>
          <p:spPr>
            <a:xfrm>
              <a:off x="354794" y="425569"/>
              <a:ext cx="215899" cy="87088"/>
            </a:xfrm>
            <a:prstGeom prst="rect">
              <a:avLst/>
            </a:prstGeom>
            <a:solidFill>
              <a:srgbClr val="FC84A1"/>
            </a:solidFill>
          </p:spPr>
        </p:pic>
      </p:grpSp>
      <p:sp>
        <p:nvSpPr>
          <p:cNvPr id="567" name="Rectangle 566"/>
          <p:cNvSpPr/>
          <p:nvPr/>
        </p:nvSpPr>
        <p:spPr>
          <a:xfrm>
            <a:off x="1269282" y="-31213"/>
            <a:ext cx="1165884" cy="215444"/>
          </a:xfrm>
          <a:prstGeom prst="rect">
            <a:avLst/>
          </a:prstGeom>
        </p:spPr>
        <p:txBody>
          <a:bodyPr wrap="square">
            <a:spAutoFit/>
          </a:bodyPr>
          <a:lstStyle/>
          <a:p>
            <a:pPr algn="ctr"/>
            <a:r>
              <a:rPr lang="en-US" sz="800" b="1" u="sng" dirty="0" err="1">
                <a:solidFill>
                  <a:prstClr val="black"/>
                </a:solidFill>
              </a:rPr>
              <a:t>Petunjuk</a:t>
            </a:r>
            <a:endParaRPr lang="en-US" sz="800" b="1" u="sng" dirty="0">
              <a:solidFill>
                <a:prstClr val="black"/>
              </a:solidFill>
            </a:endParaRPr>
          </a:p>
        </p:txBody>
      </p:sp>
      <p:graphicFrame>
        <p:nvGraphicFramePr>
          <p:cNvPr id="569" name="Table 568"/>
          <p:cNvGraphicFramePr>
            <a:graphicFrameLocks noGrp="1"/>
          </p:cNvGraphicFramePr>
          <p:nvPr>
            <p:extLst/>
          </p:nvPr>
        </p:nvGraphicFramePr>
        <p:xfrm>
          <a:off x="1611384" y="149310"/>
          <a:ext cx="2255548" cy="853440"/>
        </p:xfrm>
        <a:graphic>
          <a:graphicData uri="http://schemas.openxmlformats.org/drawingml/2006/table">
            <a:tbl>
              <a:tblPr firstRow="1" bandRow="1">
                <a:tableStyleId>{5940675A-B579-460E-94D1-54222C63F5DA}</a:tableStyleId>
              </a:tblPr>
              <a:tblGrid>
                <a:gridCol w="681020"/>
                <a:gridCol w="1574528"/>
              </a:tblGrid>
              <a:tr h="209007">
                <a:tc>
                  <a:txBody>
                    <a:bodyPr/>
                    <a:lstStyle/>
                    <a:p>
                      <a:r>
                        <a:rPr lang="en-US" sz="800" b="1" dirty="0" err="1" smtClean="0">
                          <a:solidFill>
                            <a:schemeClr val="bg1"/>
                          </a:solidFill>
                        </a:rPr>
                        <a:t>Simbol</a:t>
                      </a:r>
                      <a:endParaRPr lang="en-US" sz="800" b="1" dirty="0">
                        <a:solidFill>
                          <a:schemeClr val="bg1"/>
                        </a:solidFill>
                      </a:endParaRPr>
                    </a:p>
                  </a:txBody>
                  <a:tcPr>
                    <a:solidFill>
                      <a:srgbClr val="C00000"/>
                    </a:solidFill>
                  </a:tcPr>
                </a:tc>
                <a:tc>
                  <a:txBody>
                    <a:bodyPr/>
                    <a:lstStyle/>
                    <a:p>
                      <a:r>
                        <a:rPr lang="en-US" sz="800" b="1" dirty="0" err="1" smtClean="0">
                          <a:solidFill>
                            <a:schemeClr val="bg1"/>
                          </a:solidFill>
                        </a:rPr>
                        <a:t>Keterangan</a:t>
                      </a:r>
                      <a:endParaRPr lang="en-US" sz="800" b="1" dirty="0">
                        <a:solidFill>
                          <a:schemeClr val="bg1"/>
                        </a:solidFill>
                      </a:endParaRPr>
                    </a:p>
                  </a:txBody>
                  <a:tcPr>
                    <a:solidFill>
                      <a:srgbClr val="C00000"/>
                    </a:solidFill>
                  </a:tcPr>
                </a:tc>
              </a:tr>
              <a:tr h="209007">
                <a:tc>
                  <a:txBody>
                    <a:bodyPr/>
                    <a:lstStyle/>
                    <a:p>
                      <a:endParaRPr lang="en-US" sz="800" dirty="0"/>
                    </a:p>
                  </a:txBody>
                  <a:tcPr/>
                </a:tc>
                <a:tc>
                  <a:txBody>
                    <a:bodyPr/>
                    <a:lstStyle/>
                    <a:p>
                      <a:pPr algn="l"/>
                      <a:r>
                        <a:rPr lang="en-US" sz="700" dirty="0" err="1" smtClean="0"/>
                        <a:t>Sistem</a:t>
                      </a:r>
                      <a:r>
                        <a:rPr lang="en-US" sz="700" dirty="0" smtClean="0"/>
                        <a:t> </a:t>
                      </a:r>
                      <a:r>
                        <a:rPr lang="en-US" sz="700" dirty="0" err="1" smtClean="0"/>
                        <a:t>sedia</a:t>
                      </a:r>
                      <a:r>
                        <a:rPr lang="en-US" sz="700" baseline="0" dirty="0" smtClean="0"/>
                        <a:t> </a:t>
                      </a:r>
                      <a:r>
                        <a:rPr lang="en-US" sz="700" baseline="0" dirty="0" err="1" smtClean="0"/>
                        <a:t>ada</a:t>
                      </a:r>
                      <a:r>
                        <a:rPr lang="en-US" sz="700" baseline="0" dirty="0" smtClean="0"/>
                        <a:t> </a:t>
                      </a:r>
                      <a:r>
                        <a:rPr lang="en-US" sz="700" baseline="0" dirty="0" err="1" smtClean="0"/>
                        <a:t>dijadikan</a:t>
                      </a:r>
                      <a:r>
                        <a:rPr lang="en-US" sz="700" baseline="0" dirty="0" smtClean="0"/>
                        <a:t> sub </a:t>
                      </a:r>
                      <a:r>
                        <a:rPr lang="en-US" sz="700" baseline="0" dirty="0" err="1" smtClean="0"/>
                        <a:t>modul</a:t>
                      </a:r>
                      <a:endParaRPr lang="en-US" sz="700" dirty="0"/>
                    </a:p>
                  </a:txBody>
                  <a:tcPr/>
                </a:tc>
              </a:tr>
              <a:tr h="209007">
                <a:tc>
                  <a:txBody>
                    <a:bodyPr/>
                    <a:lstStyle/>
                    <a:p>
                      <a:endParaRPr lang="en-US" sz="800" dirty="0"/>
                    </a:p>
                  </a:txBody>
                  <a:tcPr/>
                </a:tc>
                <a:tc>
                  <a:txBody>
                    <a:bodyPr/>
                    <a:lstStyle/>
                    <a:p>
                      <a:r>
                        <a:rPr lang="en-US" sz="700" dirty="0" err="1" smtClean="0"/>
                        <a:t>Berkaitan</a:t>
                      </a:r>
                      <a:r>
                        <a:rPr lang="en-US" sz="700" dirty="0" smtClean="0"/>
                        <a:t> </a:t>
                      </a:r>
                      <a:r>
                        <a:rPr lang="en-US" sz="700" dirty="0" err="1" smtClean="0"/>
                        <a:t>dengan</a:t>
                      </a:r>
                      <a:r>
                        <a:rPr lang="en-US" sz="700" dirty="0" smtClean="0"/>
                        <a:t> e-Trace</a:t>
                      </a:r>
                      <a:endParaRPr lang="en-US" sz="600" dirty="0"/>
                    </a:p>
                  </a:txBody>
                  <a:tcPr/>
                </a:tc>
              </a:tr>
              <a:tr h="209007">
                <a:tc>
                  <a:txBody>
                    <a:bodyPr/>
                    <a:lstStyle/>
                    <a:p>
                      <a:endParaRPr lang="en-US" sz="800" dirty="0"/>
                    </a:p>
                  </a:txBody>
                  <a:tcPr/>
                </a:tc>
                <a:tc>
                  <a:txBody>
                    <a:bodyPr/>
                    <a:lstStyle/>
                    <a:p>
                      <a:r>
                        <a:rPr lang="en-US" sz="600" dirty="0" err="1" smtClean="0"/>
                        <a:t>Kaedah</a:t>
                      </a:r>
                      <a:r>
                        <a:rPr lang="en-US" sz="600" dirty="0" smtClean="0"/>
                        <a:t> manual</a:t>
                      </a:r>
                      <a:endParaRPr lang="en-US" sz="600" dirty="0"/>
                    </a:p>
                  </a:txBody>
                  <a:tcPr/>
                </a:tc>
              </a:tr>
            </a:tbl>
          </a:graphicData>
        </a:graphic>
      </p:graphicFrame>
      <p:grpSp>
        <p:nvGrpSpPr>
          <p:cNvPr id="240" name="Group 239"/>
          <p:cNvGrpSpPr/>
          <p:nvPr/>
        </p:nvGrpSpPr>
        <p:grpSpPr>
          <a:xfrm>
            <a:off x="2025438" y="1340768"/>
            <a:ext cx="706496" cy="490574"/>
            <a:chOff x="717043" y="1255604"/>
            <a:chExt cx="706496" cy="490574"/>
          </a:xfrm>
        </p:grpSpPr>
        <p:sp>
          <p:nvSpPr>
            <p:cNvPr id="241" name="Rounded Rectangle 252"/>
            <p:cNvSpPr/>
            <p:nvPr/>
          </p:nvSpPr>
          <p:spPr>
            <a:xfrm>
              <a:off x="717043" y="1255604"/>
              <a:ext cx="706496" cy="490574"/>
            </a:xfrm>
            <a:prstGeom prst="rect">
              <a:avLst/>
            </a:prstGeom>
            <a:solidFill>
              <a:schemeClr val="accent4">
                <a:lumMod val="60000"/>
                <a:lumOff val="4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800" dirty="0">
                  <a:solidFill>
                    <a:prstClr val="black"/>
                  </a:solidFill>
                </a:rPr>
                <a:t>GPS Panel</a:t>
              </a:r>
            </a:p>
          </p:txBody>
        </p:sp>
        <p:pic>
          <p:nvPicPr>
            <p:cNvPr id="242" name="Picture 241"/>
            <p:cNvPicPr>
              <a:picLocks noChangeAspect="1"/>
            </p:cNvPicPr>
            <p:nvPr/>
          </p:nvPicPr>
          <p:blipFill>
            <a:blip r:embed="rId3">
              <a:clrChange>
                <a:clrFrom>
                  <a:srgbClr val="FFFFB5"/>
                </a:clrFrom>
                <a:clrTo>
                  <a:srgbClr val="FFFFB5">
                    <a:alpha val="0"/>
                  </a:srgbClr>
                </a:clrTo>
              </a:clrChange>
              <a:duotone>
                <a:schemeClr val="accent3">
                  <a:shade val="45000"/>
                  <a:satMod val="135000"/>
                </a:schemeClr>
                <a:prstClr val="white"/>
              </a:duotone>
            </a:blip>
            <a:stretch>
              <a:fillRect/>
            </a:stretch>
          </p:blipFill>
          <p:spPr>
            <a:xfrm>
              <a:off x="1259072" y="1271689"/>
              <a:ext cx="108823" cy="199229"/>
            </a:xfrm>
            <a:prstGeom prst="rect">
              <a:avLst/>
            </a:prstGeom>
            <a:solidFill>
              <a:schemeClr val="accent4">
                <a:lumMod val="60000"/>
                <a:lumOff val="40000"/>
              </a:schemeClr>
            </a:solidFill>
          </p:spPr>
        </p:pic>
      </p:grpSp>
      <p:sp>
        <p:nvSpPr>
          <p:cNvPr id="273" name="Rounded Rectangle 272"/>
          <p:cNvSpPr/>
          <p:nvPr/>
        </p:nvSpPr>
        <p:spPr>
          <a:xfrm>
            <a:off x="3543741" y="1365587"/>
            <a:ext cx="1204290" cy="410049"/>
          </a:xfrm>
          <a:prstGeom prst="roundRect">
            <a:avLst/>
          </a:prstGeom>
          <a:solidFill>
            <a:schemeClr val="accent1">
              <a:lumMod val="40000"/>
              <a:lumOff val="60000"/>
            </a:schemeClr>
          </a:solidFill>
          <a:ln w="19050" cap="rnd" cmpd="sng" algn="ctr">
            <a:solidFill>
              <a:srgbClr val="1E5155">
                <a:lumMod val="75000"/>
              </a:srgbClr>
            </a:solidFill>
            <a:prstDash val="solid"/>
          </a:ln>
          <a:effectLst/>
        </p:spPr>
        <p:txBody>
          <a:bodyPr rtlCol="0" anchor="ctr"/>
          <a:lstStyle/>
          <a:p>
            <a:pPr algn="ctr" defTabSz="342892">
              <a:defRPr/>
            </a:pPr>
            <a:r>
              <a:rPr lang="en-US" sz="800" u="sng" kern="0" dirty="0">
                <a:solidFill>
                  <a:prstClr val="black"/>
                </a:solidFill>
              </a:rPr>
              <a:t>GPS System Service</a:t>
            </a:r>
          </a:p>
          <a:p>
            <a:pPr algn="ctr"/>
            <a:r>
              <a:rPr lang="en-US" sz="800" dirty="0" err="1">
                <a:solidFill>
                  <a:prstClr val="black"/>
                </a:solidFill>
              </a:rPr>
              <a:t>Perkhidmatan</a:t>
            </a:r>
            <a:r>
              <a:rPr lang="en-US" sz="800" dirty="0">
                <a:solidFill>
                  <a:prstClr val="black"/>
                </a:solidFill>
              </a:rPr>
              <a:t> Data GPS</a:t>
            </a:r>
            <a:endParaRPr lang="en-MY" sz="800" dirty="0">
              <a:solidFill>
                <a:prstClr val="black"/>
              </a:solidFill>
            </a:endParaRPr>
          </a:p>
        </p:txBody>
      </p:sp>
      <p:cxnSp>
        <p:nvCxnSpPr>
          <p:cNvPr id="27" name="Elbow Connector 26"/>
          <p:cNvCxnSpPr/>
          <p:nvPr/>
        </p:nvCxnSpPr>
        <p:spPr>
          <a:xfrm rot="16200000" flipH="1">
            <a:off x="6491044" y="371513"/>
            <a:ext cx="2218619" cy="4301147"/>
          </a:xfrm>
          <a:prstGeom prst="bentConnector4">
            <a:avLst>
              <a:gd name="adj1" fmla="val -8587"/>
              <a:gd name="adj2" fmla="val 85340"/>
            </a:avLst>
          </a:prstGeom>
          <a:ln>
            <a:solidFill>
              <a:srgbClr val="C00000"/>
            </a:solidFill>
            <a:prstDash val="lgDash"/>
            <a:tailEnd type="arrow"/>
          </a:ln>
        </p:spPr>
        <p:style>
          <a:lnRef idx="1">
            <a:schemeClr val="accent1"/>
          </a:lnRef>
          <a:fillRef idx="0">
            <a:schemeClr val="accent1"/>
          </a:fillRef>
          <a:effectRef idx="0">
            <a:schemeClr val="accent1"/>
          </a:effectRef>
          <a:fontRef idx="minor">
            <a:schemeClr val="tx1"/>
          </a:fontRef>
        </p:style>
      </p:cxnSp>
      <p:pic>
        <p:nvPicPr>
          <p:cNvPr id="284" name="Picture 283"/>
          <p:cNvPicPr>
            <a:picLocks noChangeAspect="1"/>
          </p:cNvPicPr>
          <p:nvPr/>
        </p:nvPicPr>
        <p:blipFill>
          <a:blip r:embed="rId4">
            <a:clrChange>
              <a:clrFrom>
                <a:srgbClr val="FFFFB5"/>
              </a:clrFrom>
              <a:clrTo>
                <a:srgbClr val="FFFFB5">
                  <a:alpha val="0"/>
                </a:srgbClr>
              </a:clrTo>
            </a:clrChange>
            <a:duotone>
              <a:srgbClr val="1E5155">
                <a:shade val="45000"/>
                <a:satMod val="135000"/>
              </a:srgbClr>
              <a:prstClr val="white"/>
            </a:duotone>
          </a:blip>
          <a:stretch>
            <a:fillRect/>
          </a:stretch>
        </p:blipFill>
        <p:spPr>
          <a:xfrm>
            <a:off x="4583833" y="1409014"/>
            <a:ext cx="125067" cy="75770"/>
          </a:xfrm>
          <a:prstGeom prst="rect">
            <a:avLst/>
          </a:prstGeom>
          <a:solidFill>
            <a:schemeClr val="accent1">
              <a:lumMod val="40000"/>
              <a:lumOff val="60000"/>
            </a:schemeClr>
          </a:solidFill>
        </p:spPr>
      </p:pic>
      <p:sp>
        <p:nvSpPr>
          <p:cNvPr id="288" name="TextBox 287"/>
          <p:cNvSpPr txBox="1"/>
          <p:nvPr/>
        </p:nvSpPr>
        <p:spPr>
          <a:xfrm>
            <a:off x="2554314" y="1165514"/>
            <a:ext cx="250390" cy="246221"/>
          </a:xfrm>
          <a:prstGeom prst="rect">
            <a:avLst/>
          </a:prstGeom>
          <a:noFill/>
        </p:spPr>
        <p:txBody>
          <a:bodyPr wrap="none" rtlCol="0">
            <a:spAutoFit/>
          </a:bodyPr>
          <a:lstStyle/>
          <a:p>
            <a:r>
              <a:rPr lang="en-US" sz="1000" dirty="0">
                <a:solidFill>
                  <a:srgbClr val="FF0000"/>
                </a:solidFill>
              </a:rPr>
              <a:t>6</a:t>
            </a:r>
          </a:p>
        </p:txBody>
      </p:sp>
      <p:sp>
        <p:nvSpPr>
          <p:cNvPr id="289" name="TextBox 288"/>
          <p:cNvSpPr txBox="1"/>
          <p:nvPr/>
        </p:nvSpPr>
        <p:spPr>
          <a:xfrm>
            <a:off x="3135173" y="1362863"/>
            <a:ext cx="250390" cy="246221"/>
          </a:xfrm>
          <a:prstGeom prst="rect">
            <a:avLst/>
          </a:prstGeom>
          <a:noFill/>
        </p:spPr>
        <p:txBody>
          <a:bodyPr wrap="none" rtlCol="0">
            <a:spAutoFit/>
          </a:bodyPr>
          <a:lstStyle/>
          <a:p>
            <a:r>
              <a:rPr lang="en-US" sz="1000" dirty="0">
                <a:solidFill>
                  <a:srgbClr val="FF0000"/>
                </a:solidFill>
              </a:rPr>
              <a:t>6</a:t>
            </a:r>
          </a:p>
        </p:txBody>
      </p:sp>
      <p:cxnSp>
        <p:nvCxnSpPr>
          <p:cNvPr id="23" name="Straight Arrow Connector 22"/>
          <p:cNvCxnSpPr>
            <a:stCxn id="241" idx="3"/>
            <a:endCxn id="273" idx="1"/>
          </p:cNvCxnSpPr>
          <p:nvPr/>
        </p:nvCxnSpPr>
        <p:spPr>
          <a:xfrm flipV="1">
            <a:off x="2731935" y="1570611"/>
            <a:ext cx="811807" cy="15444"/>
          </a:xfrm>
          <a:prstGeom prst="straightConnector1">
            <a:avLst/>
          </a:prstGeom>
          <a:ln w="12700">
            <a:solidFill>
              <a:schemeClr val="tx1"/>
            </a:solidFill>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flipV="1">
            <a:off x="4727849" y="1538044"/>
            <a:ext cx="242509" cy="2032"/>
          </a:xfrm>
          <a:prstGeom prst="straightConnector1">
            <a:avLst/>
          </a:prstGeom>
          <a:ln w="12700">
            <a:solidFill>
              <a:schemeClr val="tx1"/>
            </a:solidFill>
            <a:prstDash val="lgDash"/>
            <a:tailEnd type="none"/>
          </a:ln>
        </p:spPr>
        <p:style>
          <a:lnRef idx="1">
            <a:schemeClr val="accent1"/>
          </a:lnRef>
          <a:fillRef idx="0">
            <a:schemeClr val="accent1"/>
          </a:fillRef>
          <a:effectRef idx="0">
            <a:schemeClr val="accent1"/>
          </a:effectRef>
          <a:fontRef idx="minor">
            <a:schemeClr val="tx1"/>
          </a:fontRef>
        </p:style>
      </p:cxnSp>
      <p:cxnSp>
        <p:nvCxnSpPr>
          <p:cNvPr id="119" name="Elbow Connector 118"/>
          <p:cNvCxnSpPr/>
          <p:nvPr/>
        </p:nvCxnSpPr>
        <p:spPr>
          <a:xfrm>
            <a:off x="8651902" y="2836112"/>
            <a:ext cx="1070568" cy="2465097"/>
          </a:xfrm>
          <a:prstGeom prst="bentConnector3">
            <a:avLst>
              <a:gd name="adj1" fmla="val 50000"/>
            </a:avLst>
          </a:prstGeom>
          <a:ln w="3175">
            <a:solidFill>
              <a:schemeClr val="accent6">
                <a:lumMod val="75000"/>
              </a:schemeClr>
            </a:solidFill>
            <a:prstDash val="dash"/>
            <a:headEnd type="none"/>
            <a:tailEnd type="arrow"/>
          </a:ln>
        </p:spPr>
        <p:style>
          <a:lnRef idx="1">
            <a:schemeClr val="accent1"/>
          </a:lnRef>
          <a:fillRef idx="0">
            <a:schemeClr val="accent1"/>
          </a:fillRef>
          <a:effectRef idx="0">
            <a:schemeClr val="accent1"/>
          </a:effectRef>
          <a:fontRef idx="minor">
            <a:schemeClr val="tx1"/>
          </a:fontRef>
        </p:style>
      </p:cxnSp>
      <p:sp>
        <p:nvSpPr>
          <p:cNvPr id="303" name="Isosceles Triangle 302"/>
          <p:cNvSpPr/>
          <p:nvPr/>
        </p:nvSpPr>
        <p:spPr>
          <a:xfrm rot="5400000" flipV="1">
            <a:off x="5386657" y="2198851"/>
            <a:ext cx="196074" cy="72064"/>
          </a:xfrm>
          <a:prstGeom prst="triangle">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sz="1350">
              <a:solidFill>
                <a:prstClr val="white"/>
              </a:solidFill>
            </a:endParaRPr>
          </a:p>
        </p:txBody>
      </p:sp>
      <p:sp>
        <p:nvSpPr>
          <p:cNvPr id="305" name="Isosceles Triangle 304"/>
          <p:cNvSpPr/>
          <p:nvPr/>
        </p:nvSpPr>
        <p:spPr>
          <a:xfrm rot="5400000" flipV="1">
            <a:off x="5385923" y="2712436"/>
            <a:ext cx="196074" cy="72064"/>
          </a:xfrm>
          <a:prstGeom prst="triangle">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sz="1350">
              <a:solidFill>
                <a:prstClr val="white"/>
              </a:solidFill>
            </a:endParaRPr>
          </a:p>
        </p:txBody>
      </p:sp>
      <p:cxnSp>
        <p:nvCxnSpPr>
          <p:cNvPr id="306" name="Straight Arrow Connector 305"/>
          <p:cNvCxnSpPr/>
          <p:nvPr/>
        </p:nvCxnSpPr>
        <p:spPr>
          <a:xfrm>
            <a:off x="1654115" y="908720"/>
            <a:ext cx="381329" cy="0"/>
          </a:xfrm>
          <a:prstGeom prst="straightConnector1">
            <a:avLst/>
          </a:prstGeom>
          <a:ln>
            <a:solidFill>
              <a:srgbClr val="00B050"/>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65" name="Elbow Connector 164"/>
          <p:cNvCxnSpPr/>
          <p:nvPr/>
        </p:nvCxnSpPr>
        <p:spPr>
          <a:xfrm>
            <a:off x="2732941" y="1660165"/>
            <a:ext cx="339730" cy="682237"/>
          </a:xfrm>
          <a:prstGeom prst="bentConnector2">
            <a:avLst/>
          </a:prstGeom>
          <a:ln w="3175">
            <a:solidFill>
              <a:srgbClr val="0000FF"/>
            </a:solidFill>
            <a:prstDash val="dash"/>
          </a:ln>
        </p:spPr>
        <p:style>
          <a:lnRef idx="1">
            <a:schemeClr val="accent1"/>
          </a:lnRef>
          <a:fillRef idx="0">
            <a:schemeClr val="accent1"/>
          </a:fillRef>
          <a:effectRef idx="0">
            <a:schemeClr val="accent1"/>
          </a:effectRef>
          <a:fontRef idx="minor">
            <a:schemeClr val="tx1"/>
          </a:fontRef>
        </p:style>
      </p:cxnSp>
      <p:sp>
        <p:nvSpPr>
          <p:cNvPr id="344" name="Isosceles Triangle 343"/>
          <p:cNvSpPr/>
          <p:nvPr/>
        </p:nvSpPr>
        <p:spPr>
          <a:xfrm rot="5400000" flipV="1">
            <a:off x="4685317" y="1503028"/>
            <a:ext cx="196074" cy="72064"/>
          </a:xfrm>
          <a:prstGeom prst="triangle">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sz="1350">
              <a:solidFill>
                <a:prstClr val="white"/>
              </a:solidFill>
            </a:endParaRPr>
          </a:p>
        </p:txBody>
      </p:sp>
      <p:cxnSp>
        <p:nvCxnSpPr>
          <p:cNvPr id="33" name="Straight Arrow Connector 32"/>
          <p:cNvCxnSpPr/>
          <p:nvPr/>
        </p:nvCxnSpPr>
        <p:spPr>
          <a:xfrm>
            <a:off x="8065725" y="2424322"/>
            <a:ext cx="2" cy="156691"/>
          </a:xfrm>
          <a:prstGeom prst="straightConnector1">
            <a:avLst/>
          </a:prstGeom>
          <a:ln>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graphicFrame>
        <p:nvGraphicFramePr>
          <p:cNvPr id="275" name="Table 274"/>
          <p:cNvGraphicFramePr>
            <a:graphicFrameLocks noGrp="1"/>
          </p:cNvGraphicFramePr>
          <p:nvPr>
            <p:extLst/>
          </p:nvPr>
        </p:nvGraphicFramePr>
        <p:xfrm>
          <a:off x="9823517" y="1217303"/>
          <a:ext cx="635834" cy="487680"/>
        </p:xfrm>
        <a:graphic>
          <a:graphicData uri="http://schemas.openxmlformats.org/drawingml/2006/table">
            <a:tbl>
              <a:tblPr>
                <a:tableStyleId>{7E9639D4-E3E2-4D34-9284-5A2195B3D0D7}</a:tableStyleId>
              </a:tblPr>
              <a:tblGrid>
                <a:gridCol w="635834"/>
              </a:tblGrid>
              <a:tr h="130130">
                <a:tc>
                  <a:txBody>
                    <a:bodyPr/>
                    <a:lstStyle/>
                    <a:p>
                      <a:endParaRPr lang="en-GB" sz="400" dirty="0"/>
                    </a:p>
                  </a:txBody>
                  <a:tcPr>
                    <a:lnB w="3175" cap="flat" cmpd="sng" algn="ctr">
                      <a:solidFill>
                        <a:schemeClr val="tx1"/>
                      </a:solidFill>
                      <a:prstDash val="solid"/>
                      <a:round/>
                      <a:headEnd type="none" w="med" len="med"/>
                      <a:tailEnd type="none" w="med" len="med"/>
                    </a:lnB>
                    <a:solidFill>
                      <a:srgbClr val="FCD5B5"/>
                    </a:solidFill>
                  </a:tcPr>
                </a:tc>
              </a:tr>
              <a:tr h="286286">
                <a:tc>
                  <a:txBody>
                    <a:bodyPr/>
                    <a:lstStyle/>
                    <a:p>
                      <a:pPr algn="ctr"/>
                      <a:r>
                        <a:rPr lang="en-GB" sz="800" dirty="0" err="1" smtClean="0"/>
                        <a:t>Profil</a:t>
                      </a:r>
                      <a:r>
                        <a:rPr lang="en-GB" sz="800" dirty="0" smtClean="0"/>
                        <a:t> </a:t>
                      </a:r>
                      <a:r>
                        <a:rPr lang="en-GB" sz="800" dirty="0" err="1" smtClean="0"/>
                        <a:t>Pelesen</a:t>
                      </a:r>
                      <a:endParaRPr lang="en-GB" sz="800" dirty="0"/>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graphicFrame>
        <p:nvGraphicFramePr>
          <p:cNvPr id="286" name="Table 285"/>
          <p:cNvGraphicFramePr>
            <a:graphicFrameLocks noGrp="1"/>
          </p:cNvGraphicFramePr>
          <p:nvPr>
            <p:extLst/>
          </p:nvPr>
        </p:nvGraphicFramePr>
        <p:xfrm>
          <a:off x="9842364" y="1874124"/>
          <a:ext cx="635834" cy="438686"/>
        </p:xfrm>
        <a:graphic>
          <a:graphicData uri="http://schemas.openxmlformats.org/drawingml/2006/table">
            <a:tbl>
              <a:tblPr>
                <a:tableStyleId>{7E9639D4-E3E2-4D34-9284-5A2195B3D0D7}</a:tableStyleId>
              </a:tblPr>
              <a:tblGrid>
                <a:gridCol w="635834"/>
              </a:tblGrid>
              <a:tr h="130130">
                <a:tc>
                  <a:txBody>
                    <a:bodyPr/>
                    <a:lstStyle/>
                    <a:p>
                      <a:endParaRPr lang="en-GB" sz="400" dirty="0"/>
                    </a:p>
                  </a:txBody>
                  <a:tcPr>
                    <a:lnB w="3175" cap="flat" cmpd="sng" algn="ctr">
                      <a:solidFill>
                        <a:schemeClr val="tx1"/>
                      </a:solidFill>
                      <a:prstDash val="solid"/>
                      <a:round/>
                      <a:headEnd type="none" w="med" len="med"/>
                      <a:tailEnd type="none" w="med" len="med"/>
                    </a:lnB>
                    <a:solidFill>
                      <a:srgbClr val="FCD5B5"/>
                    </a:solidFill>
                  </a:tcPr>
                </a:tc>
              </a:tr>
              <a:tr h="286286">
                <a:tc>
                  <a:txBody>
                    <a:bodyPr/>
                    <a:lstStyle/>
                    <a:p>
                      <a:pPr algn="ctr"/>
                      <a:r>
                        <a:rPr lang="en-GB" sz="700" dirty="0" smtClean="0"/>
                        <a:t>No. </a:t>
                      </a:r>
                      <a:r>
                        <a:rPr lang="en-GB" sz="700" dirty="0" err="1" smtClean="0"/>
                        <a:t>Sijil</a:t>
                      </a:r>
                      <a:endParaRPr lang="en-GB" sz="700" dirty="0"/>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graphicFrame>
        <p:nvGraphicFramePr>
          <p:cNvPr id="287" name="Table 286"/>
          <p:cNvGraphicFramePr>
            <a:graphicFrameLocks noGrp="1"/>
          </p:cNvGraphicFramePr>
          <p:nvPr>
            <p:extLst/>
          </p:nvPr>
        </p:nvGraphicFramePr>
        <p:xfrm>
          <a:off x="9711628" y="2348880"/>
          <a:ext cx="776860" cy="848360"/>
        </p:xfrm>
        <a:graphic>
          <a:graphicData uri="http://schemas.openxmlformats.org/drawingml/2006/table">
            <a:tbl>
              <a:tblPr>
                <a:tableStyleId>{7E9639D4-E3E2-4D34-9284-5A2195B3D0D7}</a:tableStyleId>
              </a:tblPr>
              <a:tblGrid>
                <a:gridCol w="776860"/>
              </a:tblGrid>
              <a:tr h="0">
                <a:tc>
                  <a:txBody>
                    <a:bodyPr/>
                    <a:lstStyle/>
                    <a:p>
                      <a:pPr>
                        <a:lnSpc>
                          <a:spcPct val="25000"/>
                        </a:lnSpc>
                      </a:pPr>
                      <a:endParaRPr lang="en-GB" sz="400" dirty="0"/>
                    </a:p>
                  </a:txBody>
                  <a:tcPr anchor="ctr">
                    <a:lnB w="3175" cap="flat" cmpd="sng" algn="ctr">
                      <a:solidFill>
                        <a:schemeClr val="tx1"/>
                      </a:solidFill>
                      <a:prstDash val="solid"/>
                      <a:round/>
                      <a:headEnd type="none" w="med" len="med"/>
                      <a:tailEnd type="none" w="med" len="med"/>
                    </a:lnB>
                    <a:solidFill>
                      <a:srgbClr val="FCD5B5"/>
                    </a:solidFill>
                  </a:tcPr>
                </a:tc>
              </a:tr>
              <a:tr h="608321">
                <a:tc>
                  <a:txBody>
                    <a:bodyPr/>
                    <a:lstStyle/>
                    <a:p>
                      <a:pPr algn="ctr"/>
                      <a:r>
                        <a:rPr lang="en-US" sz="700" dirty="0" err="1" smtClean="0">
                          <a:solidFill>
                            <a:prstClr val="black"/>
                          </a:solidFill>
                        </a:rPr>
                        <a:t>Profil</a:t>
                      </a:r>
                      <a:r>
                        <a:rPr lang="en-US" sz="700" dirty="0" smtClean="0">
                          <a:solidFill>
                            <a:prstClr val="black"/>
                          </a:solidFill>
                        </a:rPr>
                        <a:t> </a:t>
                      </a:r>
                      <a:r>
                        <a:rPr lang="en-US" sz="700" dirty="0" err="1" smtClean="0">
                          <a:solidFill>
                            <a:prstClr val="black"/>
                          </a:solidFill>
                        </a:rPr>
                        <a:t>Permohonan</a:t>
                      </a:r>
                      <a:endParaRPr lang="en-US" sz="700" dirty="0" smtClean="0">
                        <a:solidFill>
                          <a:prstClr val="black"/>
                        </a:solidFill>
                      </a:endParaRPr>
                    </a:p>
                    <a:p>
                      <a:pPr algn="ctr"/>
                      <a:r>
                        <a:rPr lang="en-US" sz="700" dirty="0" err="1" smtClean="0">
                          <a:solidFill>
                            <a:prstClr val="black"/>
                          </a:solidFill>
                        </a:rPr>
                        <a:t>Profil</a:t>
                      </a:r>
                      <a:r>
                        <a:rPr lang="en-US" sz="700" dirty="0" smtClean="0">
                          <a:solidFill>
                            <a:prstClr val="black"/>
                          </a:solidFill>
                        </a:rPr>
                        <a:t> </a:t>
                      </a:r>
                      <a:r>
                        <a:rPr lang="en-US" sz="700" dirty="0" err="1" smtClean="0">
                          <a:solidFill>
                            <a:prstClr val="black"/>
                          </a:solidFill>
                        </a:rPr>
                        <a:t>Badan</a:t>
                      </a:r>
                      <a:r>
                        <a:rPr lang="en-US" sz="700" dirty="0" smtClean="0">
                          <a:solidFill>
                            <a:prstClr val="black"/>
                          </a:solidFill>
                        </a:rPr>
                        <a:t> </a:t>
                      </a:r>
                    </a:p>
                    <a:p>
                      <a:pPr algn="ctr"/>
                      <a:r>
                        <a:rPr lang="en-US" sz="700" dirty="0" err="1" smtClean="0">
                          <a:solidFill>
                            <a:prstClr val="black"/>
                          </a:solidFill>
                        </a:rPr>
                        <a:t>Persijilan</a:t>
                      </a:r>
                      <a:endParaRPr lang="en-US" sz="700" dirty="0" smtClean="0">
                        <a:solidFill>
                          <a:prstClr val="black"/>
                        </a:solidFill>
                      </a:endParaRPr>
                    </a:p>
                    <a:p>
                      <a:pPr algn="ctr"/>
                      <a:r>
                        <a:rPr lang="en-US" sz="700" dirty="0" err="1" smtClean="0">
                          <a:solidFill>
                            <a:prstClr val="black"/>
                          </a:solidFill>
                        </a:rPr>
                        <a:t>Kemajuan</a:t>
                      </a:r>
                      <a:r>
                        <a:rPr lang="en-US" sz="700" dirty="0" smtClean="0">
                          <a:solidFill>
                            <a:prstClr val="black"/>
                          </a:solidFill>
                        </a:rPr>
                        <a:t> </a:t>
                      </a:r>
                      <a:r>
                        <a:rPr lang="en-US" sz="700" dirty="0" err="1" smtClean="0">
                          <a:solidFill>
                            <a:prstClr val="black"/>
                          </a:solidFill>
                        </a:rPr>
                        <a:t>Pensijilan</a:t>
                      </a:r>
                      <a:endParaRPr lang="en-US" sz="700" dirty="0">
                        <a:solidFill>
                          <a:prstClr val="black"/>
                        </a:solidFill>
                      </a:endParaRPr>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graphicFrame>
        <p:nvGraphicFramePr>
          <p:cNvPr id="290" name="Table 289"/>
          <p:cNvGraphicFramePr>
            <a:graphicFrameLocks noGrp="1"/>
          </p:cNvGraphicFramePr>
          <p:nvPr>
            <p:extLst/>
          </p:nvPr>
        </p:nvGraphicFramePr>
        <p:xfrm>
          <a:off x="9743784" y="3322121"/>
          <a:ext cx="856023" cy="353911"/>
        </p:xfrm>
        <a:graphic>
          <a:graphicData uri="http://schemas.openxmlformats.org/drawingml/2006/table">
            <a:tbl>
              <a:tblPr>
                <a:tableStyleId>{7E9639D4-E3E2-4D34-9284-5A2195B3D0D7}</a:tableStyleId>
              </a:tblPr>
              <a:tblGrid>
                <a:gridCol w="856023"/>
              </a:tblGrid>
              <a:tr h="0">
                <a:tc>
                  <a:txBody>
                    <a:bodyPr/>
                    <a:lstStyle/>
                    <a:p>
                      <a:pPr>
                        <a:lnSpc>
                          <a:spcPct val="25000"/>
                        </a:lnSpc>
                      </a:pPr>
                      <a:endParaRPr lang="en-GB" sz="200" dirty="0"/>
                    </a:p>
                  </a:txBody>
                  <a:tcPr anchor="ctr">
                    <a:lnB w="3175" cap="flat" cmpd="sng" algn="ctr">
                      <a:solidFill>
                        <a:schemeClr val="tx1"/>
                      </a:solidFill>
                      <a:prstDash val="solid"/>
                      <a:round/>
                      <a:headEnd type="none" w="med" len="med"/>
                      <a:tailEnd type="none" w="med" len="med"/>
                    </a:lnB>
                    <a:solidFill>
                      <a:srgbClr val="FCD5B5"/>
                    </a:solidFill>
                  </a:tcPr>
                </a:tc>
              </a:tr>
              <a:tr h="237071">
                <a:tc>
                  <a:txBody>
                    <a:bodyPr/>
                    <a:lstStyle/>
                    <a:p>
                      <a:pPr algn="ctr"/>
                      <a:r>
                        <a:rPr lang="en-GB" sz="600" dirty="0" err="1" smtClean="0"/>
                        <a:t>Maklumat</a:t>
                      </a:r>
                      <a:r>
                        <a:rPr lang="en-GB" sz="600" dirty="0" smtClean="0"/>
                        <a:t> GPS</a:t>
                      </a:r>
                      <a:endParaRPr lang="en-GB" sz="600" dirty="0"/>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graphicFrame>
        <p:nvGraphicFramePr>
          <p:cNvPr id="293" name="Table 292"/>
          <p:cNvGraphicFramePr>
            <a:graphicFrameLocks noGrp="1"/>
          </p:cNvGraphicFramePr>
          <p:nvPr>
            <p:extLst/>
          </p:nvPr>
        </p:nvGraphicFramePr>
        <p:xfrm>
          <a:off x="9753541" y="3719056"/>
          <a:ext cx="857580" cy="574040"/>
        </p:xfrm>
        <a:graphic>
          <a:graphicData uri="http://schemas.openxmlformats.org/drawingml/2006/table">
            <a:tbl>
              <a:tblPr>
                <a:tableStyleId>{7E9639D4-E3E2-4D34-9284-5A2195B3D0D7}</a:tableStyleId>
              </a:tblPr>
              <a:tblGrid>
                <a:gridCol w="857580"/>
              </a:tblGrid>
              <a:tr h="0">
                <a:tc>
                  <a:txBody>
                    <a:bodyPr/>
                    <a:lstStyle/>
                    <a:p>
                      <a:pPr>
                        <a:lnSpc>
                          <a:spcPct val="25000"/>
                        </a:lnSpc>
                      </a:pPr>
                      <a:endParaRPr lang="en-GB" sz="200" dirty="0"/>
                    </a:p>
                  </a:txBody>
                  <a:tcPr anchor="ctr">
                    <a:lnB w="3175" cap="flat" cmpd="sng" algn="ctr">
                      <a:solidFill>
                        <a:schemeClr val="tx1"/>
                      </a:solidFill>
                      <a:prstDash val="solid"/>
                      <a:round/>
                      <a:headEnd type="none" w="med" len="med"/>
                      <a:tailEnd type="none" w="med" len="med"/>
                    </a:lnB>
                    <a:solidFill>
                      <a:srgbClr val="FCD5B5"/>
                    </a:solidFill>
                  </a:tcPr>
                </a:tc>
              </a:tr>
              <a:tr h="237071">
                <a:tc>
                  <a:txBody>
                    <a:bodyPr/>
                    <a:lstStyle/>
                    <a:p>
                      <a:pPr algn="ctr"/>
                      <a:r>
                        <a:rPr lang="en-US" sz="600" dirty="0" err="1" smtClean="0">
                          <a:solidFill>
                            <a:prstClr val="black"/>
                          </a:solidFill>
                        </a:rPr>
                        <a:t>Maklumat</a:t>
                      </a:r>
                      <a:r>
                        <a:rPr lang="en-US" sz="600" dirty="0" smtClean="0">
                          <a:solidFill>
                            <a:prstClr val="black"/>
                          </a:solidFill>
                        </a:rPr>
                        <a:t> </a:t>
                      </a:r>
                      <a:r>
                        <a:rPr lang="en-US" sz="600" dirty="0" err="1" smtClean="0">
                          <a:solidFill>
                            <a:prstClr val="black"/>
                          </a:solidFill>
                        </a:rPr>
                        <a:t>urusniaga</a:t>
                      </a:r>
                      <a:r>
                        <a:rPr lang="en-US" sz="600" dirty="0" smtClean="0">
                          <a:solidFill>
                            <a:prstClr val="black"/>
                          </a:solidFill>
                        </a:rPr>
                        <a:t> </a:t>
                      </a:r>
                      <a:r>
                        <a:rPr lang="en-US" sz="600" dirty="0" err="1" smtClean="0">
                          <a:solidFill>
                            <a:prstClr val="black"/>
                          </a:solidFill>
                        </a:rPr>
                        <a:t>keluaran</a:t>
                      </a:r>
                      <a:r>
                        <a:rPr lang="en-US" sz="600" dirty="0" smtClean="0">
                          <a:solidFill>
                            <a:prstClr val="black"/>
                          </a:solidFill>
                        </a:rPr>
                        <a:t> </a:t>
                      </a:r>
                      <a:r>
                        <a:rPr lang="en-US" sz="600" dirty="0" err="1" smtClean="0">
                          <a:solidFill>
                            <a:prstClr val="black"/>
                          </a:solidFill>
                        </a:rPr>
                        <a:t>sawit</a:t>
                      </a:r>
                      <a:r>
                        <a:rPr lang="en-US" sz="600" dirty="0" smtClean="0">
                          <a:solidFill>
                            <a:prstClr val="black"/>
                          </a:solidFill>
                        </a:rPr>
                        <a:t>,  </a:t>
                      </a:r>
                      <a:r>
                        <a:rPr lang="en-US" sz="600" dirty="0" err="1" smtClean="0">
                          <a:solidFill>
                            <a:prstClr val="black"/>
                          </a:solidFill>
                        </a:rPr>
                        <a:t>pendaftaran</a:t>
                      </a:r>
                      <a:r>
                        <a:rPr lang="en-US" sz="600" dirty="0" smtClean="0">
                          <a:solidFill>
                            <a:prstClr val="black"/>
                          </a:solidFill>
                        </a:rPr>
                        <a:t> </a:t>
                      </a:r>
                      <a:r>
                        <a:rPr lang="en-US" sz="600" dirty="0" err="1" smtClean="0">
                          <a:solidFill>
                            <a:prstClr val="black"/>
                          </a:solidFill>
                        </a:rPr>
                        <a:t>lori</a:t>
                      </a:r>
                      <a:r>
                        <a:rPr lang="en-US" sz="600" dirty="0" smtClean="0">
                          <a:solidFill>
                            <a:prstClr val="black"/>
                          </a:solidFill>
                        </a:rPr>
                        <a:t> &amp; </a:t>
                      </a:r>
                      <a:r>
                        <a:rPr lang="en-US" sz="600" dirty="0" err="1" smtClean="0">
                          <a:solidFill>
                            <a:prstClr val="black"/>
                          </a:solidFill>
                        </a:rPr>
                        <a:t>pemandu</a:t>
                      </a:r>
                      <a:r>
                        <a:rPr lang="en-US" sz="600" dirty="0" smtClean="0">
                          <a:solidFill>
                            <a:prstClr val="black"/>
                          </a:solidFill>
                        </a:rPr>
                        <a:t> </a:t>
                      </a:r>
                      <a:endParaRPr lang="en-US" sz="600" dirty="0">
                        <a:solidFill>
                          <a:prstClr val="black"/>
                        </a:solidFill>
                      </a:endParaRPr>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graphicFrame>
        <p:nvGraphicFramePr>
          <p:cNvPr id="294" name="Table 293"/>
          <p:cNvGraphicFramePr>
            <a:graphicFrameLocks noGrp="1"/>
          </p:cNvGraphicFramePr>
          <p:nvPr>
            <p:extLst/>
          </p:nvPr>
        </p:nvGraphicFramePr>
        <p:xfrm>
          <a:off x="9755098" y="5487208"/>
          <a:ext cx="856023" cy="482600"/>
        </p:xfrm>
        <a:graphic>
          <a:graphicData uri="http://schemas.openxmlformats.org/drawingml/2006/table">
            <a:tbl>
              <a:tblPr>
                <a:tableStyleId>{7E9639D4-E3E2-4D34-9284-5A2195B3D0D7}</a:tableStyleId>
              </a:tblPr>
              <a:tblGrid>
                <a:gridCol w="856023"/>
              </a:tblGrid>
              <a:tr h="0">
                <a:tc>
                  <a:txBody>
                    <a:bodyPr/>
                    <a:lstStyle/>
                    <a:p>
                      <a:pPr>
                        <a:lnSpc>
                          <a:spcPct val="25000"/>
                        </a:lnSpc>
                      </a:pPr>
                      <a:endParaRPr lang="en-GB" sz="200" dirty="0"/>
                    </a:p>
                  </a:txBody>
                  <a:tcPr anchor="ctr">
                    <a:lnB w="3175" cap="flat" cmpd="sng" algn="ctr">
                      <a:solidFill>
                        <a:schemeClr val="tx1"/>
                      </a:solidFill>
                      <a:prstDash val="solid"/>
                      <a:round/>
                      <a:headEnd type="none" w="med" len="med"/>
                      <a:tailEnd type="none" w="med" len="med"/>
                    </a:lnB>
                    <a:solidFill>
                      <a:srgbClr val="FCD5B5"/>
                    </a:solidFill>
                  </a:tcPr>
                </a:tc>
              </a:tr>
              <a:tr h="301605">
                <a:tc>
                  <a:txBody>
                    <a:bodyPr/>
                    <a:lstStyle/>
                    <a:p>
                      <a:pPr algn="ctr"/>
                      <a:r>
                        <a:rPr lang="en-US" sz="600" dirty="0" err="1" smtClean="0">
                          <a:solidFill>
                            <a:prstClr val="black"/>
                          </a:solidFill>
                        </a:rPr>
                        <a:t>Direktori</a:t>
                      </a:r>
                      <a:r>
                        <a:rPr lang="en-US" sz="600" dirty="0" smtClean="0">
                          <a:solidFill>
                            <a:prstClr val="black"/>
                          </a:solidFill>
                        </a:rPr>
                        <a:t>, </a:t>
                      </a:r>
                      <a:r>
                        <a:rPr lang="en-US" sz="600" dirty="0" err="1" smtClean="0">
                          <a:solidFill>
                            <a:prstClr val="black"/>
                          </a:solidFill>
                        </a:rPr>
                        <a:t>Notis</a:t>
                      </a:r>
                      <a:r>
                        <a:rPr lang="en-US" sz="600" dirty="0" smtClean="0">
                          <a:solidFill>
                            <a:prstClr val="black"/>
                          </a:solidFill>
                        </a:rPr>
                        <a:t>, </a:t>
                      </a:r>
                      <a:r>
                        <a:rPr lang="en-US" sz="600" dirty="0" err="1" smtClean="0">
                          <a:solidFill>
                            <a:prstClr val="black"/>
                          </a:solidFill>
                        </a:rPr>
                        <a:t>Rekod</a:t>
                      </a:r>
                      <a:r>
                        <a:rPr lang="en-US" sz="600" dirty="0" smtClean="0">
                          <a:solidFill>
                            <a:prstClr val="black"/>
                          </a:solidFill>
                        </a:rPr>
                        <a:t>, </a:t>
                      </a:r>
                      <a:r>
                        <a:rPr lang="en-US" sz="600" dirty="0" err="1" smtClean="0">
                          <a:solidFill>
                            <a:prstClr val="black"/>
                          </a:solidFill>
                        </a:rPr>
                        <a:t>Bayaran</a:t>
                      </a:r>
                      <a:r>
                        <a:rPr lang="en-US" sz="600" dirty="0" smtClean="0">
                          <a:solidFill>
                            <a:prstClr val="black"/>
                          </a:solidFill>
                        </a:rPr>
                        <a:t>, </a:t>
                      </a:r>
                      <a:r>
                        <a:rPr lang="en-US" sz="600" dirty="0" err="1" smtClean="0">
                          <a:solidFill>
                            <a:prstClr val="black"/>
                          </a:solidFill>
                        </a:rPr>
                        <a:t>Aduan</a:t>
                      </a:r>
                      <a:endParaRPr lang="en-US" sz="600" dirty="0">
                        <a:solidFill>
                          <a:prstClr val="black"/>
                        </a:solidFill>
                      </a:endParaRPr>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graphicFrame>
        <p:nvGraphicFramePr>
          <p:cNvPr id="297" name="Table 296"/>
          <p:cNvGraphicFramePr>
            <a:graphicFrameLocks noGrp="1"/>
          </p:cNvGraphicFramePr>
          <p:nvPr>
            <p:extLst/>
          </p:nvPr>
        </p:nvGraphicFramePr>
        <p:xfrm>
          <a:off x="9757173" y="4877123"/>
          <a:ext cx="856023" cy="574040"/>
        </p:xfrm>
        <a:graphic>
          <a:graphicData uri="http://schemas.openxmlformats.org/drawingml/2006/table">
            <a:tbl>
              <a:tblPr>
                <a:tableStyleId>{7E9639D4-E3E2-4D34-9284-5A2195B3D0D7}</a:tableStyleId>
              </a:tblPr>
              <a:tblGrid>
                <a:gridCol w="856023"/>
              </a:tblGrid>
              <a:tr h="0">
                <a:tc>
                  <a:txBody>
                    <a:bodyPr/>
                    <a:lstStyle/>
                    <a:p>
                      <a:pPr>
                        <a:lnSpc>
                          <a:spcPct val="25000"/>
                        </a:lnSpc>
                      </a:pPr>
                      <a:endParaRPr lang="en-GB" sz="200" dirty="0"/>
                    </a:p>
                  </a:txBody>
                  <a:tcPr anchor="ctr">
                    <a:lnB w="3175" cap="flat" cmpd="sng" algn="ctr">
                      <a:solidFill>
                        <a:schemeClr val="tx1"/>
                      </a:solidFill>
                      <a:prstDash val="solid"/>
                      <a:round/>
                      <a:headEnd type="none" w="med" len="med"/>
                      <a:tailEnd type="none" w="med" len="med"/>
                    </a:lnB>
                    <a:solidFill>
                      <a:srgbClr val="FCD5B5"/>
                    </a:solidFill>
                  </a:tcPr>
                </a:tc>
              </a:tr>
              <a:tr h="446907">
                <a:tc>
                  <a:txBody>
                    <a:bodyPr/>
                    <a:lstStyle/>
                    <a:p>
                      <a:pPr algn="ctr"/>
                      <a:r>
                        <a:rPr lang="en-US" sz="600" dirty="0" err="1" smtClean="0">
                          <a:solidFill>
                            <a:prstClr val="black"/>
                          </a:solidFill>
                        </a:rPr>
                        <a:t>Maklumat</a:t>
                      </a:r>
                      <a:r>
                        <a:rPr lang="en-US" sz="600" dirty="0" smtClean="0">
                          <a:solidFill>
                            <a:prstClr val="black"/>
                          </a:solidFill>
                        </a:rPr>
                        <a:t> </a:t>
                      </a:r>
                      <a:r>
                        <a:rPr lang="en-US" sz="600" dirty="0" err="1" smtClean="0">
                          <a:solidFill>
                            <a:prstClr val="black"/>
                          </a:solidFill>
                        </a:rPr>
                        <a:t>pengurusan</a:t>
                      </a:r>
                      <a:r>
                        <a:rPr lang="en-US" sz="600" dirty="0" smtClean="0">
                          <a:solidFill>
                            <a:prstClr val="black"/>
                          </a:solidFill>
                        </a:rPr>
                        <a:t> &amp; </a:t>
                      </a:r>
                      <a:r>
                        <a:rPr lang="en-US" sz="600" dirty="0" err="1" smtClean="0">
                          <a:solidFill>
                            <a:prstClr val="black"/>
                          </a:solidFill>
                        </a:rPr>
                        <a:t>tindakan</a:t>
                      </a:r>
                      <a:r>
                        <a:rPr lang="en-US" sz="600" dirty="0" smtClean="0">
                          <a:solidFill>
                            <a:prstClr val="black"/>
                          </a:solidFill>
                        </a:rPr>
                        <a:t> </a:t>
                      </a:r>
                      <a:r>
                        <a:rPr lang="en-US" sz="600" dirty="0" err="1" smtClean="0">
                          <a:solidFill>
                            <a:prstClr val="black"/>
                          </a:solidFill>
                        </a:rPr>
                        <a:t>p’kuasaan</a:t>
                      </a:r>
                      <a:r>
                        <a:rPr lang="en-US" sz="600" dirty="0" smtClean="0">
                          <a:solidFill>
                            <a:prstClr val="black"/>
                          </a:solidFill>
                        </a:rPr>
                        <a:t>, tracking &amp; hotspot</a:t>
                      </a:r>
                      <a:endParaRPr lang="en-US" sz="600" dirty="0">
                        <a:solidFill>
                          <a:prstClr val="black"/>
                        </a:solidFill>
                      </a:endParaRPr>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graphicFrame>
        <p:nvGraphicFramePr>
          <p:cNvPr id="298" name="Table 297"/>
          <p:cNvGraphicFramePr>
            <a:graphicFrameLocks noGrp="1"/>
          </p:cNvGraphicFramePr>
          <p:nvPr>
            <p:extLst/>
          </p:nvPr>
        </p:nvGraphicFramePr>
        <p:xfrm>
          <a:off x="9743785" y="4345489"/>
          <a:ext cx="856023" cy="482600"/>
        </p:xfrm>
        <a:graphic>
          <a:graphicData uri="http://schemas.openxmlformats.org/drawingml/2006/table">
            <a:tbl>
              <a:tblPr>
                <a:tableStyleId>{7E9639D4-E3E2-4D34-9284-5A2195B3D0D7}</a:tableStyleId>
              </a:tblPr>
              <a:tblGrid>
                <a:gridCol w="856023"/>
              </a:tblGrid>
              <a:tr h="0">
                <a:tc>
                  <a:txBody>
                    <a:bodyPr/>
                    <a:lstStyle/>
                    <a:p>
                      <a:pPr>
                        <a:lnSpc>
                          <a:spcPct val="25000"/>
                        </a:lnSpc>
                      </a:pPr>
                      <a:endParaRPr lang="en-GB" sz="200" dirty="0"/>
                    </a:p>
                  </a:txBody>
                  <a:tcPr anchor="ctr">
                    <a:lnB w="3175" cap="flat" cmpd="sng" algn="ctr">
                      <a:solidFill>
                        <a:schemeClr val="tx1"/>
                      </a:solidFill>
                      <a:prstDash val="solid"/>
                      <a:round/>
                      <a:headEnd type="none" w="med" len="med"/>
                      <a:tailEnd type="none" w="med" len="med"/>
                    </a:lnB>
                    <a:solidFill>
                      <a:srgbClr val="FCD5B5"/>
                    </a:solidFill>
                  </a:tcPr>
                </a:tc>
              </a:tr>
              <a:tr h="237071">
                <a:tc>
                  <a:txBody>
                    <a:bodyPr/>
                    <a:lstStyle/>
                    <a:p>
                      <a:pPr algn="ctr"/>
                      <a:r>
                        <a:rPr lang="en-US" sz="600" dirty="0" err="1" smtClean="0">
                          <a:solidFill>
                            <a:prstClr val="black"/>
                          </a:solidFill>
                        </a:rPr>
                        <a:t>Maklumat</a:t>
                      </a:r>
                      <a:r>
                        <a:rPr lang="en-US" sz="600" dirty="0" smtClean="0">
                          <a:solidFill>
                            <a:prstClr val="black"/>
                          </a:solidFill>
                        </a:rPr>
                        <a:t> </a:t>
                      </a:r>
                      <a:r>
                        <a:rPr lang="en-US" sz="600" dirty="0" err="1" smtClean="0">
                          <a:solidFill>
                            <a:prstClr val="black"/>
                          </a:solidFill>
                        </a:rPr>
                        <a:t>urusniaga</a:t>
                      </a:r>
                      <a:r>
                        <a:rPr lang="en-US" sz="600" dirty="0" smtClean="0">
                          <a:solidFill>
                            <a:prstClr val="black"/>
                          </a:solidFill>
                        </a:rPr>
                        <a:t> </a:t>
                      </a:r>
                      <a:r>
                        <a:rPr lang="en-US" sz="600" dirty="0" err="1" smtClean="0">
                          <a:solidFill>
                            <a:prstClr val="black"/>
                          </a:solidFill>
                        </a:rPr>
                        <a:t>buah</a:t>
                      </a:r>
                      <a:r>
                        <a:rPr lang="en-US" sz="600" dirty="0" smtClean="0">
                          <a:solidFill>
                            <a:prstClr val="black"/>
                          </a:solidFill>
                        </a:rPr>
                        <a:t> </a:t>
                      </a:r>
                      <a:r>
                        <a:rPr lang="en-US" sz="600" dirty="0" err="1" smtClean="0">
                          <a:solidFill>
                            <a:prstClr val="black"/>
                          </a:solidFill>
                        </a:rPr>
                        <a:t>kelapa</a:t>
                      </a:r>
                      <a:r>
                        <a:rPr lang="en-US" sz="600" dirty="0" smtClean="0">
                          <a:solidFill>
                            <a:prstClr val="black"/>
                          </a:solidFill>
                        </a:rPr>
                        <a:t> </a:t>
                      </a:r>
                      <a:r>
                        <a:rPr lang="en-US" sz="600" dirty="0" err="1" smtClean="0">
                          <a:solidFill>
                            <a:prstClr val="black"/>
                          </a:solidFill>
                        </a:rPr>
                        <a:t>sawit</a:t>
                      </a:r>
                      <a:r>
                        <a:rPr lang="en-US" sz="600" dirty="0" smtClean="0">
                          <a:solidFill>
                            <a:prstClr val="black"/>
                          </a:solidFill>
                        </a:rPr>
                        <a:t>, </a:t>
                      </a:r>
                      <a:r>
                        <a:rPr lang="en-US" sz="600" dirty="0" err="1" smtClean="0">
                          <a:solidFill>
                            <a:prstClr val="black"/>
                          </a:solidFill>
                        </a:rPr>
                        <a:t>kuailiti</a:t>
                      </a:r>
                      <a:r>
                        <a:rPr lang="en-US" sz="600" dirty="0" smtClean="0">
                          <a:solidFill>
                            <a:prstClr val="black"/>
                          </a:solidFill>
                        </a:rPr>
                        <a:t> </a:t>
                      </a:r>
                      <a:r>
                        <a:rPr lang="en-US" sz="600" dirty="0" err="1" smtClean="0">
                          <a:solidFill>
                            <a:prstClr val="black"/>
                          </a:solidFill>
                        </a:rPr>
                        <a:t>dan</a:t>
                      </a:r>
                      <a:r>
                        <a:rPr lang="en-US" sz="600" dirty="0" smtClean="0">
                          <a:solidFill>
                            <a:prstClr val="black"/>
                          </a:solidFill>
                        </a:rPr>
                        <a:t> </a:t>
                      </a:r>
                      <a:r>
                        <a:rPr lang="en-US" sz="600" dirty="0" err="1" smtClean="0">
                          <a:solidFill>
                            <a:prstClr val="black"/>
                          </a:solidFill>
                        </a:rPr>
                        <a:t>kontrak</a:t>
                      </a:r>
                      <a:endParaRPr lang="en-US" sz="600" dirty="0">
                        <a:solidFill>
                          <a:prstClr val="black"/>
                        </a:solidFill>
                      </a:endParaRPr>
                    </a:p>
                  </a:txBody>
                  <a:tcPr>
                    <a:lnT w="3175" cap="flat" cmpd="sng" algn="ctr">
                      <a:solidFill>
                        <a:schemeClr val="tx1"/>
                      </a:solidFill>
                      <a:prstDash val="solid"/>
                      <a:round/>
                      <a:headEnd type="none" w="med" len="med"/>
                      <a:tailEnd type="none" w="med" len="med"/>
                    </a:lnT>
                    <a:solidFill>
                      <a:srgbClr val="FCD5B5"/>
                    </a:solidFill>
                  </a:tcPr>
                </a:tc>
              </a:tr>
            </a:tbl>
          </a:graphicData>
        </a:graphic>
      </p:graphicFrame>
      <p:sp>
        <p:nvSpPr>
          <p:cNvPr id="299" name="Rectangle 298"/>
          <p:cNvSpPr/>
          <p:nvPr/>
        </p:nvSpPr>
        <p:spPr>
          <a:xfrm flipH="1">
            <a:off x="8082492" y="5029854"/>
            <a:ext cx="1253869" cy="215444"/>
          </a:xfrm>
          <a:prstGeom prst="rect">
            <a:avLst/>
          </a:prstGeom>
        </p:spPr>
        <p:txBody>
          <a:bodyPr wrap="none">
            <a:spAutoFit/>
          </a:bodyPr>
          <a:lstStyle/>
          <a:p>
            <a:pPr algn="ctr"/>
            <a:r>
              <a:rPr lang="en-US" sz="800" dirty="0" err="1">
                <a:solidFill>
                  <a:prstClr val="black"/>
                </a:solidFill>
              </a:rPr>
              <a:t>Semua</a:t>
            </a:r>
            <a:r>
              <a:rPr lang="en-US" sz="800" dirty="0">
                <a:solidFill>
                  <a:prstClr val="black"/>
                </a:solidFill>
              </a:rPr>
              <a:t> </a:t>
            </a:r>
            <a:r>
              <a:rPr lang="en-US" sz="800" dirty="0" err="1">
                <a:solidFill>
                  <a:prstClr val="black"/>
                </a:solidFill>
              </a:rPr>
              <a:t>Maklumat</a:t>
            </a:r>
            <a:r>
              <a:rPr lang="en-US" sz="800" dirty="0">
                <a:solidFill>
                  <a:prstClr val="black"/>
                </a:solidFill>
              </a:rPr>
              <a:t> e-Trace</a:t>
            </a:r>
          </a:p>
        </p:txBody>
      </p:sp>
      <p:grpSp>
        <p:nvGrpSpPr>
          <p:cNvPr id="19" name="Group 18"/>
          <p:cNvGrpSpPr/>
          <p:nvPr/>
        </p:nvGrpSpPr>
        <p:grpSpPr>
          <a:xfrm>
            <a:off x="7043773" y="3286538"/>
            <a:ext cx="1080120" cy="290236"/>
            <a:chOff x="1767169" y="3441757"/>
            <a:chExt cx="1080120" cy="365395"/>
          </a:xfrm>
        </p:grpSpPr>
        <p:sp>
          <p:nvSpPr>
            <p:cNvPr id="17" name="Rectangle 16"/>
            <p:cNvSpPr/>
            <p:nvPr/>
          </p:nvSpPr>
          <p:spPr>
            <a:xfrm>
              <a:off x="1767169" y="3441757"/>
              <a:ext cx="1080120" cy="365395"/>
            </a:xfrm>
            <a:prstGeom prst="rect">
              <a:avLst/>
            </a:prstGeom>
            <a:solidFill>
              <a:srgbClr val="FCD5B5"/>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tx1"/>
                  </a:solidFill>
                </a:rPr>
                <a:t>e-Cert</a:t>
              </a:r>
              <a:endParaRPr lang="en-MY" sz="800" dirty="0">
                <a:solidFill>
                  <a:schemeClr val="tx1"/>
                </a:solidFill>
              </a:endParaRPr>
            </a:p>
          </p:txBody>
        </p:sp>
        <p:pic>
          <p:nvPicPr>
            <p:cNvPr id="300" name="Picture 299"/>
            <p:cNvPicPr>
              <a:picLocks noChangeAspect="1"/>
            </p:cNvPicPr>
            <p:nvPr/>
          </p:nvPicPr>
          <p:blipFill>
            <a:blip r:embed="rId6">
              <a:clrChange>
                <a:clrFrom>
                  <a:srgbClr val="B5FFFF"/>
                </a:clrFrom>
                <a:clrTo>
                  <a:srgbClr val="B5FFFF">
                    <a:alpha val="0"/>
                  </a:srgbClr>
                </a:clrTo>
              </a:clrChange>
              <a:duotone>
                <a:srgbClr val="1E5155">
                  <a:shade val="45000"/>
                  <a:satMod val="135000"/>
                </a:srgbClr>
                <a:prstClr val="white"/>
              </a:duotone>
            </a:blip>
            <a:stretch>
              <a:fillRect/>
            </a:stretch>
          </p:blipFill>
          <p:spPr>
            <a:xfrm>
              <a:off x="2627784" y="3482927"/>
              <a:ext cx="171709" cy="90089"/>
            </a:xfrm>
            <a:prstGeom prst="rect">
              <a:avLst/>
            </a:prstGeom>
            <a:solidFill>
              <a:srgbClr val="FCD5B5"/>
            </a:solidFill>
            <a:ln>
              <a:noFill/>
            </a:ln>
          </p:spPr>
        </p:pic>
      </p:grpSp>
      <p:sp>
        <p:nvSpPr>
          <p:cNvPr id="301" name="Rectangle 300"/>
          <p:cNvSpPr/>
          <p:nvPr/>
        </p:nvSpPr>
        <p:spPr>
          <a:xfrm>
            <a:off x="7041220" y="3704584"/>
            <a:ext cx="1080120" cy="481058"/>
          </a:xfrm>
          <a:prstGeom prst="rect">
            <a:avLst/>
          </a:prstGeom>
          <a:solidFill>
            <a:srgbClr val="FCD5B5"/>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800" dirty="0">
                <a:solidFill>
                  <a:schemeClr val="tx1"/>
                </a:solidFill>
              </a:rPr>
              <a:t>e-PP</a:t>
            </a:r>
            <a:endParaRPr lang="en-MY" sz="800" dirty="0">
              <a:solidFill>
                <a:schemeClr val="tx1"/>
              </a:solidFill>
            </a:endParaRPr>
          </a:p>
        </p:txBody>
      </p:sp>
      <p:pic>
        <p:nvPicPr>
          <p:cNvPr id="302" name="Picture 301"/>
          <p:cNvPicPr>
            <a:picLocks noChangeAspect="1"/>
          </p:cNvPicPr>
          <p:nvPr/>
        </p:nvPicPr>
        <p:blipFill>
          <a:blip r:embed="rId6">
            <a:clrChange>
              <a:clrFrom>
                <a:srgbClr val="B5FFFF"/>
              </a:clrFrom>
              <a:clrTo>
                <a:srgbClr val="B5FFFF">
                  <a:alpha val="0"/>
                </a:srgbClr>
              </a:clrTo>
            </a:clrChange>
            <a:duotone>
              <a:srgbClr val="1E5155">
                <a:shade val="45000"/>
                <a:satMod val="135000"/>
              </a:srgbClr>
              <a:prstClr val="white"/>
            </a:duotone>
          </a:blip>
          <a:stretch>
            <a:fillRect/>
          </a:stretch>
        </p:blipFill>
        <p:spPr>
          <a:xfrm>
            <a:off x="7923853" y="3725269"/>
            <a:ext cx="171709" cy="71558"/>
          </a:xfrm>
          <a:prstGeom prst="rect">
            <a:avLst/>
          </a:prstGeom>
          <a:solidFill>
            <a:srgbClr val="FCD5B5"/>
          </a:solidFill>
          <a:ln>
            <a:noFill/>
          </a:ln>
        </p:spPr>
      </p:pic>
      <p:sp>
        <p:nvSpPr>
          <p:cNvPr id="308" name="Rectangle 307"/>
          <p:cNvSpPr/>
          <p:nvPr/>
        </p:nvSpPr>
        <p:spPr>
          <a:xfrm>
            <a:off x="7033585" y="4365104"/>
            <a:ext cx="1080120" cy="513314"/>
          </a:xfrm>
          <a:prstGeom prst="rect">
            <a:avLst/>
          </a:prstGeom>
          <a:solidFill>
            <a:srgbClr val="FCD5B5"/>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tx1"/>
                </a:solidFill>
              </a:rPr>
              <a:t>e-FFB</a:t>
            </a:r>
            <a:endParaRPr lang="en-MY" sz="800" dirty="0">
              <a:solidFill>
                <a:schemeClr val="tx1"/>
              </a:solidFill>
            </a:endParaRPr>
          </a:p>
        </p:txBody>
      </p:sp>
      <p:sp>
        <p:nvSpPr>
          <p:cNvPr id="318" name="Rectangle 317"/>
          <p:cNvSpPr/>
          <p:nvPr/>
        </p:nvSpPr>
        <p:spPr>
          <a:xfrm>
            <a:off x="7032104" y="5029854"/>
            <a:ext cx="1080120" cy="481058"/>
          </a:xfrm>
          <a:prstGeom prst="rect">
            <a:avLst/>
          </a:prstGeom>
          <a:solidFill>
            <a:srgbClr val="FCD5B5"/>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800" dirty="0" err="1">
                <a:solidFill>
                  <a:schemeClr val="tx1"/>
                </a:solidFill>
              </a:rPr>
              <a:t>i</a:t>
            </a:r>
            <a:r>
              <a:rPr lang="en-US" sz="800" dirty="0">
                <a:solidFill>
                  <a:schemeClr val="tx1"/>
                </a:solidFill>
              </a:rPr>
              <a:t>-Enforce</a:t>
            </a:r>
            <a:endParaRPr lang="en-MY" sz="800" dirty="0">
              <a:solidFill>
                <a:schemeClr val="tx1"/>
              </a:solidFill>
            </a:endParaRPr>
          </a:p>
        </p:txBody>
      </p:sp>
      <p:pic>
        <p:nvPicPr>
          <p:cNvPr id="320" name="Picture 319"/>
          <p:cNvPicPr>
            <a:picLocks noChangeAspect="1"/>
          </p:cNvPicPr>
          <p:nvPr/>
        </p:nvPicPr>
        <p:blipFill>
          <a:blip r:embed="rId6">
            <a:clrChange>
              <a:clrFrom>
                <a:srgbClr val="B5FFFF"/>
              </a:clrFrom>
              <a:clrTo>
                <a:srgbClr val="B5FFFF">
                  <a:alpha val="0"/>
                </a:srgbClr>
              </a:clrTo>
            </a:clrChange>
            <a:duotone>
              <a:srgbClr val="1E5155">
                <a:shade val="45000"/>
                <a:satMod val="135000"/>
              </a:srgbClr>
              <a:prstClr val="white"/>
            </a:duotone>
          </a:blip>
          <a:stretch>
            <a:fillRect/>
          </a:stretch>
        </p:blipFill>
        <p:spPr>
          <a:xfrm>
            <a:off x="7914737" y="5050539"/>
            <a:ext cx="171709" cy="71558"/>
          </a:xfrm>
          <a:prstGeom prst="rect">
            <a:avLst/>
          </a:prstGeom>
          <a:solidFill>
            <a:srgbClr val="FCD5B5"/>
          </a:solidFill>
          <a:ln>
            <a:noFill/>
          </a:ln>
        </p:spPr>
      </p:pic>
      <p:grpSp>
        <p:nvGrpSpPr>
          <p:cNvPr id="321" name="Group 320"/>
          <p:cNvGrpSpPr/>
          <p:nvPr/>
        </p:nvGrpSpPr>
        <p:grpSpPr>
          <a:xfrm>
            <a:off x="7014144" y="5633031"/>
            <a:ext cx="1080120" cy="290236"/>
            <a:chOff x="1767169" y="3441757"/>
            <a:chExt cx="1080120" cy="365395"/>
          </a:xfrm>
        </p:grpSpPr>
        <p:sp>
          <p:nvSpPr>
            <p:cNvPr id="323" name="Rectangle 322"/>
            <p:cNvSpPr/>
            <p:nvPr/>
          </p:nvSpPr>
          <p:spPr>
            <a:xfrm>
              <a:off x="1767169" y="3441757"/>
              <a:ext cx="1080120" cy="365395"/>
            </a:xfrm>
            <a:prstGeom prst="rect">
              <a:avLst/>
            </a:prstGeom>
            <a:solidFill>
              <a:srgbClr val="FCD5B5"/>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err="1">
                  <a:solidFill>
                    <a:schemeClr val="tx1"/>
                  </a:solidFill>
                </a:rPr>
                <a:t>i</a:t>
              </a:r>
              <a:r>
                <a:rPr lang="en-US" sz="800" dirty="0">
                  <a:solidFill>
                    <a:schemeClr val="tx1"/>
                  </a:solidFill>
                </a:rPr>
                <a:t>-Service</a:t>
              </a:r>
              <a:endParaRPr lang="en-MY" sz="800" dirty="0">
                <a:solidFill>
                  <a:schemeClr val="tx1"/>
                </a:solidFill>
              </a:endParaRPr>
            </a:p>
          </p:txBody>
        </p:sp>
        <p:pic>
          <p:nvPicPr>
            <p:cNvPr id="325" name="Picture 324"/>
            <p:cNvPicPr>
              <a:picLocks noChangeAspect="1"/>
            </p:cNvPicPr>
            <p:nvPr/>
          </p:nvPicPr>
          <p:blipFill>
            <a:blip r:embed="rId6">
              <a:clrChange>
                <a:clrFrom>
                  <a:srgbClr val="B5FFFF"/>
                </a:clrFrom>
                <a:clrTo>
                  <a:srgbClr val="B5FFFF">
                    <a:alpha val="0"/>
                  </a:srgbClr>
                </a:clrTo>
              </a:clrChange>
              <a:duotone>
                <a:srgbClr val="1E5155">
                  <a:shade val="45000"/>
                  <a:satMod val="135000"/>
                </a:srgbClr>
                <a:prstClr val="white"/>
              </a:duotone>
            </a:blip>
            <a:stretch>
              <a:fillRect/>
            </a:stretch>
          </p:blipFill>
          <p:spPr>
            <a:xfrm>
              <a:off x="2627784" y="3482927"/>
              <a:ext cx="171709" cy="90089"/>
            </a:xfrm>
            <a:prstGeom prst="rect">
              <a:avLst/>
            </a:prstGeom>
            <a:solidFill>
              <a:srgbClr val="FCD5B5"/>
            </a:solidFill>
            <a:ln>
              <a:noFill/>
            </a:ln>
          </p:spPr>
        </p:pic>
      </p:grpSp>
      <p:grpSp>
        <p:nvGrpSpPr>
          <p:cNvPr id="25" name="Group 24"/>
          <p:cNvGrpSpPr/>
          <p:nvPr/>
        </p:nvGrpSpPr>
        <p:grpSpPr>
          <a:xfrm>
            <a:off x="7124085" y="3778302"/>
            <a:ext cx="498447" cy="195215"/>
            <a:chOff x="9772604" y="3737841"/>
            <a:chExt cx="498447" cy="281265"/>
          </a:xfrm>
        </p:grpSpPr>
        <p:sp>
          <p:nvSpPr>
            <p:cNvPr id="21" name="Rectangle 20"/>
            <p:cNvSpPr/>
            <p:nvPr/>
          </p:nvSpPr>
          <p:spPr>
            <a:xfrm>
              <a:off x="9772604" y="3737841"/>
              <a:ext cx="498447" cy="281265"/>
            </a:xfrm>
            <a:prstGeom prst="rect">
              <a:avLst/>
            </a:prstGeom>
            <a:solidFill>
              <a:srgbClr val="FC84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r>
                <a:rPr lang="en-US" sz="800" dirty="0">
                  <a:solidFill>
                    <a:schemeClr val="tx1"/>
                  </a:solidFill>
                </a:rPr>
                <a:t>SPS</a:t>
              </a:r>
              <a:endParaRPr lang="en-MY" sz="800" dirty="0">
                <a:solidFill>
                  <a:schemeClr val="tx1"/>
                </a:solidFill>
              </a:endParaRPr>
            </a:p>
          </p:txBody>
        </p:sp>
        <p:pic>
          <p:nvPicPr>
            <p:cNvPr id="328" name="Picture 327"/>
            <p:cNvPicPr>
              <a:picLocks noChangeAspect="1"/>
            </p:cNvPicPr>
            <p:nvPr/>
          </p:nvPicPr>
          <p:blipFill>
            <a:blip r:embed="rId6">
              <a:clrChange>
                <a:clrFrom>
                  <a:srgbClr val="B5FFFF"/>
                </a:clrFrom>
                <a:clrTo>
                  <a:srgbClr val="B5FFFF">
                    <a:alpha val="0"/>
                  </a:srgbClr>
                </a:clrTo>
              </a:clrChange>
              <a:duotone>
                <a:srgbClr val="1E5155">
                  <a:shade val="45000"/>
                  <a:satMod val="135000"/>
                </a:srgbClr>
                <a:prstClr val="white"/>
              </a:duotone>
            </a:blip>
            <a:stretch>
              <a:fillRect/>
            </a:stretch>
          </p:blipFill>
          <p:spPr>
            <a:xfrm>
              <a:off x="10096792" y="3789490"/>
              <a:ext cx="171709" cy="71558"/>
            </a:xfrm>
            <a:prstGeom prst="rect">
              <a:avLst/>
            </a:prstGeom>
            <a:solidFill>
              <a:srgbClr val="FC84A1"/>
            </a:solidFill>
            <a:ln>
              <a:noFill/>
            </a:ln>
          </p:spPr>
        </p:pic>
      </p:grpSp>
      <p:grpSp>
        <p:nvGrpSpPr>
          <p:cNvPr id="329" name="Group 328"/>
          <p:cNvGrpSpPr/>
          <p:nvPr/>
        </p:nvGrpSpPr>
        <p:grpSpPr>
          <a:xfrm>
            <a:off x="7109722" y="5105994"/>
            <a:ext cx="498447" cy="195215"/>
            <a:chOff x="9772604" y="3737841"/>
            <a:chExt cx="498447" cy="281265"/>
          </a:xfrm>
        </p:grpSpPr>
        <p:sp>
          <p:nvSpPr>
            <p:cNvPr id="330" name="Rectangle 329"/>
            <p:cNvSpPr/>
            <p:nvPr/>
          </p:nvSpPr>
          <p:spPr>
            <a:xfrm>
              <a:off x="9772604" y="3737841"/>
              <a:ext cx="498447" cy="281265"/>
            </a:xfrm>
            <a:prstGeom prst="rect">
              <a:avLst/>
            </a:prstGeom>
            <a:solidFill>
              <a:srgbClr val="FC84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r>
                <a:rPr lang="en-US" sz="800" dirty="0">
                  <a:solidFill>
                    <a:schemeClr val="tx1"/>
                  </a:solidFill>
                </a:rPr>
                <a:t>SPS</a:t>
              </a:r>
              <a:endParaRPr lang="en-MY" sz="800" dirty="0">
                <a:solidFill>
                  <a:schemeClr val="tx1"/>
                </a:solidFill>
              </a:endParaRPr>
            </a:p>
          </p:txBody>
        </p:sp>
        <p:pic>
          <p:nvPicPr>
            <p:cNvPr id="332" name="Picture 331"/>
            <p:cNvPicPr>
              <a:picLocks noChangeAspect="1"/>
            </p:cNvPicPr>
            <p:nvPr/>
          </p:nvPicPr>
          <p:blipFill>
            <a:blip r:embed="rId6">
              <a:clrChange>
                <a:clrFrom>
                  <a:srgbClr val="B5FFFF"/>
                </a:clrFrom>
                <a:clrTo>
                  <a:srgbClr val="B5FFFF">
                    <a:alpha val="0"/>
                  </a:srgbClr>
                </a:clrTo>
              </a:clrChange>
              <a:duotone>
                <a:srgbClr val="1E5155">
                  <a:shade val="45000"/>
                  <a:satMod val="135000"/>
                </a:srgbClr>
                <a:prstClr val="white"/>
              </a:duotone>
            </a:blip>
            <a:stretch>
              <a:fillRect/>
            </a:stretch>
          </p:blipFill>
          <p:spPr>
            <a:xfrm>
              <a:off x="10096792" y="3789490"/>
              <a:ext cx="171709" cy="71558"/>
            </a:xfrm>
            <a:prstGeom prst="rect">
              <a:avLst/>
            </a:prstGeom>
            <a:solidFill>
              <a:srgbClr val="FC84A1"/>
            </a:solidFill>
            <a:ln>
              <a:noFill/>
            </a:ln>
          </p:spPr>
        </p:pic>
      </p:grpSp>
      <p:grpSp>
        <p:nvGrpSpPr>
          <p:cNvPr id="334" name="Group 333"/>
          <p:cNvGrpSpPr/>
          <p:nvPr/>
        </p:nvGrpSpPr>
        <p:grpSpPr>
          <a:xfrm>
            <a:off x="6323750" y="3850644"/>
            <a:ext cx="702003" cy="196074"/>
            <a:chOff x="5185613" y="3731881"/>
            <a:chExt cx="702002" cy="196074"/>
          </a:xfrm>
        </p:grpSpPr>
        <p:cxnSp>
          <p:nvCxnSpPr>
            <p:cNvPr id="335" name="Straight Arrow Connector 334"/>
            <p:cNvCxnSpPr>
              <a:stCxn id="338" idx="0"/>
            </p:cNvCxnSpPr>
            <p:nvPr/>
          </p:nvCxnSpPr>
          <p:spPr>
            <a:xfrm flipV="1">
              <a:off x="5185613" y="3827611"/>
              <a:ext cx="702002" cy="2307"/>
            </a:xfrm>
            <a:prstGeom prst="straightConnector1">
              <a:avLst/>
            </a:prstGeom>
            <a:ln>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338" name="Isosceles Triangle 337"/>
            <p:cNvSpPr/>
            <p:nvPr/>
          </p:nvSpPr>
          <p:spPr>
            <a:xfrm rot="5400000" flipV="1">
              <a:off x="5123608" y="3793886"/>
              <a:ext cx="196074" cy="72064"/>
            </a:xfrm>
            <a:prstGeom prst="triangle">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sz="1350">
                <a:solidFill>
                  <a:prstClr val="white"/>
                </a:solidFill>
              </a:endParaRPr>
            </a:p>
          </p:txBody>
        </p:sp>
      </p:grpSp>
      <p:grpSp>
        <p:nvGrpSpPr>
          <p:cNvPr id="342" name="Group 341"/>
          <p:cNvGrpSpPr/>
          <p:nvPr/>
        </p:nvGrpSpPr>
        <p:grpSpPr>
          <a:xfrm>
            <a:off x="6323750" y="5125232"/>
            <a:ext cx="702003" cy="196074"/>
            <a:chOff x="5185613" y="3731881"/>
            <a:chExt cx="702002" cy="196074"/>
          </a:xfrm>
        </p:grpSpPr>
        <p:cxnSp>
          <p:nvCxnSpPr>
            <p:cNvPr id="343" name="Straight Arrow Connector 342"/>
            <p:cNvCxnSpPr>
              <a:stCxn id="345" idx="0"/>
            </p:cNvCxnSpPr>
            <p:nvPr/>
          </p:nvCxnSpPr>
          <p:spPr>
            <a:xfrm flipV="1">
              <a:off x="5185613" y="3827611"/>
              <a:ext cx="702002" cy="2307"/>
            </a:xfrm>
            <a:prstGeom prst="straightConnector1">
              <a:avLst/>
            </a:prstGeom>
            <a:ln>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345" name="Isosceles Triangle 344"/>
            <p:cNvSpPr/>
            <p:nvPr/>
          </p:nvSpPr>
          <p:spPr>
            <a:xfrm rot="5400000" flipV="1">
              <a:off x="5123608" y="3793886"/>
              <a:ext cx="196074" cy="72064"/>
            </a:xfrm>
            <a:prstGeom prst="triangle">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sz="1350">
                <a:solidFill>
                  <a:prstClr val="white"/>
                </a:solidFill>
              </a:endParaRPr>
            </a:p>
          </p:txBody>
        </p:sp>
      </p:grpSp>
      <p:cxnSp>
        <p:nvCxnSpPr>
          <p:cNvPr id="38" name="Elbow Connector 37"/>
          <p:cNvCxnSpPr/>
          <p:nvPr/>
        </p:nvCxnSpPr>
        <p:spPr>
          <a:xfrm>
            <a:off x="4245858" y="6079719"/>
            <a:ext cx="4088804" cy="139491"/>
          </a:xfrm>
          <a:prstGeom prst="bentConnector3">
            <a:avLst>
              <a:gd name="adj1" fmla="val 99978"/>
            </a:avLst>
          </a:prstGeom>
          <a:ln w="127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9" name="Elbow Connector 108"/>
          <p:cNvCxnSpPr/>
          <p:nvPr/>
        </p:nvCxnSpPr>
        <p:spPr>
          <a:xfrm rot="5400000" flipH="1" flipV="1">
            <a:off x="4225592" y="5358444"/>
            <a:ext cx="758411" cy="684139"/>
          </a:xfrm>
          <a:prstGeom prst="bentConnector3">
            <a:avLst>
              <a:gd name="adj1" fmla="val 100561"/>
            </a:avLst>
          </a:prstGeom>
          <a:ln w="127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52" name="TextBox 351"/>
          <p:cNvSpPr txBox="1"/>
          <p:nvPr/>
        </p:nvSpPr>
        <p:spPr>
          <a:xfrm>
            <a:off x="9264352" y="6021289"/>
            <a:ext cx="1346769" cy="821529"/>
          </a:xfrm>
          <a:prstGeom prst="rect">
            <a:avLst/>
          </a:prstGeom>
        </p:spPr>
        <p:style>
          <a:lnRef idx="2">
            <a:schemeClr val="dk1"/>
          </a:lnRef>
          <a:fillRef idx="1">
            <a:schemeClr val="lt1"/>
          </a:fillRef>
          <a:effectRef idx="0">
            <a:schemeClr val="dk1"/>
          </a:effectRef>
          <a:fontRef idx="minor">
            <a:schemeClr val="dk1"/>
          </a:fontRef>
        </p:style>
        <p:txBody>
          <a:bodyPr wrap="square" rtlCol="0">
            <a:noAutofit/>
          </a:bodyPr>
          <a:lstStyle/>
          <a:p>
            <a:r>
              <a:rPr lang="en-US" sz="600" dirty="0"/>
              <a:t>Legend:</a:t>
            </a:r>
          </a:p>
          <a:p>
            <a:pPr>
              <a:lnSpc>
                <a:spcPct val="120000"/>
              </a:lnSpc>
              <a:tabLst>
                <a:tab pos="269875" algn="l"/>
                <a:tab pos="357188" algn="l"/>
              </a:tabLst>
            </a:pPr>
            <a:r>
              <a:rPr lang="en-US" sz="600" dirty="0"/>
              <a:t>	-	Flow</a:t>
            </a:r>
          </a:p>
          <a:p>
            <a:pPr>
              <a:lnSpc>
                <a:spcPct val="120000"/>
              </a:lnSpc>
              <a:tabLst>
                <a:tab pos="269875" algn="l"/>
                <a:tab pos="357188" algn="l"/>
              </a:tabLst>
            </a:pPr>
            <a:r>
              <a:rPr lang="en-US" sz="600" dirty="0"/>
              <a:t>	-	Realization </a:t>
            </a:r>
          </a:p>
          <a:p>
            <a:pPr>
              <a:lnSpc>
                <a:spcPct val="120000"/>
              </a:lnSpc>
              <a:tabLst>
                <a:tab pos="269875" algn="l"/>
                <a:tab pos="357188" algn="l"/>
              </a:tabLst>
            </a:pPr>
            <a:r>
              <a:rPr lang="en-US" sz="600" dirty="0"/>
              <a:t>	-	Access  (Read &amp; Write)</a:t>
            </a:r>
          </a:p>
          <a:p>
            <a:pPr>
              <a:lnSpc>
                <a:spcPct val="120000"/>
              </a:lnSpc>
              <a:tabLst>
                <a:tab pos="269875" algn="l"/>
                <a:tab pos="357188" algn="l"/>
              </a:tabLst>
            </a:pPr>
            <a:r>
              <a:rPr lang="en-US" sz="600" dirty="0"/>
              <a:t>	-	Access  (Read)</a:t>
            </a:r>
          </a:p>
          <a:p>
            <a:pPr>
              <a:lnSpc>
                <a:spcPct val="120000"/>
              </a:lnSpc>
              <a:tabLst>
                <a:tab pos="269875" algn="l"/>
                <a:tab pos="357188" algn="l"/>
              </a:tabLst>
            </a:pPr>
            <a:r>
              <a:rPr lang="en-US" sz="600" dirty="0"/>
              <a:t>	-	Serving</a:t>
            </a:r>
          </a:p>
          <a:p>
            <a:pPr>
              <a:lnSpc>
                <a:spcPct val="120000"/>
              </a:lnSpc>
              <a:tabLst>
                <a:tab pos="269875" algn="l"/>
                <a:tab pos="357188" algn="l"/>
              </a:tabLst>
            </a:pPr>
            <a:r>
              <a:rPr lang="en-US" sz="600" dirty="0"/>
              <a:t>	-	Junction (and)</a:t>
            </a:r>
            <a:endParaRPr lang="en-MY" sz="600" dirty="0"/>
          </a:p>
        </p:txBody>
      </p:sp>
      <p:grpSp>
        <p:nvGrpSpPr>
          <p:cNvPr id="360" name="Group 359"/>
          <p:cNvGrpSpPr/>
          <p:nvPr/>
        </p:nvGrpSpPr>
        <p:grpSpPr>
          <a:xfrm rot="10800000">
            <a:off x="9309984" y="6274360"/>
            <a:ext cx="225048" cy="89390"/>
            <a:chOff x="5185610" y="3721717"/>
            <a:chExt cx="702021" cy="206242"/>
          </a:xfrm>
        </p:grpSpPr>
        <p:cxnSp>
          <p:nvCxnSpPr>
            <p:cNvPr id="361" name="Straight Arrow Connector 360"/>
            <p:cNvCxnSpPr>
              <a:stCxn id="362" idx="0"/>
            </p:cNvCxnSpPr>
            <p:nvPr/>
          </p:nvCxnSpPr>
          <p:spPr>
            <a:xfrm rot="10800000" flipH="1" flipV="1">
              <a:off x="5185610" y="3824834"/>
              <a:ext cx="702021" cy="2778"/>
            </a:xfrm>
            <a:prstGeom prst="straightConnector1">
              <a:avLst/>
            </a:prstGeom>
            <a:ln w="6350">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362" name="Isosceles Triangle 361"/>
            <p:cNvSpPr/>
            <p:nvPr/>
          </p:nvSpPr>
          <p:spPr>
            <a:xfrm rot="5400000" flipV="1">
              <a:off x="5166311" y="3741016"/>
              <a:ext cx="206242" cy="167644"/>
            </a:xfrm>
            <a:prstGeom prst="triangle">
              <a:avLst>
                <a:gd name="adj" fmla="val 50000"/>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MY" sz="1350">
                <a:solidFill>
                  <a:prstClr val="white"/>
                </a:solidFill>
              </a:endParaRPr>
            </a:p>
          </p:txBody>
        </p:sp>
      </p:grpSp>
      <p:cxnSp>
        <p:nvCxnSpPr>
          <p:cNvPr id="363" name="Straight Arrow Connector 362"/>
          <p:cNvCxnSpPr/>
          <p:nvPr/>
        </p:nvCxnSpPr>
        <p:spPr>
          <a:xfrm>
            <a:off x="9317557" y="6419616"/>
            <a:ext cx="216000" cy="0"/>
          </a:xfrm>
          <a:prstGeom prst="straightConnector1">
            <a:avLst/>
          </a:prstGeom>
          <a:ln w="0">
            <a:solidFill>
              <a:schemeClr val="tx1"/>
            </a:solidFill>
            <a:prstDash val="dash"/>
            <a:headEnd type="arrow"/>
            <a:tailEnd type="arrow"/>
          </a:ln>
        </p:spPr>
        <p:style>
          <a:lnRef idx="1">
            <a:schemeClr val="accent1"/>
          </a:lnRef>
          <a:fillRef idx="0">
            <a:schemeClr val="accent1"/>
          </a:fillRef>
          <a:effectRef idx="0">
            <a:schemeClr val="accent1"/>
          </a:effectRef>
          <a:fontRef idx="minor">
            <a:schemeClr val="tx1"/>
          </a:fontRef>
        </p:style>
      </p:cxnSp>
      <p:cxnSp>
        <p:nvCxnSpPr>
          <p:cNvPr id="364" name="Straight Arrow Connector 363"/>
          <p:cNvCxnSpPr/>
          <p:nvPr/>
        </p:nvCxnSpPr>
        <p:spPr>
          <a:xfrm>
            <a:off x="9294699" y="6217075"/>
            <a:ext cx="255395" cy="0"/>
          </a:xfrm>
          <a:prstGeom prst="straightConnector1">
            <a:avLst/>
          </a:prstGeom>
          <a:ln w="3175">
            <a:solidFill>
              <a:schemeClr val="tx1"/>
            </a:solidFill>
            <a:prstDash val="lgDash"/>
            <a:tailEnd type="triangle"/>
          </a:ln>
        </p:spPr>
        <p:style>
          <a:lnRef idx="1">
            <a:schemeClr val="accent1"/>
          </a:lnRef>
          <a:fillRef idx="0">
            <a:schemeClr val="accent1"/>
          </a:fillRef>
          <a:effectRef idx="0">
            <a:schemeClr val="accent1"/>
          </a:effectRef>
          <a:fontRef idx="minor">
            <a:schemeClr val="tx1"/>
          </a:fontRef>
        </p:style>
      </p:cxnSp>
      <p:sp>
        <p:nvSpPr>
          <p:cNvPr id="365" name="Oval 364"/>
          <p:cNvSpPr/>
          <p:nvPr/>
        </p:nvSpPr>
        <p:spPr>
          <a:xfrm>
            <a:off x="9481291" y="6729840"/>
            <a:ext cx="45719" cy="5942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sz="1350">
              <a:solidFill>
                <a:prstClr val="white"/>
              </a:solidFill>
            </a:endParaRPr>
          </a:p>
        </p:txBody>
      </p:sp>
      <p:cxnSp>
        <p:nvCxnSpPr>
          <p:cNvPr id="366" name="Straight Arrow Connector 365"/>
          <p:cNvCxnSpPr/>
          <p:nvPr/>
        </p:nvCxnSpPr>
        <p:spPr>
          <a:xfrm>
            <a:off x="9317557" y="6542035"/>
            <a:ext cx="224868" cy="0"/>
          </a:xfrm>
          <a:prstGeom prst="straightConnector1">
            <a:avLst/>
          </a:prstGeom>
          <a:ln w="3175">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367" name="Straight Arrow Connector 366"/>
          <p:cNvCxnSpPr/>
          <p:nvPr/>
        </p:nvCxnSpPr>
        <p:spPr>
          <a:xfrm>
            <a:off x="9309984" y="6639637"/>
            <a:ext cx="224868" cy="0"/>
          </a:xfrm>
          <a:prstGeom prst="straightConnector1">
            <a:avLst/>
          </a:prstGeom>
          <a:ln w="6350">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369" name="Rectangle 368"/>
          <p:cNvSpPr/>
          <p:nvPr/>
        </p:nvSpPr>
        <p:spPr>
          <a:xfrm>
            <a:off x="4984728" y="1429375"/>
            <a:ext cx="848824" cy="290236"/>
          </a:xfrm>
          <a:prstGeom prst="rect">
            <a:avLst/>
          </a:prstGeom>
          <a:solidFill>
            <a:srgbClr val="C7DDF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tx1"/>
                </a:solidFill>
              </a:rPr>
              <a:t>GPS </a:t>
            </a:r>
            <a:r>
              <a:rPr lang="en-US" sz="800">
                <a:solidFill>
                  <a:schemeClr val="tx1"/>
                </a:solidFill>
              </a:rPr>
              <a:t>Sistem</a:t>
            </a:r>
            <a:endParaRPr lang="en-MY" sz="800" dirty="0">
              <a:solidFill>
                <a:schemeClr val="tx1"/>
              </a:solidFill>
            </a:endParaRPr>
          </a:p>
        </p:txBody>
      </p:sp>
      <p:pic>
        <p:nvPicPr>
          <p:cNvPr id="370" name="Picture 369"/>
          <p:cNvPicPr>
            <a:picLocks noChangeAspect="1"/>
          </p:cNvPicPr>
          <p:nvPr/>
        </p:nvPicPr>
        <p:blipFill>
          <a:blip r:embed="rId6">
            <a:clrChange>
              <a:clrFrom>
                <a:srgbClr val="B5FFFF"/>
              </a:clrFrom>
              <a:clrTo>
                <a:srgbClr val="B5FFFF">
                  <a:alpha val="0"/>
                </a:srgbClr>
              </a:clrTo>
            </a:clrChange>
            <a:duotone>
              <a:srgbClr val="1E5155">
                <a:shade val="45000"/>
                <a:satMod val="135000"/>
              </a:srgbClr>
              <a:prstClr val="white"/>
            </a:duotone>
          </a:blip>
          <a:stretch>
            <a:fillRect/>
          </a:stretch>
        </p:blipFill>
        <p:spPr>
          <a:xfrm>
            <a:off x="5661285" y="1446945"/>
            <a:ext cx="171709" cy="71558"/>
          </a:xfrm>
          <a:prstGeom prst="rect">
            <a:avLst/>
          </a:prstGeom>
          <a:solidFill>
            <a:srgbClr val="C7DDF1"/>
          </a:solidFill>
          <a:ln>
            <a:noFill/>
          </a:ln>
        </p:spPr>
      </p:pic>
      <p:sp>
        <p:nvSpPr>
          <p:cNvPr id="371" name="Rectangle 370"/>
          <p:cNvSpPr/>
          <p:nvPr/>
        </p:nvSpPr>
        <p:spPr>
          <a:xfrm>
            <a:off x="5937159" y="2113285"/>
            <a:ext cx="848824" cy="290236"/>
          </a:xfrm>
          <a:prstGeom prst="rect">
            <a:avLst/>
          </a:prstGeom>
          <a:solidFill>
            <a:srgbClr val="C7DDF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err="1">
                <a:solidFill>
                  <a:schemeClr val="tx1"/>
                </a:solidFill>
              </a:rPr>
              <a:t>MyLesen</a:t>
            </a:r>
            <a:endParaRPr lang="en-MY" sz="800" dirty="0">
              <a:solidFill>
                <a:schemeClr val="tx1"/>
              </a:solidFill>
            </a:endParaRPr>
          </a:p>
        </p:txBody>
      </p:sp>
      <p:pic>
        <p:nvPicPr>
          <p:cNvPr id="372" name="Picture 371"/>
          <p:cNvPicPr>
            <a:picLocks noChangeAspect="1"/>
          </p:cNvPicPr>
          <p:nvPr/>
        </p:nvPicPr>
        <p:blipFill>
          <a:blip r:embed="rId6">
            <a:clrChange>
              <a:clrFrom>
                <a:srgbClr val="B5FFFF"/>
              </a:clrFrom>
              <a:clrTo>
                <a:srgbClr val="B5FFFF">
                  <a:alpha val="0"/>
                </a:srgbClr>
              </a:clrTo>
            </a:clrChange>
            <a:duotone>
              <a:srgbClr val="1E5155">
                <a:shade val="45000"/>
                <a:satMod val="135000"/>
              </a:srgbClr>
              <a:prstClr val="white"/>
            </a:duotone>
          </a:blip>
          <a:stretch>
            <a:fillRect/>
          </a:stretch>
        </p:blipFill>
        <p:spPr>
          <a:xfrm>
            <a:off x="6613716" y="2130855"/>
            <a:ext cx="171709" cy="71558"/>
          </a:xfrm>
          <a:prstGeom prst="rect">
            <a:avLst/>
          </a:prstGeom>
          <a:solidFill>
            <a:srgbClr val="C7DDF1"/>
          </a:solidFill>
          <a:ln>
            <a:noFill/>
          </a:ln>
        </p:spPr>
      </p:pic>
      <p:sp>
        <p:nvSpPr>
          <p:cNvPr id="373" name="Rectangle 372"/>
          <p:cNvSpPr/>
          <p:nvPr/>
        </p:nvSpPr>
        <p:spPr>
          <a:xfrm>
            <a:off x="5955925" y="2634708"/>
            <a:ext cx="848824" cy="290236"/>
          </a:xfrm>
          <a:prstGeom prst="rect">
            <a:avLst/>
          </a:prstGeom>
          <a:solidFill>
            <a:srgbClr val="C7DDF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tx1"/>
                </a:solidFill>
              </a:rPr>
              <a:t>e-</a:t>
            </a:r>
            <a:r>
              <a:rPr lang="en-US" sz="800" dirty="0" err="1">
                <a:solidFill>
                  <a:schemeClr val="tx1"/>
                </a:solidFill>
              </a:rPr>
              <a:t>LesenPK</a:t>
            </a:r>
            <a:endParaRPr lang="en-MY" sz="800" dirty="0">
              <a:solidFill>
                <a:schemeClr val="tx1"/>
              </a:solidFill>
            </a:endParaRPr>
          </a:p>
        </p:txBody>
      </p:sp>
      <p:pic>
        <p:nvPicPr>
          <p:cNvPr id="374" name="Picture 373"/>
          <p:cNvPicPr>
            <a:picLocks noChangeAspect="1"/>
          </p:cNvPicPr>
          <p:nvPr/>
        </p:nvPicPr>
        <p:blipFill>
          <a:blip r:embed="rId6">
            <a:clrChange>
              <a:clrFrom>
                <a:srgbClr val="B5FFFF"/>
              </a:clrFrom>
              <a:clrTo>
                <a:srgbClr val="B5FFFF">
                  <a:alpha val="0"/>
                </a:srgbClr>
              </a:clrTo>
            </a:clrChange>
            <a:duotone>
              <a:srgbClr val="1E5155">
                <a:shade val="45000"/>
                <a:satMod val="135000"/>
              </a:srgbClr>
              <a:prstClr val="white"/>
            </a:duotone>
          </a:blip>
          <a:stretch>
            <a:fillRect/>
          </a:stretch>
        </p:blipFill>
        <p:spPr>
          <a:xfrm>
            <a:off x="6632482" y="2652278"/>
            <a:ext cx="171709" cy="71558"/>
          </a:xfrm>
          <a:prstGeom prst="rect">
            <a:avLst/>
          </a:prstGeom>
          <a:solidFill>
            <a:srgbClr val="C7DDF1"/>
          </a:solidFill>
          <a:ln>
            <a:noFill/>
          </a:ln>
        </p:spPr>
      </p:pic>
      <p:sp>
        <p:nvSpPr>
          <p:cNvPr id="375" name="Rectangle 374"/>
          <p:cNvSpPr/>
          <p:nvPr/>
        </p:nvSpPr>
        <p:spPr>
          <a:xfrm>
            <a:off x="7478729" y="2068952"/>
            <a:ext cx="1181359" cy="351936"/>
          </a:xfrm>
          <a:prstGeom prst="rect">
            <a:avLst/>
          </a:prstGeom>
          <a:solidFill>
            <a:srgbClr val="C7DDF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892">
              <a:defRPr/>
            </a:pPr>
            <a:r>
              <a:rPr lang="en-US" sz="800" kern="0" dirty="0">
                <a:solidFill>
                  <a:prstClr val="black"/>
                </a:solidFill>
              </a:rPr>
              <a:t>E-Registration</a:t>
            </a:r>
          </a:p>
          <a:p>
            <a:pPr algn="ctr" defTabSz="342892">
              <a:defRPr/>
            </a:pPr>
            <a:r>
              <a:rPr lang="en-US" sz="800" kern="0" dirty="0" err="1">
                <a:solidFill>
                  <a:prstClr val="black"/>
                </a:solidFill>
              </a:rPr>
              <a:t>Perkhidmatan</a:t>
            </a:r>
            <a:r>
              <a:rPr lang="en-US" sz="800" kern="0" dirty="0">
                <a:solidFill>
                  <a:prstClr val="black"/>
                </a:solidFill>
              </a:rPr>
              <a:t> </a:t>
            </a:r>
            <a:r>
              <a:rPr lang="en-US" sz="800" kern="0" dirty="0" err="1">
                <a:solidFill>
                  <a:prstClr val="black"/>
                </a:solidFill>
              </a:rPr>
              <a:t>Daftar</a:t>
            </a:r>
            <a:r>
              <a:rPr lang="en-US" sz="800" kern="0" dirty="0">
                <a:solidFill>
                  <a:prstClr val="black"/>
                </a:solidFill>
              </a:rPr>
              <a:t> </a:t>
            </a:r>
            <a:r>
              <a:rPr lang="en-US" sz="800" kern="0" dirty="0" err="1">
                <a:solidFill>
                  <a:prstClr val="black"/>
                </a:solidFill>
              </a:rPr>
              <a:t>Kontrak</a:t>
            </a:r>
            <a:endParaRPr lang="en-US" sz="800" kern="0" dirty="0">
              <a:solidFill>
                <a:prstClr val="black"/>
              </a:solidFill>
            </a:endParaRPr>
          </a:p>
        </p:txBody>
      </p:sp>
      <p:pic>
        <p:nvPicPr>
          <p:cNvPr id="376" name="Picture 375"/>
          <p:cNvPicPr>
            <a:picLocks noChangeAspect="1"/>
          </p:cNvPicPr>
          <p:nvPr/>
        </p:nvPicPr>
        <p:blipFill>
          <a:blip r:embed="rId6">
            <a:clrChange>
              <a:clrFrom>
                <a:srgbClr val="B5FFFF"/>
              </a:clrFrom>
              <a:clrTo>
                <a:srgbClr val="B5FFFF">
                  <a:alpha val="0"/>
                </a:srgbClr>
              </a:clrTo>
            </a:clrChange>
            <a:duotone>
              <a:srgbClr val="1E5155">
                <a:shade val="45000"/>
                <a:satMod val="135000"/>
              </a:srgbClr>
              <a:prstClr val="white"/>
            </a:duotone>
          </a:blip>
          <a:stretch>
            <a:fillRect/>
          </a:stretch>
        </p:blipFill>
        <p:spPr>
          <a:xfrm>
            <a:off x="8444572" y="2111135"/>
            <a:ext cx="171709" cy="71558"/>
          </a:xfrm>
          <a:prstGeom prst="rect">
            <a:avLst/>
          </a:prstGeom>
          <a:solidFill>
            <a:srgbClr val="C7DDF1"/>
          </a:solidFill>
          <a:ln>
            <a:noFill/>
          </a:ln>
        </p:spPr>
      </p:pic>
      <p:pic>
        <p:nvPicPr>
          <p:cNvPr id="380" name="Picture 379"/>
          <p:cNvPicPr>
            <a:picLocks noChangeAspect="1"/>
          </p:cNvPicPr>
          <p:nvPr/>
        </p:nvPicPr>
        <p:blipFill>
          <a:blip r:embed="rId6">
            <a:clrChange>
              <a:clrFrom>
                <a:srgbClr val="B5FFFF"/>
              </a:clrFrom>
              <a:clrTo>
                <a:srgbClr val="B5FFFF">
                  <a:alpha val="0"/>
                </a:srgbClr>
              </a:clrTo>
            </a:clrChange>
            <a:duotone>
              <a:srgbClr val="1E5155">
                <a:shade val="45000"/>
                <a:satMod val="135000"/>
              </a:srgbClr>
              <a:prstClr val="white"/>
            </a:duotone>
          </a:blip>
          <a:stretch>
            <a:fillRect/>
          </a:stretch>
        </p:blipFill>
        <p:spPr>
          <a:xfrm>
            <a:off x="7904389" y="4379707"/>
            <a:ext cx="171709" cy="71558"/>
          </a:xfrm>
          <a:prstGeom prst="rect">
            <a:avLst/>
          </a:prstGeom>
          <a:solidFill>
            <a:srgbClr val="FCD5B5"/>
          </a:solidFill>
          <a:ln>
            <a:noFill/>
          </a:ln>
        </p:spPr>
      </p:pic>
      <p:sp>
        <p:nvSpPr>
          <p:cNvPr id="307" name="Rectangle 306"/>
          <p:cNvSpPr/>
          <p:nvPr/>
        </p:nvSpPr>
        <p:spPr>
          <a:xfrm>
            <a:off x="1637766" y="620465"/>
            <a:ext cx="382841" cy="132474"/>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 dirty="0">
              <a:solidFill>
                <a:prstClr val="black"/>
              </a:solidFill>
            </a:endParaRPr>
          </a:p>
        </p:txBody>
      </p:sp>
      <p:sp>
        <p:nvSpPr>
          <p:cNvPr id="285" name="Rectangle 284"/>
          <p:cNvSpPr/>
          <p:nvPr/>
        </p:nvSpPr>
        <p:spPr>
          <a:xfrm rot="1448987">
            <a:off x="1501382" y="2861194"/>
            <a:ext cx="9173880" cy="923330"/>
          </a:xfrm>
          <a:prstGeom prst="rect">
            <a:avLst/>
          </a:prstGeom>
          <a:noFill/>
        </p:spPr>
        <p:txBody>
          <a:bodyPr wrap="square" lIns="91440" tIns="45720" rIns="91440" bIns="45720">
            <a:spAutoFit/>
          </a:bodyPr>
          <a:lstStyle/>
          <a:p>
            <a:pPr algn="ct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295" name="TextBox 294"/>
          <p:cNvSpPr txBox="1"/>
          <p:nvPr/>
        </p:nvSpPr>
        <p:spPr>
          <a:xfrm>
            <a:off x="149588" y="1053709"/>
            <a:ext cx="1331743" cy="3539430"/>
          </a:xfrm>
          <a:prstGeom prst="rect">
            <a:avLst/>
          </a:prstGeom>
          <a:noFill/>
        </p:spPr>
        <p:txBody>
          <a:bodyPr wrap="square" rtlCol="0">
            <a:spAutoFit/>
          </a:bodyPr>
          <a:lstStyle/>
          <a:p>
            <a:r>
              <a:rPr lang="en-US" sz="1400" dirty="0" err="1" smtClean="0"/>
              <a:t>Simbol</a:t>
            </a:r>
            <a:r>
              <a:rPr lang="en-US" sz="1400" dirty="0" smtClean="0"/>
              <a:t> yang </a:t>
            </a:r>
            <a:r>
              <a:rPr lang="en-US" sz="1400" dirty="0" err="1" smtClean="0"/>
              <a:t>digunakan</a:t>
            </a:r>
            <a:r>
              <a:rPr lang="en-US" sz="1400" dirty="0" smtClean="0"/>
              <a:t> </a:t>
            </a:r>
            <a:r>
              <a:rPr lang="en-US" sz="1400" dirty="0" err="1" smtClean="0"/>
              <a:t>boleh</a:t>
            </a:r>
            <a:r>
              <a:rPr lang="en-US" sz="1400" dirty="0" smtClean="0"/>
              <a:t> </a:t>
            </a:r>
            <a:r>
              <a:rPr lang="en-US" sz="1400" dirty="0" err="1" smtClean="0"/>
              <a:t>rujuk</a:t>
            </a:r>
            <a:r>
              <a:rPr lang="en-US" sz="1400" dirty="0" smtClean="0"/>
              <a:t> </a:t>
            </a:r>
            <a:r>
              <a:rPr lang="en-US" sz="1400" dirty="0" err="1" smtClean="0"/>
              <a:t>kepada</a:t>
            </a:r>
            <a:r>
              <a:rPr lang="en-US" sz="1400" dirty="0" smtClean="0"/>
              <a:t> </a:t>
            </a:r>
            <a:r>
              <a:rPr lang="en-US" sz="1400" dirty="0" err="1" smtClean="0"/>
              <a:t>pautan</a:t>
            </a:r>
            <a:r>
              <a:rPr lang="en-US" sz="1400" dirty="0" smtClean="0"/>
              <a:t> </a:t>
            </a:r>
            <a:r>
              <a:rPr lang="en-US" sz="1400" dirty="0" err="1" smtClean="0"/>
              <a:t>dibawah</a:t>
            </a:r>
            <a:r>
              <a:rPr lang="en-US" sz="1400" dirty="0" smtClean="0"/>
              <a:t>:</a:t>
            </a:r>
          </a:p>
          <a:p>
            <a:r>
              <a:rPr lang="ms-MY" sz="1400" dirty="0" smtClean="0">
                <a:hlinkClick r:id="rId7"/>
              </a:rPr>
              <a:t>http://pubs.opengroup.org/architecture/archimate3-doc/</a:t>
            </a:r>
            <a:endParaRPr lang="ms-MY" sz="1400" dirty="0" smtClean="0"/>
          </a:p>
          <a:p>
            <a:endParaRPr lang="en-US" sz="1400" dirty="0"/>
          </a:p>
          <a:p>
            <a:r>
              <a:rPr lang="en-US" sz="1400" dirty="0" err="1"/>
              <a:t>Rujuk</a:t>
            </a:r>
            <a:r>
              <a:rPr lang="en-US" sz="1400" dirty="0"/>
              <a:t> : Champion EA di </a:t>
            </a:r>
            <a:r>
              <a:rPr lang="en-US" sz="1400" dirty="0" err="1"/>
              <a:t>Kementerian</a:t>
            </a:r>
            <a:r>
              <a:rPr lang="en-US" sz="1400" dirty="0"/>
              <a:t>/ </a:t>
            </a:r>
            <a:r>
              <a:rPr lang="en-US" sz="1400" dirty="0" err="1"/>
              <a:t>Agensi</a:t>
            </a:r>
            <a:endParaRPr lang="ms-MY" sz="1400" dirty="0"/>
          </a:p>
          <a:p>
            <a:endParaRPr lang="ms-MY" sz="1400" dirty="0" smtClean="0"/>
          </a:p>
          <a:p>
            <a:endParaRPr lang="ms-MY" sz="1400" dirty="0"/>
          </a:p>
        </p:txBody>
      </p:sp>
      <p:sp>
        <p:nvSpPr>
          <p:cNvPr id="296" name="Slide Number Placeholder 1"/>
          <p:cNvSpPr>
            <a:spLocks noGrp="1"/>
          </p:cNvSpPr>
          <p:nvPr>
            <p:ph type="sldNum" sz="quarter" idx="12"/>
          </p:nvPr>
        </p:nvSpPr>
        <p:spPr>
          <a:xfrm>
            <a:off x="8610600" y="6356350"/>
            <a:ext cx="2743200" cy="365125"/>
          </a:xfrm>
        </p:spPr>
        <p:txBody>
          <a:bodyPr/>
          <a:lstStyle/>
          <a:p>
            <a:pPr>
              <a:defRPr/>
            </a:pPr>
            <a:r>
              <a:rPr lang="ms-MY" dirty="0" smtClean="0"/>
              <a:t>19</a:t>
            </a:r>
            <a:endParaRPr lang="ms-MY" dirty="0"/>
          </a:p>
        </p:txBody>
      </p:sp>
    </p:spTree>
    <p:extLst>
      <p:ext uri="{BB962C8B-B14F-4D97-AF65-F5344CB8AC3E}">
        <p14:creationId xmlns:p14="http://schemas.microsoft.com/office/powerpoint/2010/main" val="3389615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661596" y="787345"/>
            <a:ext cx="1578713" cy="1934775"/>
            <a:chOff x="3636493" y="732936"/>
            <a:chExt cx="2310745" cy="2263192"/>
          </a:xfrm>
        </p:grpSpPr>
        <p:sp>
          <p:nvSpPr>
            <p:cNvPr id="65" name="Rectangle 64"/>
            <p:cNvSpPr/>
            <p:nvPr/>
          </p:nvSpPr>
          <p:spPr>
            <a:xfrm>
              <a:off x="3987483" y="1413187"/>
              <a:ext cx="270389" cy="252014"/>
            </a:xfrm>
            <a:prstGeom prst="rect">
              <a:avLst/>
            </a:prstGeom>
          </p:spPr>
          <p:txBody>
            <a:bodyPr wrap="none" anchor="ctr">
              <a:spAutoFit/>
            </a:bodyPr>
            <a:lstStyle/>
            <a:p>
              <a:endParaRPr lang="ms-MY" sz="800" dirty="0">
                <a:solidFill>
                  <a:prstClr val="black"/>
                </a:solidFill>
              </a:endParaRPr>
            </a:p>
          </p:txBody>
        </p:sp>
        <p:grpSp>
          <p:nvGrpSpPr>
            <p:cNvPr id="72" name="Group 71"/>
            <p:cNvGrpSpPr/>
            <p:nvPr/>
          </p:nvGrpSpPr>
          <p:grpSpPr>
            <a:xfrm>
              <a:off x="3636493" y="732936"/>
              <a:ext cx="2310745" cy="2263192"/>
              <a:chOff x="7907339" y="1609725"/>
              <a:chExt cx="1781487" cy="1089667"/>
            </a:xfrm>
          </p:grpSpPr>
          <p:sp>
            <p:nvSpPr>
              <p:cNvPr id="73" name="Rectangle 72"/>
              <p:cNvSpPr/>
              <p:nvPr/>
            </p:nvSpPr>
            <p:spPr>
              <a:xfrm>
                <a:off x="7907339" y="1609725"/>
                <a:ext cx="1781487" cy="1089667"/>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t"/>
              <a:lstStyle/>
              <a:p>
                <a:pPr algn="ctr" defTabSz="342892">
                  <a:defRPr/>
                </a:pPr>
                <a:r>
                  <a:rPr lang="en-US" sz="800" b="1" kern="0" dirty="0">
                    <a:solidFill>
                      <a:prstClr val="black"/>
                    </a:solidFill>
                  </a:rPr>
                  <a:t>e-Cert</a:t>
                </a:r>
              </a:p>
            </p:txBody>
          </p:sp>
          <p:pic>
            <p:nvPicPr>
              <p:cNvPr id="74" name="Picture 73"/>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9498521" y="1622475"/>
                <a:ext cx="141038" cy="136720"/>
              </a:xfrm>
              <a:prstGeom prst="rect">
                <a:avLst/>
              </a:prstGeom>
            </p:spPr>
          </p:pic>
        </p:grpSp>
        <p:grpSp>
          <p:nvGrpSpPr>
            <p:cNvPr id="75" name="Group 74"/>
            <p:cNvGrpSpPr/>
            <p:nvPr/>
          </p:nvGrpSpPr>
          <p:grpSpPr>
            <a:xfrm>
              <a:off x="3752680" y="997170"/>
              <a:ext cx="1846085" cy="324001"/>
              <a:chOff x="7907339" y="1609729"/>
              <a:chExt cx="1809750" cy="914401"/>
            </a:xfrm>
          </p:grpSpPr>
          <p:sp>
            <p:nvSpPr>
              <p:cNvPr id="76" name="Rectangle 75"/>
              <p:cNvSpPr/>
              <p:nvPr/>
            </p:nvSpPr>
            <p:spPr>
              <a:xfrm>
                <a:off x="7907339" y="1609729"/>
                <a:ext cx="1809750" cy="914401"/>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Pendaftaran</a:t>
                </a:r>
                <a:r>
                  <a:rPr lang="en-US" sz="800" dirty="0">
                    <a:solidFill>
                      <a:prstClr val="black"/>
                    </a:solidFill>
                    <a:cs typeface="Arial" pitchFamily="34" charset="0"/>
                  </a:rPr>
                  <a:t> CB</a:t>
                </a:r>
              </a:p>
            </p:txBody>
          </p:sp>
          <p:pic>
            <p:nvPicPr>
              <p:cNvPr id="77" name="Picture 7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9505339" y="1619253"/>
                <a:ext cx="211750" cy="205267"/>
              </a:xfrm>
              <a:prstGeom prst="rect">
                <a:avLst/>
              </a:prstGeom>
            </p:spPr>
          </p:pic>
        </p:grpSp>
        <p:grpSp>
          <p:nvGrpSpPr>
            <p:cNvPr id="81" name="Group 80"/>
            <p:cNvGrpSpPr/>
            <p:nvPr/>
          </p:nvGrpSpPr>
          <p:grpSpPr>
            <a:xfrm>
              <a:off x="3752680" y="1363709"/>
              <a:ext cx="1846085" cy="324000"/>
              <a:chOff x="7907339" y="1609725"/>
              <a:chExt cx="1809750" cy="914400"/>
            </a:xfrm>
          </p:grpSpPr>
          <p:sp>
            <p:nvSpPr>
              <p:cNvPr id="82" name="Rectangle 81"/>
              <p:cNvSpPr/>
              <p:nvPr/>
            </p:nvSpPr>
            <p:spPr>
              <a:xfrm>
                <a:off x="7907339" y="1609725"/>
                <a:ext cx="1809750" cy="914400"/>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Pendaftaran</a:t>
                </a:r>
                <a:r>
                  <a:rPr lang="en-US" sz="800" dirty="0">
                    <a:solidFill>
                      <a:prstClr val="black"/>
                    </a:solidFill>
                    <a:cs typeface="Arial" pitchFamily="34" charset="0"/>
                  </a:rPr>
                  <a:t> </a:t>
                </a:r>
                <a:r>
                  <a:rPr lang="en-US" sz="800" dirty="0" err="1">
                    <a:solidFill>
                      <a:prstClr val="black"/>
                    </a:solidFill>
                    <a:cs typeface="Arial" pitchFamily="34" charset="0"/>
                  </a:rPr>
                  <a:t>Pemohon</a:t>
                </a:r>
                <a:endParaRPr lang="en-US" sz="800" dirty="0">
                  <a:solidFill>
                    <a:prstClr val="black"/>
                  </a:solidFill>
                  <a:cs typeface="Arial" pitchFamily="34" charset="0"/>
                </a:endParaRPr>
              </a:p>
            </p:txBody>
          </p:sp>
          <p:pic>
            <p:nvPicPr>
              <p:cNvPr id="83" name="Picture 82"/>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9505339" y="1619249"/>
                <a:ext cx="211750" cy="205267"/>
              </a:xfrm>
              <a:prstGeom prst="rect">
                <a:avLst/>
              </a:prstGeom>
            </p:spPr>
          </p:pic>
        </p:grpSp>
        <p:grpSp>
          <p:nvGrpSpPr>
            <p:cNvPr id="84" name="Group 83"/>
            <p:cNvGrpSpPr/>
            <p:nvPr/>
          </p:nvGrpSpPr>
          <p:grpSpPr>
            <a:xfrm>
              <a:off x="3752680" y="1747381"/>
              <a:ext cx="1846085" cy="324000"/>
              <a:chOff x="7907339" y="1609725"/>
              <a:chExt cx="1809750" cy="914400"/>
            </a:xfrm>
          </p:grpSpPr>
          <p:sp>
            <p:nvSpPr>
              <p:cNvPr id="85" name="Rectangle 84"/>
              <p:cNvSpPr/>
              <p:nvPr/>
            </p:nvSpPr>
            <p:spPr>
              <a:xfrm>
                <a:off x="7907339" y="1609725"/>
                <a:ext cx="1809750" cy="914400"/>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marL="0" lvl="1" algn="ctr"/>
                <a:r>
                  <a:rPr lang="en-US" sz="800" dirty="0" err="1">
                    <a:solidFill>
                      <a:prstClr val="black"/>
                    </a:solidFill>
                    <a:cs typeface="Arial" pitchFamily="34" charset="0"/>
                  </a:rPr>
                  <a:t>Pemantauan</a:t>
                </a:r>
                <a:r>
                  <a:rPr lang="en-US" sz="800" dirty="0">
                    <a:solidFill>
                      <a:prstClr val="black"/>
                    </a:solidFill>
                    <a:cs typeface="Arial" pitchFamily="34" charset="0"/>
                  </a:rPr>
                  <a:t> </a:t>
                </a:r>
                <a:r>
                  <a:rPr lang="en-US" sz="800" dirty="0" err="1">
                    <a:solidFill>
                      <a:prstClr val="black"/>
                    </a:solidFill>
                    <a:cs typeface="Arial" pitchFamily="34" charset="0"/>
                  </a:rPr>
                  <a:t>kemajuan</a:t>
                </a:r>
                <a:r>
                  <a:rPr lang="en-US" sz="800" dirty="0">
                    <a:solidFill>
                      <a:prstClr val="black"/>
                    </a:solidFill>
                    <a:cs typeface="Arial" pitchFamily="34" charset="0"/>
                  </a:rPr>
                  <a:t> </a:t>
                </a:r>
                <a:r>
                  <a:rPr lang="en-US" sz="800" dirty="0" err="1">
                    <a:solidFill>
                      <a:prstClr val="black"/>
                    </a:solidFill>
                    <a:cs typeface="Arial" pitchFamily="34" charset="0"/>
                  </a:rPr>
                  <a:t>persijilan</a:t>
                </a:r>
                <a:endParaRPr lang="en-US" sz="800" dirty="0">
                  <a:solidFill>
                    <a:prstClr val="black"/>
                  </a:solidFill>
                  <a:cs typeface="Arial" pitchFamily="34" charset="0"/>
                </a:endParaRPr>
              </a:p>
            </p:txBody>
          </p:sp>
          <p:pic>
            <p:nvPicPr>
              <p:cNvPr id="86" name="Picture 85"/>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9505339" y="1619249"/>
                <a:ext cx="211750" cy="205267"/>
              </a:xfrm>
              <a:prstGeom prst="rect">
                <a:avLst/>
              </a:prstGeom>
            </p:spPr>
          </p:pic>
        </p:grpSp>
        <p:grpSp>
          <p:nvGrpSpPr>
            <p:cNvPr id="88" name="Group 87"/>
            <p:cNvGrpSpPr/>
            <p:nvPr/>
          </p:nvGrpSpPr>
          <p:grpSpPr>
            <a:xfrm>
              <a:off x="3752680" y="2572457"/>
              <a:ext cx="1846085" cy="324000"/>
              <a:chOff x="7907339" y="2904487"/>
              <a:chExt cx="1809750" cy="914400"/>
            </a:xfrm>
          </p:grpSpPr>
          <p:sp>
            <p:nvSpPr>
              <p:cNvPr id="89" name="Rectangle 88"/>
              <p:cNvSpPr/>
              <p:nvPr/>
            </p:nvSpPr>
            <p:spPr>
              <a:xfrm>
                <a:off x="7907339" y="2904487"/>
                <a:ext cx="1809750" cy="914400"/>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a:solidFill>
                      <a:prstClr val="black"/>
                    </a:solidFill>
                    <a:cs typeface="Arial" pitchFamily="34" charset="0"/>
                  </a:rPr>
                  <a:t>Dashboard</a:t>
                </a:r>
              </a:p>
            </p:txBody>
          </p:sp>
          <p:pic>
            <p:nvPicPr>
              <p:cNvPr id="90" name="Picture 89"/>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9505339" y="2914016"/>
                <a:ext cx="211750" cy="205267"/>
              </a:xfrm>
              <a:prstGeom prst="rect">
                <a:avLst/>
              </a:prstGeom>
            </p:spPr>
          </p:pic>
        </p:grpSp>
      </p:grpSp>
      <p:sp>
        <p:nvSpPr>
          <p:cNvPr id="94" name="Rectangle 93"/>
          <p:cNvSpPr/>
          <p:nvPr/>
        </p:nvSpPr>
        <p:spPr>
          <a:xfrm>
            <a:off x="5202244" y="744413"/>
            <a:ext cx="1715396" cy="3155508"/>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t"/>
          <a:lstStyle/>
          <a:p>
            <a:pPr algn="ctr" defTabSz="342892">
              <a:defRPr/>
            </a:pPr>
            <a:r>
              <a:rPr lang="en-US" sz="800" b="1" kern="0" dirty="0">
                <a:solidFill>
                  <a:prstClr val="black"/>
                </a:solidFill>
              </a:rPr>
              <a:t>e-FFB</a:t>
            </a:r>
          </a:p>
        </p:txBody>
      </p:sp>
      <p:pic>
        <p:nvPicPr>
          <p:cNvPr id="207" name="Picture 20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6702156" y="764704"/>
            <a:ext cx="184136" cy="212972"/>
          </a:xfrm>
          <a:prstGeom prst="rect">
            <a:avLst/>
          </a:prstGeom>
        </p:spPr>
      </p:pic>
      <p:sp>
        <p:nvSpPr>
          <p:cNvPr id="163" name="Rectangle 162"/>
          <p:cNvSpPr/>
          <p:nvPr/>
        </p:nvSpPr>
        <p:spPr>
          <a:xfrm>
            <a:off x="7038530" y="750625"/>
            <a:ext cx="1707901" cy="454175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t"/>
          <a:lstStyle/>
          <a:p>
            <a:pPr algn="ctr" defTabSz="342892"/>
            <a:r>
              <a:rPr lang="en-US" sz="800" b="1" kern="0" dirty="0" err="1">
                <a:solidFill>
                  <a:prstClr val="black"/>
                </a:solidFill>
              </a:rPr>
              <a:t>i</a:t>
            </a:r>
            <a:r>
              <a:rPr lang="en-US" sz="800" b="1" kern="0" dirty="0">
                <a:solidFill>
                  <a:prstClr val="black"/>
                </a:solidFill>
              </a:rPr>
              <a:t>-ENFORCE</a:t>
            </a:r>
          </a:p>
        </p:txBody>
      </p:sp>
      <p:pic>
        <p:nvPicPr>
          <p:cNvPr id="209" name="Picture 20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563820" y="764705"/>
            <a:ext cx="154561" cy="209247"/>
          </a:xfrm>
          <a:prstGeom prst="rect">
            <a:avLst/>
          </a:prstGeom>
        </p:spPr>
      </p:pic>
      <p:sp>
        <p:nvSpPr>
          <p:cNvPr id="141" name="Rectangle 140"/>
          <p:cNvSpPr/>
          <p:nvPr/>
        </p:nvSpPr>
        <p:spPr>
          <a:xfrm>
            <a:off x="8876534" y="729482"/>
            <a:ext cx="1683962" cy="2431477"/>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t"/>
          <a:lstStyle/>
          <a:p>
            <a:pPr algn="ctr" defTabSz="342892">
              <a:defRPr/>
            </a:pPr>
            <a:r>
              <a:rPr lang="en-US" sz="800" b="1" kern="0" dirty="0" err="1">
                <a:solidFill>
                  <a:prstClr val="black"/>
                </a:solidFill>
              </a:rPr>
              <a:t>i</a:t>
            </a:r>
            <a:r>
              <a:rPr lang="en-US" sz="800" b="1" kern="0" dirty="0">
                <a:solidFill>
                  <a:prstClr val="black"/>
                </a:solidFill>
              </a:rPr>
              <a:t>-SERVICE</a:t>
            </a:r>
          </a:p>
        </p:txBody>
      </p:sp>
      <p:pic>
        <p:nvPicPr>
          <p:cNvPr id="222" name="Picture 221"/>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10334444" y="767756"/>
            <a:ext cx="184136" cy="212972"/>
          </a:xfrm>
          <a:prstGeom prst="rect">
            <a:avLst/>
          </a:prstGeom>
        </p:spPr>
      </p:pic>
      <p:grpSp>
        <p:nvGrpSpPr>
          <p:cNvPr id="3" name="Group 2"/>
          <p:cNvGrpSpPr/>
          <p:nvPr/>
        </p:nvGrpSpPr>
        <p:grpSpPr>
          <a:xfrm>
            <a:off x="3388140" y="771032"/>
            <a:ext cx="1711224" cy="5898329"/>
            <a:chOff x="1906056" y="771031"/>
            <a:chExt cx="1711224" cy="5898329"/>
          </a:xfrm>
        </p:grpSpPr>
        <p:sp>
          <p:nvSpPr>
            <p:cNvPr id="118" name="Rectangle 117"/>
            <p:cNvSpPr/>
            <p:nvPr/>
          </p:nvSpPr>
          <p:spPr>
            <a:xfrm>
              <a:off x="1906056" y="771031"/>
              <a:ext cx="1711224" cy="5898329"/>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t"/>
            <a:lstStyle/>
            <a:p>
              <a:pPr algn="ctr" defTabSz="342892">
                <a:defRPr/>
              </a:pPr>
              <a:r>
                <a:rPr lang="en-US" sz="800" b="1" kern="0" dirty="0">
                  <a:solidFill>
                    <a:prstClr val="black"/>
                  </a:solidFill>
                </a:rPr>
                <a:t>e-PP</a:t>
              </a:r>
            </a:p>
          </p:txBody>
        </p:sp>
        <p:grpSp>
          <p:nvGrpSpPr>
            <p:cNvPr id="120" name="Group 119"/>
            <p:cNvGrpSpPr/>
            <p:nvPr/>
          </p:nvGrpSpPr>
          <p:grpSpPr>
            <a:xfrm>
              <a:off x="1953080" y="999803"/>
              <a:ext cx="1374053" cy="296303"/>
              <a:chOff x="10276411" y="-4422267"/>
              <a:chExt cx="1921523" cy="1111902"/>
            </a:xfrm>
          </p:grpSpPr>
          <p:sp>
            <p:nvSpPr>
              <p:cNvPr id="121" name="Rectangle 120"/>
              <p:cNvSpPr/>
              <p:nvPr/>
            </p:nvSpPr>
            <p:spPr>
              <a:xfrm>
                <a:off x="10276411" y="-4422267"/>
                <a:ext cx="1921523" cy="1111902"/>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a:solidFill>
                      <a:prstClr val="black"/>
                    </a:solidFill>
                    <a:cs typeface="Arial" pitchFamily="34" charset="0"/>
                  </a:rPr>
                  <a:t>e-Record </a:t>
                </a:r>
                <a:r>
                  <a:rPr lang="en-US" sz="800" dirty="0" err="1">
                    <a:solidFill>
                      <a:prstClr val="black"/>
                    </a:solidFill>
                    <a:cs typeface="Arial" pitchFamily="34" charset="0"/>
                  </a:rPr>
                  <a:t>untuk</a:t>
                </a:r>
                <a:r>
                  <a:rPr lang="en-US" sz="800" dirty="0">
                    <a:solidFill>
                      <a:prstClr val="black"/>
                    </a:solidFill>
                    <a:cs typeface="Arial" pitchFamily="34" charset="0"/>
                  </a:rPr>
                  <a:t> </a:t>
                </a:r>
                <a:r>
                  <a:rPr lang="en-US" sz="800" dirty="0" err="1">
                    <a:solidFill>
                      <a:prstClr val="black"/>
                    </a:solidFill>
                    <a:cs typeface="Arial" pitchFamily="34" charset="0"/>
                  </a:rPr>
                  <a:t>urusniaga</a:t>
                </a:r>
                <a:r>
                  <a:rPr lang="en-US" sz="800" dirty="0">
                    <a:solidFill>
                      <a:prstClr val="black"/>
                    </a:solidFill>
                    <a:cs typeface="Arial" pitchFamily="34" charset="0"/>
                  </a:rPr>
                  <a:t> PO, PK, PKC, PCM </a:t>
                </a:r>
                <a:r>
                  <a:rPr lang="en-US" sz="800" dirty="0" err="1">
                    <a:solidFill>
                      <a:prstClr val="black"/>
                    </a:solidFill>
                    <a:cs typeface="Arial" pitchFamily="34" charset="0"/>
                  </a:rPr>
                  <a:t>dan</a:t>
                </a:r>
                <a:r>
                  <a:rPr lang="en-US" sz="800" dirty="0">
                    <a:solidFill>
                      <a:prstClr val="black"/>
                    </a:solidFill>
                    <a:cs typeface="Arial" pitchFamily="34" charset="0"/>
                  </a:rPr>
                  <a:t> PFA </a:t>
                </a:r>
              </a:p>
            </p:txBody>
          </p:sp>
          <p:pic>
            <p:nvPicPr>
              <p:cNvPr id="122" name="Picture 121"/>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11959430" y="-4338618"/>
                <a:ext cx="211750" cy="205266"/>
              </a:xfrm>
              <a:prstGeom prst="rect">
                <a:avLst/>
              </a:prstGeom>
            </p:spPr>
          </p:pic>
        </p:grpSp>
        <p:pic>
          <p:nvPicPr>
            <p:cNvPr id="208" name="Picture 207"/>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393839" y="808533"/>
              <a:ext cx="140501" cy="213561"/>
            </a:xfrm>
            <a:prstGeom prst="rect">
              <a:avLst/>
            </a:prstGeom>
          </p:spPr>
        </p:pic>
        <p:sp>
          <p:nvSpPr>
            <p:cNvPr id="238" name="Rectangle 237"/>
            <p:cNvSpPr/>
            <p:nvPr/>
          </p:nvSpPr>
          <p:spPr>
            <a:xfrm>
              <a:off x="1964142" y="1358278"/>
              <a:ext cx="1374053" cy="296303"/>
            </a:xfrm>
            <a:prstGeom prst="rect">
              <a:avLst/>
            </a:prstGeom>
            <a:solidFill>
              <a:srgbClr val="FC84A1"/>
            </a:solidFill>
            <a:ln w="19050" cap="rnd" cmpd="sng" algn="ctr">
              <a:solidFill>
                <a:srgbClr val="1E5155">
                  <a:lumMod val="75000"/>
                </a:srgbClr>
              </a:solidFill>
              <a:prstDash val="solid"/>
            </a:ln>
            <a:effectLst/>
          </p:spPr>
          <p:txBody>
            <a:bodyPr rtlCol="0" anchor="ctr"/>
            <a:lstStyle/>
            <a:p>
              <a:pPr algn="ctr" defTabSz="342892"/>
              <a:r>
                <a:rPr lang="en-US" sz="800" dirty="0">
                  <a:solidFill>
                    <a:prstClr val="black"/>
                  </a:solidFill>
                  <a:cs typeface="Arial" pitchFamily="34" charset="0"/>
                </a:rPr>
                <a:t>Jana  Job Assignment </a:t>
              </a:r>
              <a:r>
                <a:rPr lang="en-US" sz="800" dirty="0" err="1">
                  <a:solidFill>
                    <a:prstClr val="black"/>
                  </a:solidFill>
                  <a:cs typeface="Arial" pitchFamily="34" charset="0"/>
                </a:rPr>
                <a:t>oleh</a:t>
              </a:r>
              <a:r>
                <a:rPr lang="en-US" sz="800" dirty="0">
                  <a:solidFill>
                    <a:prstClr val="black"/>
                  </a:solidFill>
                  <a:cs typeface="Arial" pitchFamily="34" charset="0"/>
                </a:rPr>
                <a:t> </a:t>
              </a:r>
              <a:r>
                <a:rPr lang="en-US" sz="800" dirty="0" err="1">
                  <a:solidFill>
                    <a:prstClr val="black"/>
                  </a:solidFill>
                  <a:cs typeface="Arial" pitchFamily="34" charset="0"/>
                </a:rPr>
                <a:t>Pengangkut</a:t>
              </a:r>
              <a:r>
                <a:rPr lang="en-US" sz="800" dirty="0">
                  <a:solidFill>
                    <a:prstClr val="black"/>
                  </a:solidFill>
                  <a:cs typeface="Arial" pitchFamily="34" charset="0"/>
                </a:rPr>
                <a:t> </a:t>
              </a:r>
              <a:r>
                <a:rPr lang="en-US" sz="800" dirty="0" err="1">
                  <a:solidFill>
                    <a:prstClr val="black"/>
                  </a:solidFill>
                  <a:cs typeface="Arial" pitchFamily="34" charset="0"/>
                </a:rPr>
                <a:t>Minyak</a:t>
              </a:r>
              <a:r>
                <a:rPr lang="en-US" sz="800" dirty="0">
                  <a:solidFill>
                    <a:prstClr val="black"/>
                  </a:solidFill>
                  <a:cs typeface="Arial" pitchFamily="34" charset="0"/>
                </a:rPr>
                <a:t> </a:t>
              </a:r>
              <a:r>
                <a:rPr lang="en-US" sz="800" dirty="0" err="1">
                  <a:solidFill>
                    <a:prstClr val="black"/>
                  </a:solidFill>
                  <a:cs typeface="Arial" pitchFamily="34" charset="0"/>
                </a:rPr>
                <a:t>Sawit</a:t>
              </a:r>
              <a:r>
                <a:rPr lang="en-US" sz="800" dirty="0">
                  <a:solidFill>
                    <a:prstClr val="black"/>
                  </a:solidFill>
                  <a:cs typeface="Arial" pitchFamily="34" charset="0"/>
                </a:rPr>
                <a:t> </a:t>
              </a:r>
            </a:p>
          </p:txBody>
        </p:sp>
        <p:pic>
          <p:nvPicPr>
            <p:cNvPr id="239" name="Picture 23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66087" y="1372729"/>
              <a:ext cx="151419" cy="54700"/>
            </a:xfrm>
            <a:prstGeom prst="rect">
              <a:avLst/>
            </a:prstGeom>
          </p:spPr>
        </p:pic>
        <p:sp>
          <p:nvSpPr>
            <p:cNvPr id="244" name="Rectangle 243"/>
            <p:cNvSpPr/>
            <p:nvPr/>
          </p:nvSpPr>
          <p:spPr>
            <a:xfrm>
              <a:off x="1970510" y="2425815"/>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Pengalihan</a:t>
              </a:r>
              <a:r>
                <a:rPr lang="en-US" sz="800" dirty="0">
                  <a:solidFill>
                    <a:prstClr val="black"/>
                  </a:solidFill>
                  <a:cs typeface="Arial" pitchFamily="34" charset="0"/>
                </a:rPr>
                <a:t> PK, PKC, PCM, PFA (MPOB L4)</a:t>
              </a:r>
            </a:p>
          </p:txBody>
        </p:sp>
        <p:pic>
          <p:nvPicPr>
            <p:cNvPr id="245" name="Picture 244"/>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2455" y="2440266"/>
              <a:ext cx="151419" cy="54700"/>
            </a:xfrm>
            <a:prstGeom prst="rect">
              <a:avLst/>
            </a:prstGeom>
          </p:spPr>
        </p:pic>
        <p:sp>
          <p:nvSpPr>
            <p:cNvPr id="246" name="Rectangle 245"/>
            <p:cNvSpPr/>
            <p:nvPr/>
          </p:nvSpPr>
          <p:spPr>
            <a:xfrm>
              <a:off x="1970510" y="2772657"/>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Kontrak urusniaga</a:t>
              </a:r>
              <a:endParaRPr lang="en-US" sz="800" dirty="0">
                <a:solidFill>
                  <a:prstClr val="black"/>
                </a:solidFill>
                <a:cs typeface="Arial" pitchFamily="34" charset="0"/>
              </a:endParaRPr>
            </a:p>
          </p:txBody>
        </p:sp>
        <p:pic>
          <p:nvPicPr>
            <p:cNvPr id="247" name="Picture 24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2455" y="2787108"/>
              <a:ext cx="151419" cy="54700"/>
            </a:xfrm>
            <a:prstGeom prst="rect">
              <a:avLst/>
            </a:prstGeom>
          </p:spPr>
        </p:pic>
        <p:sp>
          <p:nvSpPr>
            <p:cNvPr id="248" name="Rectangle 247"/>
            <p:cNvSpPr/>
            <p:nvPr/>
          </p:nvSpPr>
          <p:spPr>
            <a:xfrm>
              <a:off x="1973811" y="3126780"/>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Delivery Note</a:t>
              </a:r>
              <a:endParaRPr lang="en-US" sz="800" dirty="0">
                <a:solidFill>
                  <a:prstClr val="black"/>
                </a:solidFill>
                <a:cs typeface="Arial" pitchFamily="34" charset="0"/>
              </a:endParaRPr>
            </a:p>
          </p:txBody>
        </p:sp>
        <p:pic>
          <p:nvPicPr>
            <p:cNvPr id="249" name="Picture 24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5756" y="3141231"/>
              <a:ext cx="151419" cy="54700"/>
            </a:xfrm>
            <a:prstGeom prst="rect">
              <a:avLst/>
            </a:prstGeom>
          </p:spPr>
        </p:pic>
        <p:sp>
          <p:nvSpPr>
            <p:cNvPr id="250" name="Rectangle 249"/>
            <p:cNvSpPr/>
            <p:nvPr/>
          </p:nvSpPr>
          <p:spPr>
            <a:xfrm>
              <a:off x="1969458" y="3481216"/>
              <a:ext cx="1374053" cy="296303"/>
            </a:xfrm>
            <a:prstGeom prst="rect">
              <a:avLst/>
            </a:prstGeom>
            <a:solidFill>
              <a:srgbClr val="FC84A1"/>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Pendaftaran</a:t>
              </a:r>
              <a:r>
                <a:rPr lang="en-US" sz="800" dirty="0">
                  <a:solidFill>
                    <a:prstClr val="black"/>
                  </a:solidFill>
                  <a:cs typeface="Arial" pitchFamily="34" charset="0"/>
                </a:rPr>
                <a:t> </a:t>
              </a:r>
              <a:r>
                <a:rPr lang="en-US" sz="800" dirty="0" err="1">
                  <a:solidFill>
                    <a:prstClr val="black"/>
                  </a:solidFill>
                  <a:cs typeface="Arial" pitchFamily="34" charset="0"/>
                </a:rPr>
                <a:t>Pemandu</a:t>
              </a:r>
              <a:endParaRPr lang="en-US" sz="800" dirty="0">
                <a:solidFill>
                  <a:prstClr val="black"/>
                </a:solidFill>
                <a:cs typeface="Arial" pitchFamily="34" charset="0"/>
              </a:endParaRPr>
            </a:p>
          </p:txBody>
        </p:sp>
        <p:pic>
          <p:nvPicPr>
            <p:cNvPr id="251" name="Picture 250"/>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1403" y="3495667"/>
              <a:ext cx="151419" cy="54700"/>
            </a:xfrm>
            <a:prstGeom prst="rect">
              <a:avLst/>
            </a:prstGeom>
          </p:spPr>
        </p:pic>
        <p:sp>
          <p:nvSpPr>
            <p:cNvPr id="252" name="Rectangle 251"/>
            <p:cNvSpPr/>
            <p:nvPr/>
          </p:nvSpPr>
          <p:spPr>
            <a:xfrm>
              <a:off x="1967949" y="3830769"/>
              <a:ext cx="1374053" cy="296303"/>
            </a:xfrm>
            <a:prstGeom prst="rect">
              <a:avLst/>
            </a:prstGeom>
            <a:solidFill>
              <a:srgbClr val="FC84A1"/>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Pendaftaran Kenderaan</a:t>
              </a:r>
              <a:endParaRPr lang="en-US" sz="800" dirty="0">
                <a:solidFill>
                  <a:prstClr val="black"/>
                </a:solidFill>
                <a:cs typeface="Arial" pitchFamily="34" charset="0"/>
              </a:endParaRPr>
            </a:p>
          </p:txBody>
        </p:sp>
        <p:pic>
          <p:nvPicPr>
            <p:cNvPr id="253" name="Picture 252"/>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69894" y="3845220"/>
              <a:ext cx="151419" cy="54700"/>
            </a:xfrm>
            <a:prstGeom prst="rect">
              <a:avLst/>
            </a:prstGeom>
          </p:spPr>
        </p:pic>
        <p:sp>
          <p:nvSpPr>
            <p:cNvPr id="254" name="Rectangle 253"/>
            <p:cNvSpPr/>
            <p:nvPr/>
          </p:nvSpPr>
          <p:spPr>
            <a:xfrm>
              <a:off x="1970510" y="4183948"/>
              <a:ext cx="1374053" cy="296303"/>
            </a:xfrm>
            <a:prstGeom prst="rect">
              <a:avLst/>
            </a:prstGeom>
            <a:solidFill>
              <a:srgbClr val="FC84A1"/>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Pendaftaran</a:t>
              </a:r>
              <a:r>
                <a:rPr lang="en-US" sz="800" dirty="0">
                  <a:solidFill>
                    <a:prstClr val="black"/>
                  </a:solidFill>
                  <a:cs typeface="Arial" pitchFamily="34" charset="0"/>
                </a:rPr>
                <a:t> GPS Panel</a:t>
              </a:r>
            </a:p>
          </p:txBody>
        </p:sp>
        <p:pic>
          <p:nvPicPr>
            <p:cNvPr id="255" name="Picture 254"/>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2455" y="4198399"/>
              <a:ext cx="151419" cy="54700"/>
            </a:xfrm>
            <a:prstGeom prst="rect">
              <a:avLst/>
            </a:prstGeom>
          </p:spPr>
        </p:pic>
        <p:sp>
          <p:nvSpPr>
            <p:cNvPr id="256" name="Rectangle 255"/>
            <p:cNvSpPr/>
            <p:nvPr/>
          </p:nvSpPr>
          <p:spPr>
            <a:xfrm>
              <a:off x="1970510" y="4530790"/>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Pengisytiharan Mutu </a:t>
              </a:r>
              <a:endParaRPr lang="en-US" sz="800" dirty="0">
                <a:solidFill>
                  <a:prstClr val="black"/>
                </a:solidFill>
                <a:cs typeface="Arial" pitchFamily="34" charset="0"/>
              </a:endParaRPr>
            </a:p>
          </p:txBody>
        </p:sp>
        <p:pic>
          <p:nvPicPr>
            <p:cNvPr id="257" name="Picture 25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2455" y="4545241"/>
              <a:ext cx="151419" cy="54700"/>
            </a:xfrm>
            <a:prstGeom prst="rect">
              <a:avLst/>
            </a:prstGeom>
          </p:spPr>
        </p:pic>
        <p:sp>
          <p:nvSpPr>
            <p:cNvPr id="258" name="Rectangle 257"/>
            <p:cNvSpPr/>
            <p:nvPr/>
          </p:nvSpPr>
          <p:spPr>
            <a:xfrm>
              <a:off x="1973811" y="4884913"/>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a:solidFill>
                    <a:prstClr val="black"/>
                  </a:solidFill>
                  <a:cs typeface="Arial" pitchFamily="34" charset="0"/>
                </a:rPr>
                <a:t>e-MPOB UK (</a:t>
              </a:r>
              <a:r>
                <a:rPr lang="en-US" sz="800" dirty="0" err="1">
                  <a:solidFill>
                    <a:prstClr val="black"/>
                  </a:solidFill>
                  <a:cs typeface="Arial" pitchFamily="34" charset="0"/>
                </a:rPr>
                <a:t>Pengukur</a:t>
              </a:r>
              <a:r>
                <a:rPr lang="en-US" sz="800" dirty="0">
                  <a:solidFill>
                    <a:prstClr val="black"/>
                  </a:solidFill>
                  <a:cs typeface="Arial" pitchFamily="34" charset="0"/>
                </a:rPr>
                <a:t> </a:t>
              </a:r>
              <a:r>
                <a:rPr lang="en-US" sz="800" dirty="0" err="1">
                  <a:solidFill>
                    <a:prstClr val="black"/>
                  </a:solidFill>
                  <a:cs typeface="Arial" pitchFamily="34" charset="0"/>
                </a:rPr>
                <a:t>Keluaran</a:t>
              </a:r>
              <a:r>
                <a:rPr lang="en-US" sz="800" dirty="0">
                  <a:solidFill>
                    <a:prstClr val="black"/>
                  </a:solidFill>
                  <a:cs typeface="Arial" pitchFamily="34" charset="0"/>
                </a:rPr>
                <a:t> </a:t>
              </a:r>
              <a:r>
                <a:rPr lang="en-US" sz="800" dirty="0" err="1">
                  <a:solidFill>
                    <a:prstClr val="black"/>
                  </a:solidFill>
                  <a:cs typeface="Arial" pitchFamily="34" charset="0"/>
                </a:rPr>
                <a:t>Kelapa</a:t>
              </a:r>
              <a:r>
                <a:rPr lang="en-US" sz="800" dirty="0">
                  <a:solidFill>
                    <a:prstClr val="black"/>
                  </a:solidFill>
                  <a:cs typeface="Arial" pitchFamily="34" charset="0"/>
                </a:rPr>
                <a:t> </a:t>
              </a:r>
              <a:r>
                <a:rPr lang="en-US" sz="800" dirty="0" err="1">
                  <a:solidFill>
                    <a:prstClr val="black"/>
                  </a:solidFill>
                  <a:cs typeface="Arial" pitchFamily="34" charset="0"/>
                </a:rPr>
                <a:t>Sawit</a:t>
              </a:r>
              <a:r>
                <a:rPr lang="en-US" sz="800" dirty="0">
                  <a:solidFill>
                    <a:prstClr val="black"/>
                  </a:solidFill>
                  <a:cs typeface="Arial" pitchFamily="34" charset="0"/>
                </a:rPr>
                <a:t>)</a:t>
              </a:r>
            </a:p>
          </p:txBody>
        </p:sp>
        <p:pic>
          <p:nvPicPr>
            <p:cNvPr id="259" name="Picture 25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5756" y="4899364"/>
              <a:ext cx="151419" cy="54700"/>
            </a:xfrm>
            <a:prstGeom prst="rect">
              <a:avLst/>
            </a:prstGeom>
          </p:spPr>
        </p:pic>
        <p:sp>
          <p:nvSpPr>
            <p:cNvPr id="260" name="Rectangle 259"/>
            <p:cNvSpPr/>
            <p:nvPr/>
          </p:nvSpPr>
          <p:spPr>
            <a:xfrm>
              <a:off x="1965522" y="5223227"/>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e-MPOB LB (Makmal)</a:t>
              </a:r>
              <a:endParaRPr lang="en-US" sz="800" dirty="0">
                <a:solidFill>
                  <a:prstClr val="black"/>
                </a:solidFill>
                <a:cs typeface="Arial" pitchFamily="34" charset="0"/>
              </a:endParaRPr>
            </a:p>
          </p:txBody>
        </p:sp>
        <p:pic>
          <p:nvPicPr>
            <p:cNvPr id="261" name="Picture 260"/>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67467" y="5237678"/>
              <a:ext cx="151419" cy="54700"/>
            </a:xfrm>
            <a:prstGeom prst="rect">
              <a:avLst/>
            </a:prstGeom>
          </p:spPr>
        </p:pic>
        <p:sp>
          <p:nvSpPr>
            <p:cNvPr id="262" name="Rectangle 261"/>
            <p:cNvSpPr/>
            <p:nvPr/>
          </p:nvSpPr>
          <p:spPr>
            <a:xfrm>
              <a:off x="1968083" y="5576406"/>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Taburan pembekal </a:t>
              </a:r>
              <a:endParaRPr lang="en-US" sz="800" dirty="0">
                <a:solidFill>
                  <a:prstClr val="black"/>
                </a:solidFill>
                <a:cs typeface="Arial" pitchFamily="34" charset="0"/>
              </a:endParaRPr>
            </a:p>
          </p:txBody>
        </p:sp>
        <p:pic>
          <p:nvPicPr>
            <p:cNvPr id="263" name="Picture 262"/>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0028" y="5590857"/>
              <a:ext cx="151419" cy="54700"/>
            </a:xfrm>
            <a:prstGeom prst="rect">
              <a:avLst/>
            </a:prstGeom>
          </p:spPr>
        </p:pic>
        <p:sp>
          <p:nvSpPr>
            <p:cNvPr id="264" name="Rectangle 263"/>
            <p:cNvSpPr/>
            <p:nvPr/>
          </p:nvSpPr>
          <p:spPr>
            <a:xfrm>
              <a:off x="1968083" y="5923248"/>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Statistik dan Pelaporan </a:t>
              </a:r>
              <a:endParaRPr lang="en-US" sz="800" dirty="0">
                <a:solidFill>
                  <a:prstClr val="black"/>
                </a:solidFill>
                <a:cs typeface="Arial" pitchFamily="34" charset="0"/>
              </a:endParaRPr>
            </a:p>
          </p:txBody>
        </p:sp>
        <p:pic>
          <p:nvPicPr>
            <p:cNvPr id="265" name="Picture 264"/>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0028" y="5937699"/>
              <a:ext cx="151419" cy="54700"/>
            </a:xfrm>
            <a:prstGeom prst="rect">
              <a:avLst/>
            </a:prstGeom>
          </p:spPr>
        </p:pic>
        <p:sp>
          <p:nvSpPr>
            <p:cNvPr id="266" name="Rectangle 265"/>
            <p:cNvSpPr/>
            <p:nvPr/>
          </p:nvSpPr>
          <p:spPr>
            <a:xfrm>
              <a:off x="1971384" y="6277371"/>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Dashboard</a:t>
              </a:r>
              <a:endParaRPr lang="en-US" sz="800" dirty="0">
                <a:solidFill>
                  <a:prstClr val="black"/>
                </a:solidFill>
                <a:cs typeface="Arial" pitchFamily="34" charset="0"/>
              </a:endParaRPr>
            </a:p>
          </p:txBody>
        </p:sp>
        <p:pic>
          <p:nvPicPr>
            <p:cNvPr id="267" name="Picture 26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3329" y="6291822"/>
              <a:ext cx="151419" cy="54700"/>
            </a:xfrm>
            <a:prstGeom prst="rect">
              <a:avLst/>
            </a:prstGeom>
          </p:spPr>
        </p:pic>
      </p:grpSp>
      <p:sp>
        <p:nvSpPr>
          <p:cNvPr id="268" name="Rectangle 267"/>
          <p:cNvSpPr/>
          <p:nvPr/>
        </p:nvSpPr>
        <p:spPr>
          <a:xfrm>
            <a:off x="5279405" y="980729"/>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a:solidFill>
                  <a:prstClr val="black"/>
                </a:solidFill>
                <a:cs typeface="Arial" pitchFamily="34" charset="0"/>
              </a:rPr>
              <a:t>e-</a:t>
            </a:r>
            <a:r>
              <a:rPr lang="en-US" sz="800" dirty="0" err="1">
                <a:solidFill>
                  <a:prstClr val="black"/>
                </a:solidFill>
                <a:cs typeface="Arial" pitchFamily="34" charset="0"/>
              </a:rPr>
              <a:t>Terima</a:t>
            </a:r>
            <a:r>
              <a:rPr lang="en-US" sz="800" dirty="0">
                <a:solidFill>
                  <a:prstClr val="black"/>
                </a:solidFill>
                <a:cs typeface="Arial" pitchFamily="34" charset="0"/>
              </a:rPr>
              <a:t> – </a:t>
            </a:r>
            <a:r>
              <a:rPr lang="en-US" sz="800" dirty="0" err="1">
                <a:solidFill>
                  <a:prstClr val="black"/>
                </a:solidFill>
                <a:cs typeface="Arial" pitchFamily="34" charset="0"/>
              </a:rPr>
              <a:t>Borang</a:t>
            </a:r>
            <a:r>
              <a:rPr lang="en-US" sz="800" dirty="0">
                <a:solidFill>
                  <a:prstClr val="black"/>
                </a:solidFill>
                <a:cs typeface="Arial" pitchFamily="34" charset="0"/>
              </a:rPr>
              <a:t> </a:t>
            </a:r>
            <a:r>
              <a:rPr lang="en-US" sz="800" dirty="0" err="1">
                <a:solidFill>
                  <a:prstClr val="black"/>
                </a:solidFill>
                <a:cs typeface="Arial" pitchFamily="34" charset="0"/>
              </a:rPr>
              <a:t>Penerimaan</a:t>
            </a:r>
            <a:r>
              <a:rPr lang="en-US" sz="800" dirty="0">
                <a:solidFill>
                  <a:prstClr val="black"/>
                </a:solidFill>
                <a:cs typeface="Arial" pitchFamily="34" charset="0"/>
              </a:rPr>
              <a:t> FFB</a:t>
            </a:r>
          </a:p>
        </p:txBody>
      </p:sp>
      <p:pic>
        <p:nvPicPr>
          <p:cNvPr id="269" name="Picture 26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6482907" y="1003019"/>
            <a:ext cx="151419" cy="54700"/>
          </a:xfrm>
          <a:prstGeom prst="rect">
            <a:avLst/>
          </a:prstGeom>
        </p:spPr>
      </p:pic>
      <p:sp>
        <p:nvSpPr>
          <p:cNvPr id="270" name="Rectangle 269"/>
          <p:cNvSpPr/>
          <p:nvPr/>
        </p:nvSpPr>
        <p:spPr>
          <a:xfrm>
            <a:off x="5279405" y="1345947"/>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e-Hantar - Borang Penghantaran FFB</a:t>
            </a:r>
            <a:endParaRPr lang="en-US" sz="800" dirty="0">
              <a:solidFill>
                <a:prstClr val="black"/>
              </a:solidFill>
              <a:cs typeface="Arial" pitchFamily="34" charset="0"/>
            </a:endParaRPr>
          </a:p>
        </p:txBody>
      </p:sp>
      <p:pic>
        <p:nvPicPr>
          <p:cNvPr id="271" name="Picture 270"/>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6482907" y="1368237"/>
            <a:ext cx="151419" cy="54700"/>
          </a:xfrm>
          <a:prstGeom prst="rect">
            <a:avLst/>
          </a:prstGeom>
        </p:spPr>
      </p:pic>
      <p:sp>
        <p:nvSpPr>
          <p:cNvPr id="272" name="Rectangle 271"/>
          <p:cNvSpPr/>
          <p:nvPr/>
        </p:nvSpPr>
        <p:spPr>
          <a:xfrm>
            <a:off x="5290423" y="1700574"/>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Kontrak</a:t>
            </a:r>
            <a:r>
              <a:rPr lang="en-US" sz="800" dirty="0">
                <a:solidFill>
                  <a:prstClr val="black"/>
                </a:solidFill>
                <a:cs typeface="Arial" pitchFamily="34" charset="0"/>
              </a:rPr>
              <a:t> </a:t>
            </a:r>
            <a:r>
              <a:rPr lang="en-US" sz="800" dirty="0" err="1">
                <a:solidFill>
                  <a:prstClr val="black"/>
                </a:solidFill>
                <a:cs typeface="Arial" pitchFamily="34" charset="0"/>
              </a:rPr>
              <a:t>urusniaga</a:t>
            </a:r>
            <a:r>
              <a:rPr lang="en-US" sz="800" dirty="0">
                <a:solidFill>
                  <a:prstClr val="black"/>
                </a:solidFill>
                <a:cs typeface="Arial" pitchFamily="34" charset="0"/>
              </a:rPr>
              <a:t> </a:t>
            </a:r>
          </a:p>
        </p:txBody>
      </p:sp>
      <p:pic>
        <p:nvPicPr>
          <p:cNvPr id="273" name="Picture 272"/>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6493925" y="1722864"/>
            <a:ext cx="151419" cy="54700"/>
          </a:xfrm>
          <a:prstGeom prst="rect">
            <a:avLst/>
          </a:prstGeom>
        </p:spPr>
      </p:pic>
      <p:sp>
        <p:nvSpPr>
          <p:cNvPr id="274" name="Rectangle 273"/>
          <p:cNvSpPr/>
          <p:nvPr/>
        </p:nvSpPr>
        <p:spPr>
          <a:xfrm>
            <a:off x="5289908" y="2054835"/>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 sz="800" dirty="0">
                <a:solidFill>
                  <a:prstClr val="black"/>
                </a:solidFill>
                <a:cs typeface="Arial" pitchFamily="34" charset="0"/>
              </a:rPr>
              <a:t>Delivery Note </a:t>
            </a:r>
            <a:endParaRPr lang="en-US" sz="800" dirty="0">
              <a:solidFill>
                <a:prstClr val="black"/>
              </a:solidFill>
              <a:cs typeface="Arial" pitchFamily="34" charset="0"/>
            </a:endParaRPr>
          </a:p>
        </p:txBody>
      </p:sp>
      <p:pic>
        <p:nvPicPr>
          <p:cNvPr id="275" name="Picture 274"/>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6493410" y="2077125"/>
            <a:ext cx="151419" cy="54700"/>
          </a:xfrm>
          <a:prstGeom prst="rect">
            <a:avLst/>
          </a:prstGeom>
        </p:spPr>
      </p:pic>
      <p:sp>
        <p:nvSpPr>
          <p:cNvPr id="276" name="Rectangle 275"/>
          <p:cNvSpPr/>
          <p:nvPr/>
        </p:nvSpPr>
        <p:spPr>
          <a:xfrm>
            <a:off x="5289908" y="2418823"/>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Kualiti</a:t>
            </a:r>
            <a:r>
              <a:rPr lang="en-US" sz="800" dirty="0">
                <a:solidFill>
                  <a:prstClr val="black"/>
                </a:solidFill>
                <a:cs typeface="Arial" pitchFamily="34" charset="0"/>
              </a:rPr>
              <a:t> FFB</a:t>
            </a:r>
          </a:p>
        </p:txBody>
      </p:sp>
      <p:pic>
        <p:nvPicPr>
          <p:cNvPr id="277" name="Picture 27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6493410" y="2441113"/>
            <a:ext cx="151419" cy="54700"/>
          </a:xfrm>
          <a:prstGeom prst="rect">
            <a:avLst/>
          </a:prstGeom>
        </p:spPr>
      </p:pic>
      <p:sp>
        <p:nvSpPr>
          <p:cNvPr id="278" name="Rectangle 277"/>
          <p:cNvSpPr/>
          <p:nvPr/>
        </p:nvSpPr>
        <p:spPr>
          <a:xfrm>
            <a:off x="5289908" y="2784041"/>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Taburan pembekal FFB</a:t>
            </a:r>
            <a:endParaRPr lang="en-US" sz="800" dirty="0">
              <a:solidFill>
                <a:prstClr val="black"/>
              </a:solidFill>
              <a:cs typeface="Arial" pitchFamily="34" charset="0"/>
            </a:endParaRPr>
          </a:p>
        </p:txBody>
      </p:sp>
      <p:pic>
        <p:nvPicPr>
          <p:cNvPr id="279" name="Picture 27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6493410" y="2806331"/>
            <a:ext cx="151419" cy="54700"/>
          </a:xfrm>
          <a:prstGeom prst="rect">
            <a:avLst/>
          </a:prstGeom>
        </p:spPr>
      </p:pic>
      <p:sp>
        <p:nvSpPr>
          <p:cNvPr id="280" name="Rectangle 279"/>
          <p:cNvSpPr/>
          <p:nvPr/>
        </p:nvSpPr>
        <p:spPr>
          <a:xfrm>
            <a:off x="5300926" y="3138668"/>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Statistik dan Pelaporan </a:t>
            </a:r>
            <a:endParaRPr lang="en-US" sz="800" dirty="0">
              <a:solidFill>
                <a:prstClr val="black"/>
              </a:solidFill>
              <a:cs typeface="Arial" pitchFamily="34" charset="0"/>
            </a:endParaRPr>
          </a:p>
        </p:txBody>
      </p:sp>
      <p:pic>
        <p:nvPicPr>
          <p:cNvPr id="281" name="Picture 280"/>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6504428" y="3160958"/>
            <a:ext cx="151419" cy="54700"/>
          </a:xfrm>
          <a:prstGeom prst="rect">
            <a:avLst/>
          </a:prstGeom>
        </p:spPr>
      </p:pic>
      <p:sp>
        <p:nvSpPr>
          <p:cNvPr id="282" name="Rectangle 281"/>
          <p:cNvSpPr/>
          <p:nvPr/>
        </p:nvSpPr>
        <p:spPr>
          <a:xfrm>
            <a:off x="5300411" y="3492929"/>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a:solidFill>
                  <a:prstClr val="black"/>
                </a:solidFill>
                <a:cs typeface="Arial" pitchFamily="34" charset="0"/>
              </a:rPr>
              <a:t>Dashboard</a:t>
            </a:r>
          </a:p>
        </p:txBody>
      </p:sp>
      <p:pic>
        <p:nvPicPr>
          <p:cNvPr id="283" name="Picture 282"/>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6503913" y="3515219"/>
            <a:ext cx="151419" cy="54700"/>
          </a:xfrm>
          <a:prstGeom prst="rect">
            <a:avLst/>
          </a:prstGeom>
        </p:spPr>
      </p:pic>
      <p:sp>
        <p:nvSpPr>
          <p:cNvPr id="284" name="Rectangle 283"/>
          <p:cNvSpPr/>
          <p:nvPr/>
        </p:nvSpPr>
        <p:spPr>
          <a:xfrm>
            <a:off x="7161480" y="1007571"/>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Arahan Siasatan</a:t>
            </a:r>
            <a:endParaRPr lang="en-US" sz="800" dirty="0">
              <a:solidFill>
                <a:prstClr val="black"/>
              </a:solidFill>
              <a:cs typeface="Arial" pitchFamily="34" charset="0"/>
            </a:endParaRPr>
          </a:p>
        </p:txBody>
      </p:sp>
      <p:pic>
        <p:nvPicPr>
          <p:cNvPr id="285" name="Picture 284"/>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4982" y="1029861"/>
            <a:ext cx="151419" cy="54700"/>
          </a:xfrm>
          <a:prstGeom prst="rect">
            <a:avLst/>
          </a:prstGeom>
        </p:spPr>
      </p:pic>
      <p:sp>
        <p:nvSpPr>
          <p:cNvPr id="286" name="Rectangle 285"/>
          <p:cNvSpPr/>
          <p:nvPr/>
        </p:nvSpPr>
        <p:spPr>
          <a:xfrm>
            <a:off x="7161480" y="1347893"/>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Rekod Lawatan</a:t>
            </a:r>
            <a:endParaRPr lang="en-US" sz="800" dirty="0">
              <a:solidFill>
                <a:prstClr val="black"/>
              </a:solidFill>
              <a:cs typeface="Arial" pitchFamily="34" charset="0"/>
            </a:endParaRPr>
          </a:p>
        </p:txBody>
      </p:sp>
      <p:pic>
        <p:nvPicPr>
          <p:cNvPr id="287" name="Picture 28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4982" y="1370183"/>
            <a:ext cx="151419" cy="54700"/>
          </a:xfrm>
          <a:prstGeom prst="rect">
            <a:avLst/>
          </a:prstGeom>
        </p:spPr>
      </p:pic>
      <p:sp>
        <p:nvSpPr>
          <p:cNvPr id="288" name="Rectangle 287"/>
          <p:cNvSpPr/>
          <p:nvPr/>
        </p:nvSpPr>
        <p:spPr>
          <a:xfrm>
            <a:off x="7161304" y="1684480"/>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Tindakan</a:t>
            </a:r>
            <a:r>
              <a:rPr lang="en-US" sz="800" dirty="0">
                <a:solidFill>
                  <a:prstClr val="black"/>
                </a:solidFill>
                <a:cs typeface="Arial" pitchFamily="34" charset="0"/>
              </a:rPr>
              <a:t> </a:t>
            </a:r>
            <a:r>
              <a:rPr lang="en-US" sz="800" dirty="0" err="1">
                <a:solidFill>
                  <a:prstClr val="black"/>
                </a:solidFill>
                <a:cs typeface="Arial" pitchFamily="34" charset="0"/>
              </a:rPr>
              <a:t>Penguatkuasaan</a:t>
            </a:r>
            <a:endParaRPr lang="en-US" sz="800" dirty="0">
              <a:solidFill>
                <a:prstClr val="black"/>
              </a:solidFill>
              <a:cs typeface="Arial" pitchFamily="34" charset="0"/>
            </a:endParaRPr>
          </a:p>
        </p:txBody>
      </p:sp>
      <p:pic>
        <p:nvPicPr>
          <p:cNvPr id="289" name="Picture 28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4806" y="1706770"/>
            <a:ext cx="151419" cy="54700"/>
          </a:xfrm>
          <a:prstGeom prst="rect">
            <a:avLst/>
          </a:prstGeom>
        </p:spPr>
      </p:pic>
      <p:sp>
        <p:nvSpPr>
          <p:cNvPr id="290" name="Rectangle 289"/>
          <p:cNvSpPr/>
          <p:nvPr/>
        </p:nvSpPr>
        <p:spPr>
          <a:xfrm>
            <a:off x="7161304" y="2024802"/>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Rampasan</a:t>
            </a:r>
            <a:endParaRPr lang="en-US" sz="800" dirty="0">
              <a:solidFill>
                <a:prstClr val="black"/>
              </a:solidFill>
              <a:cs typeface="Arial" pitchFamily="34" charset="0"/>
            </a:endParaRPr>
          </a:p>
        </p:txBody>
      </p:sp>
      <p:pic>
        <p:nvPicPr>
          <p:cNvPr id="291" name="Picture 290"/>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4806" y="2047092"/>
            <a:ext cx="151419" cy="54700"/>
          </a:xfrm>
          <a:prstGeom prst="rect">
            <a:avLst/>
          </a:prstGeom>
        </p:spPr>
      </p:pic>
      <p:sp>
        <p:nvSpPr>
          <p:cNvPr id="292" name="Rectangle 291"/>
          <p:cNvSpPr/>
          <p:nvPr/>
        </p:nvSpPr>
        <p:spPr>
          <a:xfrm>
            <a:off x="7160093" y="2348881"/>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Profil</a:t>
            </a:r>
            <a:r>
              <a:rPr lang="en-US" sz="800" dirty="0">
                <a:solidFill>
                  <a:prstClr val="black"/>
                </a:solidFill>
                <a:cs typeface="Arial" pitchFamily="34" charset="0"/>
              </a:rPr>
              <a:t> </a:t>
            </a:r>
            <a:r>
              <a:rPr lang="en-US" sz="800" dirty="0" err="1">
                <a:solidFill>
                  <a:prstClr val="black"/>
                </a:solidFill>
                <a:cs typeface="Arial" pitchFamily="34" charset="0"/>
              </a:rPr>
              <a:t>Pelesen</a:t>
            </a:r>
            <a:r>
              <a:rPr lang="en-US" sz="800" dirty="0">
                <a:solidFill>
                  <a:prstClr val="black"/>
                </a:solidFill>
                <a:cs typeface="Arial" pitchFamily="34" charset="0"/>
              </a:rPr>
              <a:t> – </a:t>
            </a:r>
            <a:r>
              <a:rPr lang="en-US" sz="800" dirty="0" err="1">
                <a:solidFill>
                  <a:prstClr val="black"/>
                </a:solidFill>
                <a:cs typeface="Arial" pitchFamily="34" charset="0"/>
              </a:rPr>
              <a:t>rekod</a:t>
            </a:r>
            <a:r>
              <a:rPr lang="en-US" sz="800" dirty="0">
                <a:solidFill>
                  <a:prstClr val="black"/>
                </a:solidFill>
                <a:cs typeface="Arial" pitchFamily="34" charset="0"/>
              </a:rPr>
              <a:t> </a:t>
            </a:r>
            <a:r>
              <a:rPr lang="en-US" sz="800" dirty="0" err="1">
                <a:solidFill>
                  <a:prstClr val="black"/>
                </a:solidFill>
                <a:cs typeface="Arial" pitchFamily="34" charset="0"/>
              </a:rPr>
              <a:t>kesalahan</a:t>
            </a:r>
            <a:r>
              <a:rPr lang="en-US" sz="800" dirty="0">
                <a:solidFill>
                  <a:prstClr val="black"/>
                </a:solidFill>
                <a:cs typeface="Arial" pitchFamily="34" charset="0"/>
              </a:rPr>
              <a:t> </a:t>
            </a:r>
            <a:r>
              <a:rPr lang="en-US" sz="800" dirty="0" err="1">
                <a:solidFill>
                  <a:prstClr val="black"/>
                </a:solidFill>
                <a:cs typeface="Arial" pitchFamily="34" charset="0"/>
              </a:rPr>
              <a:t>lampau</a:t>
            </a:r>
            <a:endParaRPr lang="en-US" sz="800" dirty="0">
              <a:solidFill>
                <a:prstClr val="black"/>
              </a:solidFill>
              <a:cs typeface="Arial" pitchFamily="34" charset="0"/>
            </a:endParaRPr>
          </a:p>
        </p:txBody>
      </p:sp>
      <p:pic>
        <p:nvPicPr>
          <p:cNvPr id="293" name="Picture 292"/>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3595" y="2371171"/>
            <a:ext cx="151419" cy="54700"/>
          </a:xfrm>
          <a:prstGeom prst="rect">
            <a:avLst/>
          </a:prstGeom>
        </p:spPr>
      </p:pic>
      <p:sp>
        <p:nvSpPr>
          <p:cNvPr id="294" name="Rectangle 293"/>
          <p:cNvSpPr/>
          <p:nvPr/>
        </p:nvSpPr>
        <p:spPr>
          <a:xfrm>
            <a:off x="7160093" y="2689203"/>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Rangkaian</a:t>
            </a:r>
            <a:r>
              <a:rPr lang="en-US" sz="800" dirty="0">
                <a:solidFill>
                  <a:prstClr val="black"/>
                </a:solidFill>
                <a:cs typeface="Arial" pitchFamily="34" charset="0"/>
              </a:rPr>
              <a:t> </a:t>
            </a:r>
            <a:r>
              <a:rPr lang="en-US" sz="800" dirty="0" err="1">
                <a:solidFill>
                  <a:prstClr val="black"/>
                </a:solidFill>
                <a:cs typeface="Arial" pitchFamily="34" charset="0"/>
              </a:rPr>
              <a:t>sindiket</a:t>
            </a:r>
            <a:endParaRPr lang="en-US" sz="800" dirty="0">
              <a:solidFill>
                <a:prstClr val="black"/>
              </a:solidFill>
              <a:cs typeface="Arial" pitchFamily="34" charset="0"/>
            </a:endParaRPr>
          </a:p>
        </p:txBody>
      </p:sp>
      <p:pic>
        <p:nvPicPr>
          <p:cNvPr id="295" name="Picture 294"/>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3595" y="2711493"/>
            <a:ext cx="151419" cy="54700"/>
          </a:xfrm>
          <a:prstGeom prst="rect">
            <a:avLst/>
          </a:prstGeom>
        </p:spPr>
      </p:pic>
      <p:sp>
        <p:nvSpPr>
          <p:cNvPr id="296" name="Rectangle 295"/>
          <p:cNvSpPr/>
          <p:nvPr/>
        </p:nvSpPr>
        <p:spPr>
          <a:xfrm>
            <a:off x="7160093" y="3035091"/>
            <a:ext cx="1374053" cy="296303"/>
          </a:xfrm>
          <a:prstGeom prst="rect">
            <a:avLst/>
          </a:prstGeom>
          <a:solidFill>
            <a:srgbClr val="FC84A1"/>
          </a:solidFill>
          <a:ln w="19050" cap="rnd" cmpd="sng" algn="ctr">
            <a:solidFill>
              <a:srgbClr val="1E5155">
                <a:lumMod val="75000"/>
              </a:srgbClr>
            </a:solidFill>
            <a:prstDash val="solid"/>
          </a:ln>
          <a:effectLst/>
        </p:spPr>
        <p:txBody>
          <a:bodyPr rtlCol="0" anchor="ctr"/>
          <a:lstStyle/>
          <a:p>
            <a:pPr algn="ctr" defTabSz="342892"/>
            <a:r>
              <a:rPr lang="nl-NL" sz="800" dirty="0">
                <a:solidFill>
                  <a:prstClr val="black"/>
                </a:solidFill>
                <a:cs typeface="Arial" pitchFamily="34" charset="0"/>
              </a:rPr>
              <a:t>Geofence Hotspot dan Geofence Pelesen</a:t>
            </a:r>
          </a:p>
        </p:txBody>
      </p:sp>
      <p:pic>
        <p:nvPicPr>
          <p:cNvPr id="297" name="Picture 29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3595" y="3057381"/>
            <a:ext cx="151419" cy="54700"/>
          </a:xfrm>
          <a:prstGeom prst="rect">
            <a:avLst/>
          </a:prstGeom>
        </p:spPr>
      </p:pic>
      <p:sp>
        <p:nvSpPr>
          <p:cNvPr id="298" name="Rectangle 297"/>
          <p:cNvSpPr/>
          <p:nvPr/>
        </p:nvSpPr>
        <p:spPr>
          <a:xfrm>
            <a:off x="7160093" y="3375413"/>
            <a:ext cx="1374053" cy="359795"/>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Pendaftaran</a:t>
            </a:r>
            <a:r>
              <a:rPr lang="en-US" sz="800" dirty="0">
                <a:solidFill>
                  <a:prstClr val="black"/>
                </a:solidFill>
                <a:cs typeface="Arial" pitchFamily="34" charset="0"/>
              </a:rPr>
              <a:t> </a:t>
            </a:r>
            <a:r>
              <a:rPr lang="en-US" sz="800" dirty="0" err="1">
                <a:solidFill>
                  <a:prstClr val="black"/>
                </a:solidFill>
                <a:cs typeface="Arial" pitchFamily="34" charset="0"/>
              </a:rPr>
              <a:t>Penggred</a:t>
            </a:r>
            <a:r>
              <a:rPr lang="en-US" sz="800" dirty="0">
                <a:solidFill>
                  <a:prstClr val="black"/>
                </a:solidFill>
                <a:cs typeface="Arial" pitchFamily="34" charset="0"/>
              </a:rPr>
              <a:t> FFB, </a:t>
            </a:r>
            <a:r>
              <a:rPr lang="en-US" sz="800" dirty="0" err="1">
                <a:solidFill>
                  <a:prstClr val="black"/>
                </a:solidFill>
                <a:cs typeface="Arial" pitchFamily="34" charset="0"/>
              </a:rPr>
              <a:t>Pengukur</a:t>
            </a:r>
            <a:r>
              <a:rPr lang="en-US" sz="800" dirty="0">
                <a:solidFill>
                  <a:prstClr val="black"/>
                </a:solidFill>
                <a:cs typeface="Arial" pitchFamily="34" charset="0"/>
              </a:rPr>
              <a:t>, </a:t>
            </a:r>
            <a:r>
              <a:rPr lang="en-US" sz="800" dirty="0" err="1">
                <a:solidFill>
                  <a:prstClr val="black"/>
                </a:solidFill>
                <a:cs typeface="Arial" pitchFamily="34" charset="0"/>
              </a:rPr>
              <a:t>Makmal</a:t>
            </a:r>
            <a:r>
              <a:rPr lang="en-US" sz="800" dirty="0">
                <a:solidFill>
                  <a:prstClr val="black"/>
                </a:solidFill>
                <a:cs typeface="Arial" pitchFamily="34" charset="0"/>
              </a:rPr>
              <a:t>, Nursery Operator</a:t>
            </a:r>
          </a:p>
        </p:txBody>
      </p:sp>
      <p:pic>
        <p:nvPicPr>
          <p:cNvPr id="299" name="Picture 29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3595" y="3397703"/>
            <a:ext cx="151419" cy="54700"/>
          </a:xfrm>
          <a:prstGeom prst="rect">
            <a:avLst/>
          </a:prstGeom>
        </p:spPr>
      </p:pic>
      <p:sp>
        <p:nvSpPr>
          <p:cNvPr id="300" name="Rectangle 299"/>
          <p:cNvSpPr/>
          <p:nvPr/>
        </p:nvSpPr>
        <p:spPr>
          <a:xfrm>
            <a:off x="8960392" y="1007571"/>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Licensee Directory</a:t>
            </a:r>
            <a:endParaRPr lang="en-US" sz="800" dirty="0">
              <a:solidFill>
                <a:prstClr val="black"/>
              </a:solidFill>
              <a:cs typeface="Arial" pitchFamily="34" charset="0"/>
            </a:endParaRPr>
          </a:p>
        </p:txBody>
      </p:sp>
      <p:pic>
        <p:nvPicPr>
          <p:cNvPr id="301" name="Picture 300"/>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10163894" y="1029861"/>
            <a:ext cx="151419" cy="54700"/>
          </a:xfrm>
          <a:prstGeom prst="rect">
            <a:avLst/>
          </a:prstGeom>
        </p:spPr>
      </p:pic>
      <p:sp>
        <p:nvSpPr>
          <p:cNvPr id="302" name="Rectangle 301"/>
          <p:cNvSpPr/>
          <p:nvPr/>
        </p:nvSpPr>
        <p:spPr>
          <a:xfrm>
            <a:off x="8960392" y="1347893"/>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e-Pay</a:t>
            </a:r>
            <a:endParaRPr lang="en-US" sz="800" dirty="0">
              <a:solidFill>
                <a:prstClr val="black"/>
              </a:solidFill>
              <a:cs typeface="Arial" pitchFamily="34" charset="0"/>
            </a:endParaRPr>
          </a:p>
        </p:txBody>
      </p:sp>
      <p:pic>
        <p:nvPicPr>
          <p:cNvPr id="303" name="Picture 302"/>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10163894" y="1370183"/>
            <a:ext cx="151419" cy="54700"/>
          </a:xfrm>
          <a:prstGeom prst="rect">
            <a:avLst/>
          </a:prstGeom>
        </p:spPr>
      </p:pic>
      <p:sp>
        <p:nvSpPr>
          <p:cNvPr id="304" name="Rectangle 303"/>
          <p:cNvSpPr/>
          <p:nvPr/>
        </p:nvSpPr>
        <p:spPr>
          <a:xfrm>
            <a:off x="8959181" y="1700809"/>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e-Notice</a:t>
            </a:r>
            <a:endParaRPr lang="en-US" sz="800" dirty="0">
              <a:solidFill>
                <a:prstClr val="black"/>
              </a:solidFill>
              <a:cs typeface="Arial" pitchFamily="34" charset="0"/>
            </a:endParaRPr>
          </a:p>
        </p:txBody>
      </p:sp>
      <p:pic>
        <p:nvPicPr>
          <p:cNvPr id="305" name="Picture 304"/>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10162683" y="1723099"/>
            <a:ext cx="151419" cy="54700"/>
          </a:xfrm>
          <a:prstGeom prst="rect">
            <a:avLst/>
          </a:prstGeom>
        </p:spPr>
      </p:pic>
      <p:sp>
        <p:nvSpPr>
          <p:cNvPr id="306" name="Rectangle 305"/>
          <p:cNvSpPr/>
          <p:nvPr/>
        </p:nvSpPr>
        <p:spPr>
          <a:xfrm>
            <a:off x="8959181" y="2041131"/>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e-Record</a:t>
            </a:r>
            <a:endParaRPr lang="en-US" sz="800" dirty="0">
              <a:solidFill>
                <a:prstClr val="black"/>
              </a:solidFill>
              <a:cs typeface="Arial" pitchFamily="34" charset="0"/>
            </a:endParaRPr>
          </a:p>
        </p:txBody>
      </p:sp>
      <p:pic>
        <p:nvPicPr>
          <p:cNvPr id="307" name="Picture 30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10162683" y="2063421"/>
            <a:ext cx="151419" cy="54700"/>
          </a:xfrm>
          <a:prstGeom prst="rect">
            <a:avLst/>
          </a:prstGeom>
        </p:spPr>
      </p:pic>
      <p:sp>
        <p:nvSpPr>
          <p:cNvPr id="308" name="Rectangle 307"/>
          <p:cNvSpPr/>
          <p:nvPr/>
        </p:nvSpPr>
        <p:spPr>
          <a:xfrm>
            <a:off x="8959181" y="2387019"/>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e-Compound</a:t>
            </a:r>
            <a:endParaRPr lang="en-US" sz="800" dirty="0">
              <a:solidFill>
                <a:prstClr val="black"/>
              </a:solidFill>
              <a:cs typeface="Arial" pitchFamily="34" charset="0"/>
            </a:endParaRPr>
          </a:p>
        </p:txBody>
      </p:sp>
      <p:pic>
        <p:nvPicPr>
          <p:cNvPr id="309" name="Picture 30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10162683" y="2409309"/>
            <a:ext cx="151419" cy="54700"/>
          </a:xfrm>
          <a:prstGeom prst="rect">
            <a:avLst/>
          </a:prstGeom>
        </p:spPr>
      </p:pic>
      <p:sp>
        <p:nvSpPr>
          <p:cNvPr id="310" name="Rectangle 309"/>
          <p:cNvSpPr/>
          <p:nvPr/>
        </p:nvSpPr>
        <p:spPr>
          <a:xfrm>
            <a:off x="8959181" y="2727341"/>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e-Complaint</a:t>
            </a:r>
            <a:endParaRPr lang="en-US" sz="800" dirty="0">
              <a:solidFill>
                <a:prstClr val="black"/>
              </a:solidFill>
              <a:cs typeface="Arial" pitchFamily="34" charset="0"/>
            </a:endParaRPr>
          </a:p>
        </p:txBody>
      </p:sp>
      <p:pic>
        <p:nvPicPr>
          <p:cNvPr id="311" name="Picture 310"/>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10162683" y="2749631"/>
            <a:ext cx="151419" cy="54700"/>
          </a:xfrm>
          <a:prstGeom prst="rect">
            <a:avLst/>
          </a:prstGeom>
        </p:spPr>
      </p:pic>
      <p:sp>
        <p:nvSpPr>
          <p:cNvPr id="106" name="Rectangle 105"/>
          <p:cNvSpPr/>
          <p:nvPr/>
        </p:nvSpPr>
        <p:spPr>
          <a:xfrm>
            <a:off x="7160093" y="3791048"/>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Pangkalan data kompetensi pegawai</a:t>
            </a:r>
            <a:endParaRPr lang="en-US" sz="800" dirty="0">
              <a:solidFill>
                <a:prstClr val="black"/>
              </a:solidFill>
              <a:cs typeface="Arial" pitchFamily="34" charset="0"/>
            </a:endParaRPr>
          </a:p>
        </p:txBody>
      </p:sp>
      <p:pic>
        <p:nvPicPr>
          <p:cNvPr id="107" name="Picture 10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3595" y="3813338"/>
            <a:ext cx="151419" cy="54700"/>
          </a:xfrm>
          <a:prstGeom prst="rect">
            <a:avLst/>
          </a:prstGeom>
        </p:spPr>
      </p:pic>
      <p:sp>
        <p:nvSpPr>
          <p:cNvPr id="108" name="Rectangle 107"/>
          <p:cNvSpPr/>
          <p:nvPr/>
        </p:nvSpPr>
        <p:spPr>
          <a:xfrm>
            <a:off x="7170220" y="4143191"/>
            <a:ext cx="1374053" cy="296303"/>
          </a:xfrm>
          <a:prstGeom prst="rect">
            <a:avLst/>
          </a:prstGeom>
          <a:solidFill>
            <a:srgbClr val="FC84A1"/>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Tracking system</a:t>
            </a:r>
            <a:endParaRPr lang="en-US" sz="800" dirty="0">
              <a:solidFill>
                <a:prstClr val="black"/>
              </a:solidFill>
              <a:cs typeface="Arial" pitchFamily="34" charset="0"/>
            </a:endParaRPr>
          </a:p>
        </p:txBody>
      </p:sp>
      <p:pic>
        <p:nvPicPr>
          <p:cNvPr id="109" name="Picture 10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73722" y="4165481"/>
            <a:ext cx="151419" cy="54700"/>
          </a:xfrm>
          <a:prstGeom prst="rect">
            <a:avLst/>
          </a:prstGeom>
        </p:spPr>
      </p:pic>
      <p:sp>
        <p:nvSpPr>
          <p:cNvPr id="110" name="Rectangle 109"/>
          <p:cNvSpPr/>
          <p:nvPr/>
        </p:nvSpPr>
        <p:spPr>
          <a:xfrm>
            <a:off x="7160093" y="4477127"/>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 sz="800" dirty="0">
                <a:solidFill>
                  <a:prstClr val="black"/>
                </a:solidFill>
                <a:cs typeface="Arial" pitchFamily="34" charset="0"/>
              </a:rPr>
              <a:t>Statistik dan Pelaporan </a:t>
            </a:r>
            <a:endParaRPr lang="en-US" sz="800" dirty="0">
              <a:solidFill>
                <a:prstClr val="black"/>
              </a:solidFill>
              <a:cs typeface="Arial" pitchFamily="34" charset="0"/>
            </a:endParaRPr>
          </a:p>
        </p:txBody>
      </p:sp>
      <p:pic>
        <p:nvPicPr>
          <p:cNvPr id="111" name="Picture 110"/>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3595" y="4499417"/>
            <a:ext cx="151419" cy="54700"/>
          </a:xfrm>
          <a:prstGeom prst="rect">
            <a:avLst/>
          </a:prstGeom>
        </p:spPr>
      </p:pic>
      <p:sp>
        <p:nvSpPr>
          <p:cNvPr id="112" name="Rectangle 111"/>
          <p:cNvSpPr/>
          <p:nvPr/>
        </p:nvSpPr>
        <p:spPr>
          <a:xfrm>
            <a:off x="7151088" y="4830271"/>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a:solidFill>
                  <a:prstClr val="black"/>
                </a:solidFill>
                <a:cs typeface="Arial" pitchFamily="34" charset="0"/>
              </a:rPr>
              <a:t>Dashboard</a:t>
            </a:r>
          </a:p>
        </p:txBody>
      </p:sp>
      <p:pic>
        <p:nvPicPr>
          <p:cNvPr id="113" name="Picture 112"/>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54590" y="4852561"/>
            <a:ext cx="151419" cy="54700"/>
          </a:xfrm>
          <a:prstGeom prst="rect">
            <a:avLst/>
          </a:prstGeom>
        </p:spPr>
      </p:pic>
      <p:sp>
        <p:nvSpPr>
          <p:cNvPr id="2" name="TextBox 1"/>
          <p:cNvSpPr txBox="1"/>
          <p:nvPr/>
        </p:nvSpPr>
        <p:spPr>
          <a:xfrm>
            <a:off x="1631644" y="5512815"/>
            <a:ext cx="1585928" cy="1194869"/>
          </a:xfrm>
          <a:prstGeom prst="rect">
            <a:avLst/>
          </a:prstGeom>
          <a:ln w="9525"/>
        </p:spPr>
        <p:style>
          <a:lnRef idx="2">
            <a:schemeClr val="dk1"/>
          </a:lnRef>
          <a:fillRef idx="1">
            <a:schemeClr val="lt1"/>
          </a:fillRef>
          <a:effectRef idx="0">
            <a:schemeClr val="dk1"/>
          </a:effectRef>
          <a:fontRef idx="minor">
            <a:schemeClr val="dk1"/>
          </a:fontRef>
        </p:style>
        <p:txBody>
          <a:bodyPr wrap="square" rtlCol="0">
            <a:noAutofit/>
          </a:bodyPr>
          <a:lstStyle/>
          <a:p>
            <a:r>
              <a:rPr lang="en-GB" sz="800" b="1" u="sng" dirty="0" err="1">
                <a:solidFill>
                  <a:prstClr val="black"/>
                </a:solidFill>
              </a:rPr>
              <a:t>Akronim</a:t>
            </a:r>
            <a:endParaRPr lang="en-GB" sz="800" b="1" u="sng" dirty="0">
              <a:solidFill>
                <a:prstClr val="black"/>
              </a:solidFill>
            </a:endParaRPr>
          </a:p>
          <a:p>
            <a:pPr marL="361950" indent="-361950">
              <a:tabLst>
                <a:tab pos="265113" algn="l"/>
              </a:tabLst>
            </a:pPr>
            <a:endParaRPr lang="en-GB" sz="800" dirty="0">
              <a:solidFill>
                <a:prstClr val="black"/>
              </a:solidFill>
            </a:endParaRPr>
          </a:p>
          <a:p>
            <a:pPr marL="361950" indent="-361950">
              <a:tabLst>
                <a:tab pos="265113" algn="l"/>
              </a:tabLst>
            </a:pPr>
            <a:r>
              <a:rPr lang="en-GB" sz="800" dirty="0">
                <a:solidFill>
                  <a:prstClr val="black"/>
                </a:solidFill>
              </a:rPr>
              <a:t>CB 	-	</a:t>
            </a:r>
            <a:r>
              <a:rPr lang="en-GB" sz="800" dirty="0" err="1">
                <a:solidFill>
                  <a:prstClr val="black"/>
                </a:solidFill>
              </a:rPr>
              <a:t>Badan</a:t>
            </a:r>
            <a:r>
              <a:rPr lang="en-GB" sz="800" dirty="0">
                <a:solidFill>
                  <a:prstClr val="black"/>
                </a:solidFill>
              </a:rPr>
              <a:t> </a:t>
            </a:r>
            <a:r>
              <a:rPr lang="en-GB" sz="800" dirty="0" err="1">
                <a:solidFill>
                  <a:prstClr val="black"/>
                </a:solidFill>
              </a:rPr>
              <a:t>Pensijilan</a:t>
            </a:r>
            <a:r>
              <a:rPr lang="en-GB" sz="800" dirty="0">
                <a:solidFill>
                  <a:prstClr val="black"/>
                </a:solidFill>
              </a:rPr>
              <a:t>  </a:t>
            </a:r>
          </a:p>
          <a:p>
            <a:pPr marL="361950" indent="-361950">
              <a:tabLst>
                <a:tab pos="265113" algn="l"/>
              </a:tabLst>
            </a:pPr>
            <a:r>
              <a:rPr lang="en-GB" sz="800" dirty="0">
                <a:solidFill>
                  <a:prstClr val="black"/>
                </a:solidFill>
              </a:rPr>
              <a:t>PO	-	</a:t>
            </a:r>
            <a:r>
              <a:rPr lang="en-GB" sz="800" dirty="0" err="1">
                <a:solidFill>
                  <a:prstClr val="black"/>
                </a:solidFill>
              </a:rPr>
              <a:t>Minyak</a:t>
            </a:r>
            <a:r>
              <a:rPr lang="en-GB" sz="800" dirty="0">
                <a:solidFill>
                  <a:prstClr val="black"/>
                </a:solidFill>
              </a:rPr>
              <a:t> </a:t>
            </a:r>
            <a:r>
              <a:rPr lang="en-GB" sz="800" dirty="0" err="1">
                <a:solidFill>
                  <a:prstClr val="black"/>
                </a:solidFill>
              </a:rPr>
              <a:t>Sawit</a:t>
            </a:r>
            <a:endParaRPr lang="en-GB" sz="800" dirty="0">
              <a:solidFill>
                <a:prstClr val="black"/>
              </a:solidFill>
            </a:endParaRPr>
          </a:p>
          <a:p>
            <a:pPr marL="361950" indent="-361950">
              <a:tabLst>
                <a:tab pos="265113" algn="l"/>
              </a:tabLst>
            </a:pPr>
            <a:r>
              <a:rPr lang="en-GB" sz="800" dirty="0">
                <a:solidFill>
                  <a:prstClr val="black"/>
                </a:solidFill>
              </a:rPr>
              <a:t>PK	-	</a:t>
            </a:r>
            <a:r>
              <a:rPr lang="en-GB" sz="800" dirty="0" err="1">
                <a:solidFill>
                  <a:prstClr val="black"/>
                </a:solidFill>
              </a:rPr>
              <a:t>Isirung</a:t>
            </a:r>
            <a:r>
              <a:rPr lang="en-GB" sz="800" dirty="0">
                <a:solidFill>
                  <a:prstClr val="black"/>
                </a:solidFill>
              </a:rPr>
              <a:t> </a:t>
            </a:r>
            <a:r>
              <a:rPr lang="en-GB" sz="800" dirty="0" err="1">
                <a:solidFill>
                  <a:prstClr val="black"/>
                </a:solidFill>
              </a:rPr>
              <a:t>Sawit</a:t>
            </a:r>
            <a:endParaRPr lang="en-GB" sz="800" dirty="0">
              <a:solidFill>
                <a:prstClr val="black"/>
              </a:solidFill>
            </a:endParaRPr>
          </a:p>
          <a:p>
            <a:pPr marL="361950" indent="-361950">
              <a:tabLst>
                <a:tab pos="265113" algn="l"/>
              </a:tabLst>
            </a:pPr>
            <a:r>
              <a:rPr lang="en-GB" sz="800" dirty="0">
                <a:solidFill>
                  <a:prstClr val="black"/>
                </a:solidFill>
              </a:rPr>
              <a:t>PKC	-	</a:t>
            </a:r>
            <a:r>
              <a:rPr lang="en-GB" sz="800" dirty="0" err="1">
                <a:solidFill>
                  <a:prstClr val="black"/>
                </a:solidFill>
              </a:rPr>
              <a:t>Bungkil</a:t>
            </a:r>
            <a:r>
              <a:rPr lang="en-GB" sz="800" dirty="0">
                <a:solidFill>
                  <a:prstClr val="black"/>
                </a:solidFill>
              </a:rPr>
              <a:t> </a:t>
            </a:r>
            <a:r>
              <a:rPr lang="en-GB" sz="800" dirty="0" err="1">
                <a:solidFill>
                  <a:prstClr val="black"/>
                </a:solidFill>
              </a:rPr>
              <a:t>Isirung</a:t>
            </a:r>
            <a:r>
              <a:rPr lang="en-GB" sz="800" dirty="0">
                <a:solidFill>
                  <a:prstClr val="black"/>
                </a:solidFill>
              </a:rPr>
              <a:t> </a:t>
            </a:r>
            <a:r>
              <a:rPr lang="en-GB" sz="800" dirty="0" err="1">
                <a:solidFill>
                  <a:prstClr val="black"/>
                </a:solidFill>
              </a:rPr>
              <a:t>Sawit</a:t>
            </a:r>
            <a:r>
              <a:rPr lang="en-GB" sz="800" dirty="0">
                <a:solidFill>
                  <a:prstClr val="black"/>
                </a:solidFill>
              </a:rPr>
              <a:t> </a:t>
            </a:r>
          </a:p>
          <a:p>
            <a:pPr marL="361950" indent="-361950">
              <a:tabLst>
                <a:tab pos="265113" algn="l"/>
              </a:tabLst>
            </a:pPr>
            <a:r>
              <a:rPr lang="en-GB" sz="800" dirty="0">
                <a:solidFill>
                  <a:prstClr val="black"/>
                </a:solidFill>
                <a:cs typeface="Arial" pitchFamily="34" charset="0"/>
              </a:rPr>
              <a:t>PCM	-	</a:t>
            </a:r>
            <a:r>
              <a:rPr lang="en-US" sz="800" dirty="0" err="1">
                <a:solidFill>
                  <a:prstClr val="black"/>
                </a:solidFill>
                <a:cs typeface="Arial" pitchFamily="34" charset="0"/>
              </a:rPr>
              <a:t>Oleokimia</a:t>
            </a:r>
            <a:r>
              <a:rPr lang="en-US" sz="800" dirty="0">
                <a:solidFill>
                  <a:prstClr val="black"/>
                </a:solidFill>
                <a:cs typeface="Arial" pitchFamily="34" charset="0"/>
              </a:rPr>
              <a:t> </a:t>
            </a:r>
            <a:r>
              <a:rPr lang="en-US" sz="800" dirty="0" err="1">
                <a:solidFill>
                  <a:prstClr val="black"/>
                </a:solidFill>
                <a:cs typeface="Arial" pitchFamily="34" charset="0"/>
              </a:rPr>
              <a:t>Sawit</a:t>
            </a:r>
            <a:r>
              <a:rPr lang="en-US" sz="800" dirty="0">
                <a:solidFill>
                  <a:prstClr val="black"/>
                </a:solidFill>
                <a:cs typeface="Arial" pitchFamily="34" charset="0"/>
              </a:rPr>
              <a:t> (PCM)</a:t>
            </a:r>
          </a:p>
          <a:p>
            <a:pPr marL="361950" indent="-361950">
              <a:tabLst>
                <a:tab pos="265113" algn="l"/>
              </a:tabLst>
            </a:pPr>
            <a:r>
              <a:rPr lang="en-US" sz="800" dirty="0">
                <a:solidFill>
                  <a:prstClr val="black"/>
                </a:solidFill>
                <a:cs typeface="Arial" pitchFamily="34" charset="0"/>
              </a:rPr>
              <a:t>PFA	-	</a:t>
            </a:r>
            <a:r>
              <a:rPr lang="en-US" sz="800" dirty="0" err="1">
                <a:solidFill>
                  <a:prstClr val="black"/>
                </a:solidFill>
                <a:cs typeface="Arial" pitchFamily="34" charset="0"/>
              </a:rPr>
              <a:t>Asid</a:t>
            </a:r>
            <a:r>
              <a:rPr lang="en-US" sz="800" dirty="0">
                <a:solidFill>
                  <a:prstClr val="black"/>
                </a:solidFill>
                <a:cs typeface="Arial" pitchFamily="34" charset="0"/>
              </a:rPr>
              <a:t> </a:t>
            </a:r>
            <a:r>
              <a:rPr lang="en-US" sz="800" dirty="0" err="1">
                <a:solidFill>
                  <a:prstClr val="black"/>
                </a:solidFill>
                <a:cs typeface="Arial" pitchFamily="34" charset="0"/>
              </a:rPr>
              <a:t>Lemak</a:t>
            </a:r>
            <a:r>
              <a:rPr lang="en-US" sz="800" dirty="0">
                <a:solidFill>
                  <a:prstClr val="black"/>
                </a:solidFill>
                <a:cs typeface="Arial" pitchFamily="34" charset="0"/>
              </a:rPr>
              <a:t> </a:t>
            </a:r>
            <a:r>
              <a:rPr lang="en-US" sz="800" dirty="0" err="1">
                <a:solidFill>
                  <a:prstClr val="black"/>
                </a:solidFill>
                <a:cs typeface="Arial" pitchFamily="34" charset="0"/>
              </a:rPr>
              <a:t>Sawit</a:t>
            </a:r>
            <a:endParaRPr lang="en-US" sz="800" dirty="0">
              <a:solidFill>
                <a:prstClr val="black"/>
              </a:solidFill>
              <a:cs typeface="Arial" pitchFamily="34" charset="0"/>
            </a:endParaRPr>
          </a:p>
          <a:p>
            <a:pPr marL="361950" indent="-361950">
              <a:tabLst>
                <a:tab pos="265113" algn="l"/>
              </a:tabLst>
            </a:pPr>
            <a:r>
              <a:rPr lang="en-US" sz="800" dirty="0">
                <a:solidFill>
                  <a:prstClr val="black"/>
                </a:solidFill>
                <a:cs typeface="Arial" pitchFamily="34" charset="0"/>
              </a:rPr>
              <a:t>FFB	-	</a:t>
            </a:r>
            <a:r>
              <a:rPr lang="en-US" sz="800" dirty="0" err="1">
                <a:solidFill>
                  <a:prstClr val="black"/>
                </a:solidFill>
                <a:cs typeface="Arial" pitchFamily="34" charset="0"/>
              </a:rPr>
              <a:t>Buah</a:t>
            </a:r>
            <a:r>
              <a:rPr lang="en-US" sz="800" dirty="0">
                <a:solidFill>
                  <a:prstClr val="black"/>
                </a:solidFill>
                <a:cs typeface="Arial" pitchFamily="34" charset="0"/>
              </a:rPr>
              <a:t> </a:t>
            </a:r>
            <a:r>
              <a:rPr lang="en-US" sz="800" dirty="0" err="1">
                <a:solidFill>
                  <a:prstClr val="black"/>
                </a:solidFill>
                <a:cs typeface="Arial" pitchFamily="34" charset="0"/>
              </a:rPr>
              <a:t>Kelapa</a:t>
            </a:r>
            <a:r>
              <a:rPr lang="en-US" sz="800" dirty="0">
                <a:solidFill>
                  <a:prstClr val="black"/>
                </a:solidFill>
                <a:cs typeface="Arial" pitchFamily="34" charset="0"/>
              </a:rPr>
              <a:t> </a:t>
            </a:r>
            <a:r>
              <a:rPr lang="en-US" sz="800" dirty="0" err="1">
                <a:solidFill>
                  <a:prstClr val="black"/>
                </a:solidFill>
                <a:cs typeface="Arial" pitchFamily="34" charset="0"/>
              </a:rPr>
              <a:t>Sawit</a:t>
            </a:r>
            <a:endParaRPr lang="en-GB" sz="800" dirty="0">
              <a:solidFill>
                <a:prstClr val="black"/>
              </a:solidFill>
            </a:endParaRPr>
          </a:p>
        </p:txBody>
      </p:sp>
      <p:grpSp>
        <p:nvGrpSpPr>
          <p:cNvPr id="4" name="Group 3"/>
          <p:cNvGrpSpPr/>
          <p:nvPr/>
        </p:nvGrpSpPr>
        <p:grpSpPr>
          <a:xfrm>
            <a:off x="1680066" y="5140599"/>
            <a:ext cx="410192" cy="172549"/>
            <a:chOff x="4860032" y="5937699"/>
            <a:chExt cx="410192" cy="172549"/>
          </a:xfrm>
        </p:grpSpPr>
        <p:sp>
          <p:nvSpPr>
            <p:cNvPr id="115" name="Rectangle 114"/>
            <p:cNvSpPr/>
            <p:nvPr/>
          </p:nvSpPr>
          <p:spPr>
            <a:xfrm>
              <a:off x="4860032" y="5937699"/>
              <a:ext cx="410192" cy="172549"/>
            </a:xfrm>
            <a:prstGeom prst="rect">
              <a:avLst/>
            </a:prstGeom>
            <a:solidFill>
              <a:srgbClr val="FC84A1"/>
            </a:solidFill>
            <a:ln w="19050" cap="rnd" cmpd="sng" algn="ctr">
              <a:solidFill>
                <a:srgbClr val="1E5155">
                  <a:lumMod val="75000"/>
                </a:srgbClr>
              </a:solidFill>
              <a:prstDash val="solid"/>
            </a:ln>
            <a:effectLst/>
          </p:spPr>
          <p:txBody>
            <a:bodyPr rtlCol="0" anchor="ctr"/>
            <a:lstStyle/>
            <a:p>
              <a:pPr algn="ctr" defTabSz="342892"/>
              <a:endParaRPr lang="en-US" sz="800" dirty="0">
                <a:solidFill>
                  <a:prstClr val="black"/>
                </a:solidFill>
                <a:cs typeface="Arial" pitchFamily="34" charset="0"/>
              </a:endParaRPr>
            </a:p>
          </p:txBody>
        </p:sp>
        <p:pic>
          <p:nvPicPr>
            <p:cNvPr id="116" name="Picture 115"/>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5098116" y="5952150"/>
              <a:ext cx="151419" cy="54700"/>
            </a:xfrm>
            <a:prstGeom prst="rect">
              <a:avLst/>
            </a:prstGeom>
          </p:spPr>
        </p:pic>
      </p:grpSp>
      <p:graphicFrame>
        <p:nvGraphicFramePr>
          <p:cNvPr id="117" name="Table 116"/>
          <p:cNvGraphicFramePr>
            <a:graphicFrameLocks noGrp="1"/>
          </p:cNvGraphicFramePr>
          <p:nvPr>
            <p:extLst/>
          </p:nvPr>
        </p:nvGraphicFramePr>
        <p:xfrm>
          <a:off x="1652373" y="4852561"/>
          <a:ext cx="1577330" cy="548640"/>
        </p:xfrm>
        <a:graphic>
          <a:graphicData uri="http://schemas.openxmlformats.org/drawingml/2006/table">
            <a:tbl>
              <a:tblPr firstRow="1" bandRow="1">
                <a:tableStyleId>{5940675A-B579-460E-94D1-54222C63F5DA}</a:tableStyleId>
              </a:tblPr>
              <a:tblGrid>
                <a:gridCol w="476245"/>
                <a:gridCol w="1101085"/>
              </a:tblGrid>
              <a:tr h="0">
                <a:tc>
                  <a:txBody>
                    <a:bodyPr/>
                    <a:lstStyle/>
                    <a:p>
                      <a:r>
                        <a:rPr lang="en-US" sz="800" b="1" dirty="0" err="1" smtClean="0">
                          <a:solidFill>
                            <a:schemeClr val="bg1"/>
                          </a:solidFill>
                        </a:rPr>
                        <a:t>Simbol</a:t>
                      </a:r>
                      <a:endParaRPr lang="en-US" sz="800" b="1" dirty="0">
                        <a:solidFill>
                          <a:schemeClr val="bg1"/>
                        </a:solidFill>
                      </a:endParaRPr>
                    </a:p>
                  </a:txBody>
                  <a:tcPr>
                    <a:solidFill>
                      <a:srgbClr val="C00000"/>
                    </a:solidFill>
                  </a:tcPr>
                </a:tc>
                <a:tc>
                  <a:txBody>
                    <a:bodyPr/>
                    <a:lstStyle/>
                    <a:p>
                      <a:r>
                        <a:rPr lang="en-US" sz="800" b="1" dirty="0" err="1" smtClean="0">
                          <a:solidFill>
                            <a:schemeClr val="bg1"/>
                          </a:solidFill>
                        </a:rPr>
                        <a:t>Keterangan</a:t>
                      </a:r>
                      <a:endParaRPr lang="en-US" sz="800" b="1" dirty="0">
                        <a:solidFill>
                          <a:schemeClr val="bg1"/>
                        </a:solidFill>
                      </a:endParaRPr>
                    </a:p>
                  </a:txBody>
                  <a:tcPr>
                    <a:solidFill>
                      <a:srgbClr val="C00000"/>
                    </a:solidFill>
                  </a:tcPr>
                </a:tc>
              </a:tr>
              <a:tr h="258018">
                <a:tc>
                  <a:txBody>
                    <a:bodyPr/>
                    <a:lstStyle/>
                    <a:p>
                      <a:endParaRPr lang="en-US" sz="800" dirty="0"/>
                    </a:p>
                  </a:txBody>
                  <a:tcPr/>
                </a:tc>
                <a:tc>
                  <a:txBody>
                    <a:bodyPr/>
                    <a:lstStyle/>
                    <a:p>
                      <a:pPr algn="ctr"/>
                      <a:r>
                        <a:rPr lang="en-US" sz="800" dirty="0" err="1" smtClean="0"/>
                        <a:t>Sistem</a:t>
                      </a:r>
                      <a:r>
                        <a:rPr lang="en-US" sz="800" dirty="0" smtClean="0"/>
                        <a:t> </a:t>
                      </a:r>
                      <a:r>
                        <a:rPr lang="en-US" sz="800" dirty="0" err="1" smtClean="0"/>
                        <a:t>sedia</a:t>
                      </a:r>
                      <a:r>
                        <a:rPr lang="en-US" sz="800" baseline="0" dirty="0" smtClean="0"/>
                        <a:t> </a:t>
                      </a:r>
                      <a:r>
                        <a:rPr lang="en-US" sz="800" baseline="0" dirty="0" err="1" smtClean="0"/>
                        <a:t>ada</a:t>
                      </a:r>
                      <a:r>
                        <a:rPr lang="en-US" sz="800" baseline="0" dirty="0" smtClean="0"/>
                        <a:t> </a:t>
                      </a:r>
                      <a:r>
                        <a:rPr lang="en-US" sz="800" baseline="0" dirty="0" err="1" smtClean="0"/>
                        <a:t>dijadikan</a:t>
                      </a:r>
                      <a:r>
                        <a:rPr lang="en-US" sz="800" baseline="0" dirty="0" smtClean="0"/>
                        <a:t> sub </a:t>
                      </a:r>
                      <a:r>
                        <a:rPr lang="en-US" sz="800" baseline="0" dirty="0" err="1" smtClean="0"/>
                        <a:t>modul</a:t>
                      </a:r>
                      <a:endParaRPr lang="en-US" sz="800" dirty="0"/>
                    </a:p>
                  </a:txBody>
                  <a:tcPr/>
                </a:tc>
              </a:tr>
            </a:tbl>
          </a:graphicData>
        </a:graphic>
      </p:graphicFrame>
      <p:sp>
        <p:nvSpPr>
          <p:cNvPr id="5" name="TextBox 4"/>
          <p:cNvSpPr txBox="1"/>
          <p:nvPr/>
        </p:nvSpPr>
        <p:spPr>
          <a:xfrm>
            <a:off x="1586970" y="4621119"/>
            <a:ext cx="662361" cy="246221"/>
          </a:xfrm>
          <a:prstGeom prst="rect">
            <a:avLst/>
          </a:prstGeom>
          <a:noFill/>
        </p:spPr>
        <p:txBody>
          <a:bodyPr wrap="none" rtlCol="0">
            <a:spAutoFit/>
          </a:bodyPr>
          <a:lstStyle/>
          <a:p>
            <a:r>
              <a:rPr lang="en-US" sz="1000" b="1" u="sng" dirty="0" err="1"/>
              <a:t>Petunjuk</a:t>
            </a:r>
            <a:endParaRPr lang="en-US" sz="1000" b="1" u="sng" dirty="0"/>
          </a:p>
        </p:txBody>
      </p:sp>
      <p:sp>
        <p:nvSpPr>
          <p:cNvPr id="123" name="Slide Number Placeholder 5"/>
          <p:cNvSpPr>
            <a:spLocks noGrp="1"/>
          </p:cNvSpPr>
          <p:nvPr>
            <p:ph type="sldNum" sz="quarter" idx="12"/>
          </p:nvPr>
        </p:nvSpPr>
        <p:spPr>
          <a:xfrm>
            <a:off x="8498904" y="1"/>
            <a:ext cx="2133600" cy="365125"/>
          </a:xfrm>
        </p:spPr>
        <p:txBody>
          <a:bodyPr/>
          <a:lstStyle/>
          <a:p>
            <a:pPr>
              <a:defRPr/>
            </a:pPr>
            <a:fld id="{FC5B1A1B-C236-46D1-81C2-FEA0039CE557}" type="slidenum">
              <a:rPr lang="ms-MY" smtClean="0"/>
              <a:t>20</a:t>
            </a:fld>
            <a:r>
              <a:rPr lang="ms-MY" dirty="0" smtClean="0"/>
              <a:t> / 63</a:t>
            </a:r>
            <a:endParaRPr lang="ms-MY" dirty="0"/>
          </a:p>
        </p:txBody>
      </p:sp>
      <p:sp>
        <p:nvSpPr>
          <p:cNvPr id="124" name="Rectangle 123"/>
          <p:cNvSpPr/>
          <p:nvPr/>
        </p:nvSpPr>
        <p:spPr>
          <a:xfrm>
            <a:off x="3446227" y="1712402"/>
            <a:ext cx="1374053" cy="296303"/>
          </a:xfrm>
          <a:prstGeom prst="rect">
            <a:avLst/>
          </a:prstGeom>
          <a:solidFill>
            <a:srgbClr val="FC84A1"/>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Pengalihan</a:t>
            </a:r>
            <a:r>
              <a:rPr lang="en-US" sz="800" dirty="0">
                <a:solidFill>
                  <a:prstClr val="black"/>
                </a:solidFill>
                <a:cs typeface="Arial" pitchFamily="34" charset="0"/>
              </a:rPr>
              <a:t> PO (MPOB L3)</a:t>
            </a:r>
          </a:p>
        </p:txBody>
      </p:sp>
      <p:pic>
        <p:nvPicPr>
          <p:cNvPr id="125" name="Picture 124"/>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4648172" y="1726852"/>
            <a:ext cx="151419" cy="54700"/>
          </a:xfrm>
          <a:prstGeom prst="rect">
            <a:avLst/>
          </a:prstGeom>
        </p:spPr>
      </p:pic>
      <p:sp>
        <p:nvSpPr>
          <p:cNvPr id="126" name="Rectangle 125"/>
          <p:cNvSpPr/>
          <p:nvPr/>
        </p:nvSpPr>
        <p:spPr>
          <a:xfrm>
            <a:off x="3446227" y="2062698"/>
            <a:ext cx="1374053" cy="296303"/>
          </a:xfrm>
          <a:prstGeom prst="rect">
            <a:avLst/>
          </a:prstGeom>
          <a:solidFill>
            <a:srgbClr val="FC84A1"/>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Pengesahan</a:t>
            </a:r>
            <a:r>
              <a:rPr lang="en-US" sz="800" dirty="0">
                <a:solidFill>
                  <a:prstClr val="black"/>
                </a:solidFill>
                <a:cs typeface="Arial" pitchFamily="34" charset="0"/>
              </a:rPr>
              <a:t> </a:t>
            </a:r>
            <a:r>
              <a:rPr lang="en-US" sz="800" dirty="0" err="1">
                <a:solidFill>
                  <a:prstClr val="black"/>
                </a:solidFill>
                <a:cs typeface="Arial" pitchFamily="34" charset="0"/>
              </a:rPr>
              <a:t>konsainan</a:t>
            </a:r>
            <a:endParaRPr lang="en-US" sz="800" dirty="0">
              <a:solidFill>
                <a:prstClr val="black"/>
              </a:solidFill>
              <a:cs typeface="Arial" pitchFamily="34" charset="0"/>
            </a:endParaRPr>
          </a:p>
        </p:txBody>
      </p:sp>
      <p:pic>
        <p:nvPicPr>
          <p:cNvPr id="127" name="Picture 12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4648172" y="2077148"/>
            <a:ext cx="151419" cy="54700"/>
          </a:xfrm>
          <a:prstGeom prst="rect">
            <a:avLst/>
          </a:prstGeom>
        </p:spPr>
      </p:pic>
      <p:sp>
        <p:nvSpPr>
          <p:cNvPr id="128" name="Text Placeholder 10"/>
          <p:cNvSpPr txBox="1">
            <a:spLocks/>
          </p:cNvSpPr>
          <p:nvPr/>
        </p:nvSpPr>
        <p:spPr>
          <a:xfrm>
            <a:off x="1539646" y="-2008"/>
            <a:ext cx="9144000" cy="478680"/>
          </a:xfrm>
          <a:prstGeom prst="rect">
            <a:avLst/>
          </a:prstGeom>
        </p:spPr>
        <p:txBody>
          <a:bodyPr vert="horz" lIns="51435" tIns="25718" rIns="51435" bIns="25718"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sz="2400" b="1" dirty="0">
                <a:solidFill>
                  <a:prstClr val="black"/>
                </a:solidFill>
                <a:latin typeface="Arial" pitchFamily="34" charset="0"/>
                <a:ea typeface="ＭＳ Ｐゴシック" pitchFamily="34" charset="-128"/>
                <a:cs typeface="Arial" pitchFamily="34" charset="0"/>
              </a:rPr>
              <a:t>MODUL E-TRACE</a:t>
            </a:r>
            <a:endParaRPr lang="ms-MY" sz="2400" b="1" i="1" dirty="0">
              <a:solidFill>
                <a:prstClr val="black"/>
              </a:solidFill>
              <a:latin typeface="Arial" pitchFamily="34" charset="0"/>
              <a:ea typeface="ＭＳ Ｐゴシック" pitchFamily="34" charset="-128"/>
              <a:cs typeface="Arial" pitchFamily="34" charset="0"/>
            </a:endParaRPr>
          </a:p>
        </p:txBody>
      </p:sp>
      <p:graphicFrame>
        <p:nvGraphicFramePr>
          <p:cNvPr id="6" name="Table 5"/>
          <p:cNvGraphicFramePr>
            <a:graphicFrameLocks noGrp="1"/>
          </p:cNvGraphicFramePr>
          <p:nvPr>
            <p:extLst/>
          </p:nvPr>
        </p:nvGraphicFramePr>
        <p:xfrm>
          <a:off x="8867320" y="4912232"/>
          <a:ext cx="1693176" cy="1818652"/>
        </p:xfrm>
        <a:graphic>
          <a:graphicData uri="http://schemas.openxmlformats.org/drawingml/2006/table">
            <a:tbl>
              <a:tblPr bandRow="1">
                <a:tableStyleId>{5940675A-B579-460E-94D1-54222C63F5DA}</a:tableStyleId>
              </a:tblPr>
              <a:tblGrid>
                <a:gridCol w="685064"/>
                <a:gridCol w="1008112"/>
              </a:tblGrid>
              <a:tr h="355612">
                <a:tc>
                  <a:txBody>
                    <a:bodyPr/>
                    <a:lstStyle/>
                    <a:p>
                      <a:r>
                        <a:rPr lang="en-US" sz="1000" b="1" dirty="0" err="1" smtClean="0"/>
                        <a:t>Modul</a:t>
                      </a:r>
                      <a:endParaRPr lang="en-MY" sz="10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b="1" dirty="0" err="1" smtClean="0"/>
                        <a:t>Bil</a:t>
                      </a:r>
                      <a:r>
                        <a:rPr lang="en-US" sz="1000" b="1" dirty="0" smtClean="0"/>
                        <a:t>.</a:t>
                      </a:r>
                      <a:r>
                        <a:rPr lang="en-US" sz="1000" b="1" baseline="0" dirty="0" smtClean="0"/>
                        <a:t> </a:t>
                      </a:r>
                      <a:r>
                        <a:rPr lang="en-US" sz="1000" b="1" dirty="0" smtClean="0"/>
                        <a:t>Sub </a:t>
                      </a:r>
                      <a:r>
                        <a:rPr lang="en-US" sz="1000" b="1" dirty="0" err="1" smtClean="0"/>
                        <a:t>Modul</a:t>
                      </a:r>
                      <a:endParaRPr lang="en-MY" sz="10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838">
                <a:tc>
                  <a:txBody>
                    <a:bodyPr/>
                    <a:lstStyle/>
                    <a:p>
                      <a:r>
                        <a:rPr lang="en-US" sz="1000" dirty="0" smtClean="0"/>
                        <a:t>e-Cert</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smtClean="0"/>
                        <a:t>5</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838">
                <a:tc>
                  <a:txBody>
                    <a:bodyPr/>
                    <a:lstStyle/>
                    <a:p>
                      <a:r>
                        <a:rPr lang="en-US" sz="1000" dirty="0" smtClean="0"/>
                        <a:t>e-PP</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smtClean="0"/>
                        <a:t>16</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838">
                <a:tc>
                  <a:txBody>
                    <a:bodyPr/>
                    <a:lstStyle/>
                    <a:p>
                      <a:r>
                        <a:rPr lang="en-US" sz="1000" dirty="0" smtClean="0"/>
                        <a:t>e-FFB</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smtClean="0"/>
                        <a:t>8</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838">
                <a:tc>
                  <a:txBody>
                    <a:bodyPr/>
                    <a:lstStyle/>
                    <a:p>
                      <a:r>
                        <a:rPr lang="en-US" sz="1000" dirty="0" err="1" smtClean="0"/>
                        <a:t>i</a:t>
                      </a:r>
                      <a:r>
                        <a:rPr lang="en-US" sz="1000" dirty="0" smtClean="0"/>
                        <a:t>-Enforce</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smtClean="0"/>
                        <a:t>12</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838">
                <a:tc>
                  <a:txBody>
                    <a:bodyPr/>
                    <a:lstStyle/>
                    <a:p>
                      <a:r>
                        <a:rPr lang="en-US" sz="1000" dirty="0" err="1" smtClean="0"/>
                        <a:t>i</a:t>
                      </a:r>
                      <a:r>
                        <a:rPr lang="en-US" sz="1000" dirty="0" smtClean="0"/>
                        <a:t>-Service</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smtClean="0"/>
                        <a:t>6</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838">
                <a:tc>
                  <a:txBody>
                    <a:bodyPr/>
                    <a:lstStyle/>
                    <a:p>
                      <a:r>
                        <a:rPr lang="en-US" sz="1000" b="1" dirty="0" smtClean="0"/>
                        <a:t>JUMLAH</a:t>
                      </a:r>
                      <a:endParaRPr lang="en-MY" sz="10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r>
                        <a:rPr lang="en-US" sz="1000" b="1" dirty="0" smtClean="0"/>
                        <a:t>47</a:t>
                      </a:r>
                      <a:endParaRPr lang="en-MY" sz="10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bl>
          </a:graphicData>
        </a:graphic>
      </p:graphicFrame>
      <p:sp>
        <p:nvSpPr>
          <p:cNvPr id="129" name="Rectangle 128"/>
          <p:cNvSpPr/>
          <p:nvPr/>
        </p:nvSpPr>
        <p:spPr>
          <a:xfrm>
            <a:off x="1740975" y="1988841"/>
            <a:ext cx="1261255"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 sz="800" dirty="0">
                <a:solidFill>
                  <a:prstClr val="black"/>
                </a:solidFill>
                <a:cs typeface="Arial" pitchFamily="34" charset="0"/>
              </a:rPr>
              <a:t>Statistik dan Pelaporan </a:t>
            </a:r>
            <a:endParaRPr lang="en-US" sz="800" dirty="0">
              <a:solidFill>
                <a:prstClr val="black"/>
              </a:solidFill>
              <a:cs typeface="Arial" pitchFamily="34" charset="0"/>
            </a:endParaRPr>
          </a:p>
        </p:txBody>
      </p:sp>
      <p:pic>
        <p:nvPicPr>
          <p:cNvPr id="130" name="Picture 129"/>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2855641" y="2011131"/>
            <a:ext cx="138989" cy="54700"/>
          </a:xfrm>
          <a:prstGeom prst="rect">
            <a:avLst/>
          </a:prstGeom>
        </p:spPr>
      </p:pic>
      <p:sp>
        <p:nvSpPr>
          <p:cNvPr id="131" name="Rectangle 130"/>
          <p:cNvSpPr/>
          <p:nvPr/>
        </p:nvSpPr>
        <p:spPr>
          <a:xfrm rot="1448987">
            <a:off x="1501382" y="2861194"/>
            <a:ext cx="9173880" cy="923330"/>
          </a:xfrm>
          <a:prstGeom prst="rect">
            <a:avLst/>
          </a:prstGeom>
          <a:noFill/>
        </p:spPr>
        <p:txBody>
          <a:bodyPr wrap="square" lIns="91440" tIns="45720" rIns="91440" bIns="45720">
            <a:spAutoFit/>
          </a:bodyPr>
          <a:lstStyle/>
          <a:p>
            <a:pPr algn="ct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32" name="Slide Number Placeholder 1"/>
          <p:cNvSpPr txBox="1">
            <a:spLocks/>
          </p:cNvSpPr>
          <p:nvPr/>
        </p:nvSpPr>
        <p:spPr>
          <a:xfrm>
            <a:off x="8610600" y="6356350"/>
            <a:ext cx="2743200" cy="365125"/>
          </a:xfrm>
          <a:prstGeom prst="rect">
            <a:avLst/>
          </a:prstGeom>
        </p:spPr>
        <p:txBody>
          <a:bodyPr vert="horz" lIns="91440" tIns="45720" rIns="91440" bIns="45720" rtlCol="0" anchor="ctr"/>
          <a:lstStyle>
            <a:defPPr>
              <a:defRPr lang="ms-MY"/>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ms-MY" dirty="0" smtClean="0"/>
              <a:t>20</a:t>
            </a:r>
            <a:endParaRPr lang="ms-MY" dirty="0"/>
          </a:p>
        </p:txBody>
      </p:sp>
    </p:spTree>
    <p:extLst>
      <p:ext uri="{BB962C8B-B14F-4D97-AF65-F5344CB8AC3E}">
        <p14:creationId xmlns:p14="http://schemas.microsoft.com/office/powerpoint/2010/main" val="172235944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44450"/>
            <a:ext cx="8695506"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i="1" smtClean="0">
                <a:latin typeface="Arial" pitchFamily="34" charset="0"/>
                <a:ea typeface="ＭＳ Ｐゴシック" pitchFamily="34" charset="-128"/>
                <a:cs typeface="Arial" pitchFamily="34" charset="0"/>
              </a:rPr>
              <a:t>TECHNOLOGY VIEW</a:t>
            </a:r>
            <a:endParaRPr lang="ms-MY" b="1" i="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919535" y="908720"/>
            <a:ext cx="8838111" cy="1365248"/>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Clr>
                <a:schemeClr val="accent1"/>
              </a:buClr>
              <a:buSzPct val="73000"/>
              <a:buFont typeface="Wingdings" panose="05000000000000000000" pitchFamily="2" charset="2"/>
              <a:buChar char="Ø"/>
            </a:pPr>
            <a:r>
              <a:rPr lang="en-US" sz="1800" dirty="0" err="1">
                <a:solidFill>
                  <a:schemeClr val="tx1"/>
                </a:solidFill>
                <a:latin typeface="Arial" panose="020B0604020202020204" pitchFamily="34" charset="0"/>
                <a:cs typeface="Arial" panose="020B0604020202020204" pitchFamily="34" charset="0"/>
              </a:rPr>
              <a:t>Masukkan</a:t>
            </a:r>
            <a:r>
              <a:rPr lang="en-US" sz="1800" dirty="0">
                <a:solidFill>
                  <a:schemeClr val="tx1"/>
                </a:solidFill>
                <a:latin typeface="Arial" panose="020B0604020202020204" pitchFamily="34" charset="0"/>
                <a:cs typeface="Arial" panose="020B0604020202020204" pitchFamily="34" charset="0"/>
              </a:rPr>
              <a:t> diagram </a:t>
            </a:r>
            <a:r>
              <a:rPr lang="en-US" sz="1800" dirty="0" err="1">
                <a:solidFill>
                  <a:schemeClr val="tx1"/>
                </a:solidFill>
                <a:latin typeface="Arial" panose="020B0604020202020204" pitchFamily="34" charset="0"/>
                <a:cs typeface="Arial" panose="020B0604020202020204" pitchFamily="34" charset="0"/>
              </a:rPr>
              <a:t>infrastruktur</a:t>
            </a:r>
            <a:r>
              <a:rPr lang="en-US" sz="1800" dirty="0">
                <a:solidFill>
                  <a:schemeClr val="tx1"/>
                </a:solidFill>
                <a:latin typeface="Arial" panose="020B0604020202020204" pitchFamily="34" charset="0"/>
                <a:cs typeface="Arial" panose="020B0604020202020204" pitchFamily="34" charset="0"/>
              </a:rPr>
              <a:t> ICT yang </a:t>
            </a:r>
            <a:r>
              <a:rPr lang="en-US" sz="1800" dirty="0" err="1">
                <a:solidFill>
                  <a:schemeClr val="tx1"/>
                </a:solidFill>
                <a:latin typeface="Arial" panose="020B0604020202020204" pitchFamily="34" charset="0"/>
                <a:cs typeface="Arial" panose="020B0604020202020204" pitchFamily="34" charset="0"/>
              </a:rPr>
              <a:t>menyokong</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keseluruhan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sistem</a:t>
            </a:r>
            <a:r>
              <a:rPr lang="en-US" sz="1800" dirty="0">
                <a:solidFill>
                  <a:schemeClr val="tx1"/>
                </a:solidFill>
                <a:latin typeface="Arial" panose="020B0604020202020204" pitchFamily="34" charset="0"/>
                <a:cs typeface="Arial" panose="020B0604020202020204" pitchFamily="34" charset="0"/>
              </a:rPr>
              <a:t> ICT </a:t>
            </a:r>
            <a:r>
              <a:rPr lang="en-US" sz="1800" dirty="0" err="1">
                <a:solidFill>
                  <a:schemeClr val="tx1"/>
                </a:solidFill>
                <a:latin typeface="Arial" panose="020B0604020202020204" pitchFamily="34" charset="0"/>
                <a:cs typeface="Arial" panose="020B0604020202020204" pitchFamily="34" charset="0"/>
              </a:rPr>
              <a:t>dan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projek</a:t>
            </a:r>
            <a:r>
              <a:rPr lang="en-US" sz="1800" dirty="0">
                <a:solidFill>
                  <a:schemeClr val="tx1"/>
                </a:solidFill>
                <a:latin typeface="Arial" panose="020B0604020202020204" pitchFamily="34" charset="0"/>
                <a:cs typeface="Arial" panose="020B0604020202020204" pitchFamily="34" charset="0"/>
              </a:rPr>
              <a:t> yang </a:t>
            </a:r>
            <a:r>
              <a:rPr lang="en-US" sz="1800" dirty="0" err="1">
                <a:solidFill>
                  <a:schemeClr val="tx1"/>
                </a:solidFill>
                <a:latin typeface="Arial" panose="020B0604020202020204" pitchFamily="34" charset="0"/>
                <a:cs typeface="Arial" panose="020B0604020202020204" pitchFamily="34" charset="0"/>
              </a:rPr>
              <a:t>dimohon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contoh</a:t>
            </a:r>
            <a:r>
              <a:rPr lang="en-US" sz="1800" dirty="0">
                <a:solidFill>
                  <a:schemeClr val="tx1"/>
                </a:solidFill>
                <a:latin typeface="Arial" panose="020B0604020202020204" pitchFamily="34" charset="0"/>
                <a:cs typeface="Arial" panose="020B0604020202020204" pitchFamily="34" charset="0"/>
              </a:rPr>
              <a:t> DC, DRC, </a:t>
            </a:r>
            <a:r>
              <a:rPr lang="en-US" sz="1800" dirty="0" err="1">
                <a:solidFill>
                  <a:schemeClr val="tx1"/>
                </a:solidFill>
                <a:latin typeface="Arial" panose="020B0604020202020204" pitchFamily="34" charset="0"/>
                <a:cs typeface="Arial" panose="020B0604020202020204" pitchFamily="34" charset="0"/>
              </a:rPr>
              <a:t>rangkaian</a:t>
            </a:r>
            <a:r>
              <a:rPr lang="en-US" sz="1800" dirty="0">
                <a:solidFill>
                  <a:schemeClr val="tx1"/>
                </a:solidFill>
                <a:latin typeface="Arial" panose="020B0604020202020204" pitchFamily="34" charset="0"/>
                <a:cs typeface="Arial" panose="020B0604020202020204" pitchFamily="34" charset="0"/>
              </a:rPr>
              <a:t>/</a:t>
            </a:r>
            <a:r>
              <a:rPr lang="en-US" sz="1800" dirty="0" err="1">
                <a:solidFill>
                  <a:schemeClr val="tx1"/>
                </a:solidFill>
                <a:latin typeface="Arial" panose="020B0604020202020204" pitchFamily="34" charset="0"/>
                <a:cs typeface="Arial" panose="020B0604020202020204" pitchFamily="34" charset="0"/>
              </a:rPr>
              <a:t>capaian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ke</a:t>
            </a:r>
            <a:r>
              <a:rPr lang="en-US" sz="1800" dirty="0">
                <a:solidFill>
                  <a:schemeClr val="tx1"/>
                </a:solidFill>
                <a:latin typeface="Arial" panose="020B0604020202020204" pitchFamily="34" charset="0"/>
                <a:cs typeface="Arial" panose="020B0604020202020204" pitchFamily="34" charset="0"/>
              </a:rPr>
              <a:t> internet (LAN/WAN), bandwidth, </a:t>
            </a:r>
            <a:r>
              <a:rPr lang="en-US" sz="1800" dirty="0" err="1">
                <a:solidFill>
                  <a:schemeClr val="tx1"/>
                </a:solidFill>
                <a:latin typeface="Arial" panose="020B0604020202020204" pitchFamily="34" charset="0"/>
                <a:cs typeface="Arial" panose="020B0604020202020204" pitchFamily="34" charset="0"/>
              </a:rPr>
              <a:t>peralatan</a:t>
            </a:r>
            <a:r>
              <a:rPr lang="en-US" sz="1800" dirty="0">
                <a:solidFill>
                  <a:schemeClr val="tx1"/>
                </a:solidFill>
                <a:latin typeface="Arial" panose="020B0604020202020204" pitchFamily="34" charset="0"/>
                <a:cs typeface="Arial" panose="020B0604020202020204" pitchFamily="34" charset="0"/>
              </a:rPr>
              <a:t> (server/virtual server, pc, storage </a:t>
            </a:r>
            <a:r>
              <a:rPr lang="en-US" sz="1800" err="1">
                <a:solidFill>
                  <a:schemeClr val="tx1"/>
                </a:solidFill>
                <a:latin typeface="Arial" panose="020B0604020202020204" pitchFamily="34" charset="0"/>
                <a:cs typeface="Arial" panose="020B0604020202020204" pitchFamily="34" charset="0"/>
              </a:rPr>
              <a:t>dll</a:t>
            </a:r>
            <a:r>
              <a:rPr lang="en-US" sz="1800" smtClean="0">
                <a:solidFill>
                  <a:schemeClr val="tx1"/>
                </a:solidFill>
                <a:latin typeface="Arial" panose="020B0604020202020204" pitchFamily="34" charset="0"/>
                <a:cs typeface="Arial" panose="020B0604020202020204" pitchFamily="34" charset="0"/>
              </a:rPr>
              <a:t>))</a:t>
            </a:r>
          </a:p>
          <a:p>
            <a:pPr marL="342900" indent="-342900" algn="l">
              <a:buClr>
                <a:schemeClr val="accent1"/>
              </a:buClr>
              <a:buSzPct val="73000"/>
              <a:buFont typeface="Wingdings" panose="05000000000000000000" pitchFamily="2" charset="2"/>
              <a:buChar char="Ø"/>
            </a:pPr>
            <a:r>
              <a:rPr lang="en-US" sz="1800" smtClean="0">
                <a:solidFill>
                  <a:schemeClr val="tx1"/>
                </a:solidFill>
                <a:latin typeface="Arial" panose="020B0604020202020204" pitchFamily="34" charset="0"/>
                <a:cs typeface="Arial" panose="020B0604020202020204" pitchFamily="34" charset="0"/>
              </a:rPr>
              <a:t>Perlu </a:t>
            </a:r>
            <a:r>
              <a:rPr lang="en-US" sz="1800">
                <a:solidFill>
                  <a:schemeClr val="tx1"/>
                </a:solidFill>
                <a:latin typeface="Arial" panose="020B0604020202020204" pitchFamily="34" charset="0"/>
                <a:cs typeface="Arial" panose="020B0604020202020204" pitchFamily="34" charset="0"/>
              </a:rPr>
              <a:t>menggambarkan keseluruhan di jabatan</a:t>
            </a:r>
          </a:p>
          <a:p>
            <a:pPr algn="l">
              <a:buClr>
                <a:schemeClr val="accent1"/>
              </a:buClr>
              <a:buSzPct val="73000"/>
            </a:pPr>
            <a:endParaRPr lang="en-US" sz="1800" dirty="0">
              <a:solidFill>
                <a:schemeClr val="tx1"/>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21</a:t>
            </a:fld>
            <a:endParaRPr lang="ms-MY"/>
          </a:p>
        </p:txBody>
      </p:sp>
      <p:sp>
        <p:nvSpPr>
          <p:cNvPr id="8" name="Rectangle 7"/>
          <p:cNvSpPr/>
          <p:nvPr/>
        </p:nvSpPr>
        <p:spPr>
          <a:xfrm>
            <a:off x="2083505" y="2466474"/>
            <a:ext cx="8258479" cy="923330"/>
          </a:xfrm>
          <a:prstGeom prst="rect">
            <a:avLst/>
          </a:prstGeom>
          <a:noFill/>
        </p:spPr>
        <p:txBody>
          <a:bodyPr wrap="none" lIns="91440" tIns="45720" rIns="91440" bIns="45720">
            <a:spAutoFit/>
          </a:bodyPr>
          <a:lstStyle/>
          <a:p>
            <a:pPr algn="ctr"/>
            <a:r>
              <a:rPr lang="en-US" sz="5400" b="1" dirty="0" err="1">
                <a:ln w="22225">
                  <a:solidFill>
                    <a:schemeClr val="accent2"/>
                  </a:solidFill>
                  <a:prstDash val="solid"/>
                </a:ln>
                <a:solidFill>
                  <a:schemeClr val="accent2">
                    <a:lumMod val="40000"/>
                    <a:lumOff val="60000"/>
                  </a:schemeClr>
                </a:solidFill>
              </a:rPr>
              <a:t>Lihat</a:t>
            </a:r>
            <a:r>
              <a:rPr lang="en-US" sz="5400" b="1" dirty="0">
                <a:ln w="22225">
                  <a:solidFill>
                    <a:schemeClr val="accent2"/>
                  </a:solidFill>
                  <a:prstDash val="solid"/>
                </a:ln>
                <a:solidFill>
                  <a:schemeClr val="accent2">
                    <a:lumMod val="40000"/>
                    <a:lumOff val="60000"/>
                  </a:schemeClr>
                </a:solidFill>
              </a:rPr>
              <a:t> </a:t>
            </a:r>
            <a:r>
              <a:rPr lang="en-US" sz="5400" b="1" dirty="0" err="1">
                <a:ln w="22225">
                  <a:solidFill>
                    <a:schemeClr val="accent2"/>
                  </a:solidFill>
                  <a:prstDash val="solid"/>
                </a:ln>
                <a:solidFill>
                  <a:schemeClr val="accent2">
                    <a:lumMod val="40000"/>
                    <a:lumOff val="60000"/>
                  </a:schemeClr>
                </a:solidFill>
              </a:rPr>
              <a:t>contoh</a:t>
            </a:r>
            <a:r>
              <a:rPr lang="en-US" sz="5400" b="1" dirty="0">
                <a:ln w="22225">
                  <a:solidFill>
                    <a:schemeClr val="accent2"/>
                  </a:solidFill>
                  <a:prstDash val="solid"/>
                </a:ln>
                <a:solidFill>
                  <a:schemeClr val="accent2">
                    <a:lumMod val="40000"/>
                    <a:lumOff val="60000"/>
                  </a:schemeClr>
                </a:solidFill>
              </a:rPr>
              <a:t> </a:t>
            </a:r>
            <a:r>
              <a:rPr lang="en-US" sz="5400" b="1">
                <a:ln w="22225">
                  <a:solidFill>
                    <a:schemeClr val="accent2"/>
                  </a:solidFill>
                  <a:prstDash val="solid"/>
                </a:ln>
                <a:solidFill>
                  <a:schemeClr val="accent2">
                    <a:lumMod val="40000"/>
                    <a:lumOff val="60000"/>
                  </a:schemeClr>
                </a:solidFill>
              </a:rPr>
              <a:t>Slide </a:t>
            </a:r>
            <a:r>
              <a:rPr lang="en-US" sz="5400" b="1" smtClean="0">
                <a:ln w="22225">
                  <a:solidFill>
                    <a:schemeClr val="accent2"/>
                  </a:solidFill>
                  <a:prstDash val="solid"/>
                </a:ln>
                <a:solidFill>
                  <a:schemeClr val="accent2">
                    <a:lumMod val="40000"/>
                    <a:lumOff val="60000"/>
                  </a:schemeClr>
                </a:solidFill>
              </a:rPr>
              <a:t>22 </a:t>
            </a:r>
            <a:r>
              <a:rPr lang="en-US" sz="5400" b="1" err="1" smtClean="0">
                <a:ln w="22225">
                  <a:solidFill>
                    <a:schemeClr val="accent2"/>
                  </a:solidFill>
                  <a:prstDash val="solid"/>
                </a:ln>
                <a:solidFill>
                  <a:schemeClr val="accent2">
                    <a:lumMod val="40000"/>
                    <a:lumOff val="60000"/>
                  </a:schemeClr>
                </a:solidFill>
              </a:rPr>
              <a:t>dan</a:t>
            </a:r>
            <a:r>
              <a:rPr lang="en-US" sz="5400" b="1" smtClean="0">
                <a:ln w="22225">
                  <a:solidFill>
                    <a:schemeClr val="accent2"/>
                  </a:solidFill>
                  <a:prstDash val="solid"/>
                </a:ln>
                <a:solidFill>
                  <a:schemeClr val="accent2">
                    <a:lumMod val="40000"/>
                    <a:lumOff val="60000"/>
                  </a:schemeClr>
                </a:solidFill>
              </a:rPr>
              <a:t> 23</a:t>
            </a:r>
            <a:endParaRPr lang="en-US" sz="5400" b="1" dirty="0">
              <a:ln w="22225">
                <a:solidFill>
                  <a:schemeClr val="accent2"/>
                </a:solidFill>
                <a:prstDash val="solid"/>
              </a:ln>
              <a:solidFill>
                <a:schemeClr val="accent2">
                  <a:lumMod val="40000"/>
                  <a:lumOff val="60000"/>
                </a:schemeClr>
              </a:solidFill>
            </a:endParaRPr>
          </a:p>
        </p:txBody>
      </p:sp>
      <p:sp>
        <p:nvSpPr>
          <p:cNvPr id="3" name="Rectangle 2"/>
          <p:cNvSpPr/>
          <p:nvPr/>
        </p:nvSpPr>
        <p:spPr>
          <a:xfrm>
            <a:off x="2352675" y="3576495"/>
            <a:ext cx="7053718" cy="2862322"/>
          </a:xfrm>
          <a:prstGeom prst="rect">
            <a:avLst/>
          </a:prstGeom>
        </p:spPr>
        <p:txBody>
          <a:bodyPr wrap="square">
            <a:spAutoFit/>
          </a:bodyPr>
          <a:lstStyle/>
          <a:p>
            <a:pPr>
              <a:buClr>
                <a:schemeClr val="accent1"/>
              </a:buClr>
              <a:buSzPct val="73000"/>
            </a:pPr>
            <a:r>
              <a:rPr lang="en-US" sz="1200" b="1" dirty="0">
                <a:latin typeface="Arial" panose="020B0604020202020204" pitchFamily="34" charset="0"/>
                <a:cs typeface="Arial" panose="020B0604020202020204" pitchFamily="34" charset="0"/>
              </a:rPr>
              <a:t>*NOTA:</a:t>
            </a:r>
          </a:p>
          <a:p>
            <a:pPr marL="171450" indent="-171450">
              <a:buClr>
                <a:schemeClr val="accent1"/>
              </a:buClr>
              <a:buSzPct val="73000"/>
              <a:buFont typeface="Arial" panose="020B0604020202020204" pitchFamily="34" charset="0"/>
              <a:buChar char="•"/>
            </a:pPr>
            <a:r>
              <a:rPr lang="en-US" sz="1200" dirty="0" err="1">
                <a:latin typeface="Arial" panose="020B0604020202020204" pitchFamily="34" charset="0"/>
                <a:cs typeface="Arial" panose="020B0604020202020204" pitchFamily="34" charset="0"/>
              </a:rPr>
              <a:t>Perolehan</a:t>
            </a:r>
            <a:r>
              <a:rPr lang="en-US" sz="1200" dirty="0">
                <a:latin typeface="Arial" panose="020B0604020202020204" pitchFamily="34" charset="0"/>
                <a:cs typeface="Arial" panose="020B0604020202020204" pitchFamily="34" charset="0"/>
              </a:rPr>
              <a:t> Baharu </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perolehan</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peralatan</a:t>
            </a:r>
            <a:r>
              <a:rPr lang="en-US" sz="1200" dirty="0" smtClean="0">
                <a:latin typeface="Arial" panose="020B0604020202020204" pitchFamily="34" charset="0"/>
                <a:cs typeface="Arial" panose="020B0604020202020204" pitchFamily="34" charset="0"/>
              </a:rPr>
              <a:t> ICT yang </a:t>
            </a:r>
            <a:r>
              <a:rPr lang="en-US" sz="1200" dirty="0" err="1" smtClean="0">
                <a:latin typeface="Arial" panose="020B0604020202020204" pitchFamily="34" charset="0"/>
                <a:cs typeface="Arial" panose="020B0604020202020204" pitchFamily="34" charset="0"/>
              </a:rPr>
              <a:t>baharu</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diwujudkan</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daripada</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tiada</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kepada</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ada</a:t>
            </a:r>
            <a:r>
              <a:rPr lang="en-US" sz="1200" dirty="0" smtClean="0">
                <a:latin typeface="Arial" panose="020B0604020202020204" pitchFamily="34" charset="0"/>
                <a:cs typeface="Arial" panose="020B0604020202020204" pitchFamily="34" charset="0"/>
              </a:rPr>
              <a:t>)</a:t>
            </a:r>
          </a:p>
          <a:p>
            <a:pPr marL="171450" indent="-171450">
              <a:buClr>
                <a:schemeClr val="accent1"/>
              </a:buClr>
              <a:buSzPct val="73000"/>
              <a:buFont typeface="Arial" panose="020B0604020202020204" pitchFamily="34" charset="0"/>
              <a:buChar char="•"/>
            </a:pPr>
            <a:r>
              <a:rPr lang="en-US" sz="1200" dirty="0" err="1">
                <a:latin typeface="Arial" panose="020B0604020202020204" pitchFamily="34" charset="0"/>
                <a:cs typeface="Arial" panose="020B0604020202020204" pitchFamily="34" charset="0"/>
              </a:rPr>
              <a:t>Perolehan</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Lesen</a:t>
            </a:r>
            <a:r>
              <a:rPr lang="en-US" sz="1200" dirty="0">
                <a:latin typeface="Arial" panose="020B0604020202020204" pitchFamily="34" charset="0"/>
                <a:cs typeface="Arial" panose="020B0604020202020204" pitchFamily="34" charset="0"/>
              </a:rPr>
              <a:t> Baharu (New License) – </a:t>
            </a:r>
            <a:r>
              <a:rPr lang="en-US" sz="1200" dirty="0" err="1">
                <a:latin typeface="Arial" panose="020B0604020202020204" pitchFamily="34" charset="0"/>
                <a:cs typeface="Arial" panose="020B0604020202020204" pitchFamily="34" charset="0"/>
              </a:rPr>
              <a:t>perolehan</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lesen</a:t>
            </a:r>
            <a:r>
              <a:rPr lang="en-US" sz="1200" dirty="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baharu</a:t>
            </a:r>
            <a:endParaRPr lang="en-US" sz="1200" dirty="0" smtClean="0">
              <a:latin typeface="Arial" panose="020B0604020202020204" pitchFamily="34" charset="0"/>
              <a:cs typeface="Arial" panose="020B0604020202020204" pitchFamily="34" charset="0"/>
            </a:endParaRPr>
          </a:p>
          <a:p>
            <a:pPr>
              <a:buClr>
                <a:schemeClr val="accent1"/>
              </a:buClr>
              <a:buSzPct val="73000"/>
            </a:pPr>
            <a:endParaRPr lang="en-US" sz="1200" dirty="0" smtClean="0">
              <a:latin typeface="Arial" panose="020B0604020202020204" pitchFamily="34" charset="0"/>
              <a:cs typeface="Arial" panose="020B0604020202020204" pitchFamily="34" charset="0"/>
            </a:endParaRPr>
          </a:p>
          <a:p>
            <a:pPr marL="171450" indent="-171450">
              <a:buClr>
                <a:schemeClr val="accent1"/>
              </a:buClr>
              <a:buSzPct val="73000"/>
              <a:buFont typeface="Arial" panose="020B0604020202020204" pitchFamily="34" charset="0"/>
              <a:buChar char="•"/>
            </a:pPr>
            <a:r>
              <a:rPr lang="en-US" sz="1200" dirty="0" err="1" smtClean="0">
                <a:latin typeface="Arial" panose="020B0604020202020204" pitchFamily="34" charset="0"/>
                <a:cs typeface="Arial" panose="020B0604020202020204" pitchFamily="34" charset="0"/>
              </a:rPr>
              <a:t>Pembaharuan</a:t>
            </a:r>
            <a:r>
              <a:rPr lang="en-US" sz="1200" dirty="0" smtClean="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Lesen</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Perisian</a:t>
            </a:r>
            <a:r>
              <a:rPr lang="en-US" sz="1200" dirty="0">
                <a:latin typeface="Arial" panose="020B0604020202020204" pitchFamily="34" charset="0"/>
                <a:cs typeface="Arial" panose="020B0604020202020204" pitchFamily="34" charset="0"/>
              </a:rPr>
              <a:t> (Renew License) – </a:t>
            </a:r>
            <a:r>
              <a:rPr lang="en-US" sz="1200" dirty="0" err="1">
                <a:latin typeface="Arial" panose="020B0604020202020204" pitchFamily="34" charset="0"/>
                <a:cs typeface="Arial" panose="020B0604020202020204" pitchFamily="34" charset="0"/>
              </a:rPr>
              <a:t>Lesen</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perisian</a:t>
            </a:r>
            <a:r>
              <a:rPr lang="en-US" sz="1200" dirty="0">
                <a:latin typeface="Arial" panose="020B0604020202020204" pitchFamily="34" charset="0"/>
                <a:cs typeface="Arial" panose="020B0604020202020204" pitchFamily="34" charset="0"/>
              </a:rPr>
              <a:t> yang </a:t>
            </a:r>
            <a:r>
              <a:rPr lang="en-US" sz="1200" dirty="0" err="1">
                <a:latin typeface="Arial" panose="020B0604020202020204" pitchFamily="34" charset="0"/>
                <a:cs typeface="Arial" panose="020B0604020202020204" pitchFamily="34" charset="0"/>
              </a:rPr>
              <a:t>telah</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tamat</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tempoh</a:t>
            </a:r>
            <a:endParaRPr lang="en-US" sz="1200" dirty="0">
              <a:latin typeface="Arial" panose="020B0604020202020204" pitchFamily="34" charset="0"/>
              <a:cs typeface="Arial" panose="020B0604020202020204" pitchFamily="34" charset="0"/>
            </a:endParaRPr>
          </a:p>
          <a:p>
            <a:pPr>
              <a:buClr>
                <a:schemeClr val="accent1"/>
              </a:buClr>
              <a:buSzPct val="73000"/>
            </a:pPr>
            <a:endParaRPr lang="en-US" sz="1200" dirty="0">
              <a:latin typeface="Arial" panose="020B0604020202020204" pitchFamily="34" charset="0"/>
              <a:cs typeface="Arial" panose="020B0604020202020204" pitchFamily="34" charset="0"/>
            </a:endParaRPr>
          </a:p>
          <a:p>
            <a:pPr>
              <a:buClr>
                <a:schemeClr val="accent1"/>
              </a:buClr>
              <a:buSzPct val="73000"/>
            </a:pPr>
            <a:endParaRPr lang="en-US" sz="1200" dirty="0">
              <a:latin typeface="Arial" panose="020B0604020202020204" pitchFamily="34" charset="0"/>
              <a:cs typeface="Arial" panose="020B0604020202020204" pitchFamily="34" charset="0"/>
            </a:endParaRPr>
          </a:p>
          <a:p>
            <a:pPr marL="171450" indent="-171450">
              <a:buClr>
                <a:schemeClr val="accent1"/>
              </a:buClr>
              <a:buSzPct val="73000"/>
              <a:buFont typeface="Arial" panose="020B0604020202020204" pitchFamily="34" charset="0"/>
              <a:buChar char="•"/>
            </a:pPr>
            <a:r>
              <a:rPr lang="en-US" sz="1200" dirty="0" err="1" smtClean="0">
                <a:latin typeface="Arial" panose="020B0604020202020204" pitchFamily="34" charset="0"/>
                <a:cs typeface="Arial" panose="020B0604020202020204" pitchFamily="34" charset="0"/>
              </a:rPr>
              <a:t>Penggantian</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dengan</a:t>
            </a:r>
            <a:r>
              <a:rPr lang="en-US" sz="1200" dirty="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Pelupusan</a:t>
            </a:r>
            <a:r>
              <a:rPr lang="en-US" sz="1200" dirty="0" smtClean="0">
                <a:latin typeface="Arial" panose="020B0604020202020204" pitchFamily="34" charset="0"/>
                <a:cs typeface="Arial" panose="020B0604020202020204" pitchFamily="34" charset="0"/>
              </a:rPr>
              <a:t> </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perolehan</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peralatan</a:t>
            </a:r>
            <a:r>
              <a:rPr lang="en-US" sz="1200" dirty="0">
                <a:latin typeface="Arial" panose="020B0604020202020204" pitchFamily="34" charset="0"/>
                <a:cs typeface="Arial" panose="020B0604020202020204" pitchFamily="34" charset="0"/>
              </a:rPr>
              <a:t> ICT </a:t>
            </a:r>
            <a:r>
              <a:rPr lang="en-US" sz="1200" dirty="0" err="1" smtClean="0">
                <a:latin typeface="Arial" panose="020B0604020202020204" pitchFamily="34" charset="0"/>
                <a:cs typeface="Arial" panose="020B0604020202020204" pitchFamily="34" charset="0"/>
              </a:rPr>
              <a:t>bagi</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menggantikan</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perolehan</a:t>
            </a:r>
            <a:r>
              <a:rPr lang="en-US" sz="1200" dirty="0" smtClean="0">
                <a:latin typeface="Arial" panose="020B0604020202020204" pitchFamily="34" charset="0"/>
                <a:cs typeface="Arial" panose="020B0604020202020204" pitchFamily="34" charset="0"/>
              </a:rPr>
              <a:t> ICT </a:t>
            </a:r>
            <a:r>
              <a:rPr lang="en-US" sz="1200" dirty="0" err="1" smtClean="0">
                <a:latin typeface="Arial" panose="020B0604020202020204" pitchFamily="34" charset="0"/>
                <a:cs typeface="Arial" panose="020B0604020202020204" pitchFamily="34" charset="0"/>
              </a:rPr>
              <a:t>sedia</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ada</a:t>
            </a:r>
            <a:endParaRPr lang="en-US" sz="1200" dirty="0">
              <a:latin typeface="Arial" panose="020B0604020202020204" pitchFamily="34" charset="0"/>
              <a:cs typeface="Arial" panose="020B0604020202020204" pitchFamily="34" charset="0"/>
            </a:endParaRPr>
          </a:p>
          <a:p>
            <a:pPr marL="171450" indent="-171450">
              <a:buClr>
                <a:schemeClr val="accent1"/>
              </a:buClr>
              <a:buSzPct val="73000"/>
              <a:buFont typeface="Arial" panose="020B0604020202020204" pitchFamily="34" charset="0"/>
              <a:buChar char="•"/>
            </a:pPr>
            <a:r>
              <a:rPr lang="en-US" sz="1200" dirty="0" err="1">
                <a:latin typeface="Arial" panose="020B0604020202020204" pitchFamily="34" charset="0"/>
                <a:cs typeface="Arial" panose="020B0604020202020204" pitchFamily="34" charset="0"/>
              </a:rPr>
              <a:t>Penggantian</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tanpa</a:t>
            </a:r>
            <a:r>
              <a:rPr lang="en-US" sz="1200" dirty="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Pelupusan</a:t>
            </a:r>
            <a:r>
              <a:rPr lang="en-US" sz="1200" dirty="0">
                <a:latin typeface="Arial" panose="020B0604020202020204" pitchFamily="34" charset="0"/>
                <a:cs typeface="Arial" panose="020B0604020202020204" pitchFamily="34" charset="0"/>
              </a:rPr>
              <a:t> – </a:t>
            </a:r>
            <a:r>
              <a:rPr lang="en-US" sz="1200" dirty="0" err="1">
                <a:latin typeface="Arial" panose="020B0604020202020204" pitchFamily="34" charset="0"/>
                <a:cs typeface="Arial" panose="020B0604020202020204" pitchFamily="34" charset="0"/>
              </a:rPr>
              <a:t>perolehan</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peralatan</a:t>
            </a:r>
            <a:r>
              <a:rPr lang="en-US" sz="1200" dirty="0">
                <a:latin typeface="Arial" panose="020B0604020202020204" pitchFamily="34" charset="0"/>
                <a:cs typeface="Arial" panose="020B0604020202020204" pitchFamily="34" charset="0"/>
              </a:rPr>
              <a:t> ICT </a:t>
            </a:r>
            <a:r>
              <a:rPr lang="en-US" sz="1200" dirty="0" err="1">
                <a:latin typeface="Arial" panose="020B0604020202020204" pitchFamily="34" charset="0"/>
                <a:cs typeface="Arial" panose="020B0604020202020204" pitchFamily="34" charset="0"/>
              </a:rPr>
              <a:t>bagi</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menggantikan</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perolehan</a:t>
            </a:r>
            <a:r>
              <a:rPr lang="en-US" sz="1200" dirty="0">
                <a:latin typeface="Arial" panose="020B0604020202020204" pitchFamily="34" charset="0"/>
                <a:cs typeface="Arial" panose="020B0604020202020204" pitchFamily="34" charset="0"/>
              </a:rPr>
              <a:t> ICT </a:t>
            </a:r>
            <a:r>
              <a:rPr lang="en-US" sz="1200" dirty="0" err="1">
                <a:latin typeface="Arial" panose="020B0604020202020204" pitchFamily="34" charset="0"/>
                <a:cs typeface="Arial" panose="020B0604020202020204" pitchFamily="34" charset="0"/>
              </a:rPr>
              <a:t>sedia</a:t>
            </a:r>
            <a:r>
              <a:rPr lang="en-US" sz="1200" dirty="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ada</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tetapi</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perlu</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menyatakan</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tujuan</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penggunaan</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peralatan</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sedia</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ada</a:t>
            </a:r>
            <a:endParaRPr lang="en-US" sz="1200" dirty="0" smtClean="0">
              <a:latin typeface="Arial" panose="020B0604020202020204" pitchFamily="34" charset="0"/>
              <a:cs typeface="Arial" panose="020B0604020202020204" pitchFamily="34" charset="0"/>
            </a:endParaRPr>
          </a:p>
          <a:p>
            <a:pPr>
              <a:buClr>
                <a:schemeClr val="accent1"/>
              </a:buClr>
              <a:buSzPct val="73000"/>
            </a:pPr>
            <a:endParaRPr lang="en-US" sz="1200" dirty="0">
              <a:latin typeface="Arial" panose="020B0604020202020204" pitchFamily="34" charset="0"/>
              <a:cs typeface="Arial" panose="020B0604020202020204" pitchFamily="34" charset="0"/>
            </a:endParaRPr>
          </a:p>
          <a:p>
            <a:pPr marL="171450" indent="-171450">
              <a:buClr>
                <a:schemeClr val="accent1"/>
              </a:buClr>
              <a:buSzPct val="73000"/>
              <a:buFont typeface="Arial" panose="020B0604020202020204" pitchFamily="34" charset="0"/>
              <a:buChar char="•"/>
            </a:pPr>
            <a:r>
              <a:rPr lang="en-US" sz="1200" dirty="0" err="1" smtClean="0">
                <a:latin typeface="Arial" panose="020B0604020202020204" pitchFamily="34" charset="0"/>
                <a:cs typeface="Arial" panose="020B0604020202020204" pitchFamily="34" charset="0"/>
              </a:rPr>
              <a:t>Naiktaraf</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Peralatan</a:t>
            </a:r>
            <a:r>
              <a:rPr lang="en-US" sz="1200" dirty="0" smtClean="0">
                <a:latin typeface="Arial" panose="020B0604020202020204" pitchFamily="34" charset="0"/>
                <a:cs typeface="Arial" panose="020B0604020202020204" pitchFamily="34" charset="0"/>
              </a:rPr>
              <a:t> ICT – </a:t>
            </a:r>
            <a:r>
              <a:rPr lang="en-US" sz="1200" dirty="0" err="1" smtClean="0">
                <a:latin typeface="Arial" panose="020B0604020202020204" pitchFamily="34" charset="0"/>
                <a:cs typeface="Arial" panose="020B0604020202020204" pitchFamily="34" charset="0"/>
              </a:rPr>
              <a:t>menaiktaraf</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peralatan</a:t>
            </a:r>
            <a:r>
              <a:rPr lang="en-US" sz="1200" dirty="0" smtClean="0">
                <a:latin typeface="Arial" panose="020B0604020202020204" pitchFamily="34" charset="0"/>
                <a:cs typeface="Arial" panose="020B0604020202020204" pitchFamily="34" charset="0"/>
              </a:rPr>
              <a:t> ICT </a:t>
            </a:r>
            <a:r>
              <a:rPr lang="en-US" sz="1200" dirty="0" err="1" smtClean="0">
                <a:latin typeface="Arial" panose="020B0604020202020204" pitchFamily="34" charset="0"/>
                <a:cs typeface="Arial" panose="020B0604020202020204" pitchFamily="34" charset="0"/>
              </a:rPr>
              <a:t>merangkumi</a:t>
            </a:r>
            <a:r>
              <a:rPr lang="en-US" sz="1200" dirty="0" smtClean="0">
                <a:latin typeface="Arial" panose="020B0604020202020204" pitchFamily="34" charset="0"/>
                <a:cs typeface="Arial" panose="020B0604020202020204" pitchFamily="34" charset="0"/>
              </a:rPr>
              <a:t> switch, </a:t>
            </a:r>
            <a:r>
              <a:rPr lang="en-US" sz="1200" dirty="0" err="1" smtClean="0">
                <a:latin typeface="Arial" panose="020B0604020202020204" pitchFamily="34" charset="0"/>
                <a:cs typeface="Arial" panose="020B0604020202020204" pitchFamily="34" charset="0"/>
              </a:rPr>
              <a:t>storan</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dan</a:t>
            </a:r>
            <a:r>
              <a:rPr lang="en-US" sz="1200" dirty="0" smtClean="0">
                <a:latin typeface="Arial" panose="020B0604020202020204" pitchFamily="34" charset="0"/>
                <a:cs typeface="Arial" panose="020B0604020202020204" pitchFamily="34" charset="0"/>
              </a:rPr>
              <a:t> lain-lain</a:t>
            </a:r>
            <a:endParaRPr lang="en-US" sz="1200" dirty="0">
              <a:latin typeface="Arial" panose="020B0604020202020204" pitchFamily="34" charset="0"/>
              <a:cs typeface="Arial" panose="020B0604020202020204" pitchFamily="34" charset="0"/>
            </a:endParaRPr>
          </a:p>
          <a:p>
            <a:pPr marL="171450" indent="-171450">
              <a:buClr>
                <a:schemeClr val="accent1"/>
              </a:buClr>
              <a:buSzPct val="73000"/>
              <a:buFont typeface="Arial" panose="020B0604020202020204" pitchFamily="34" charset="0"/>
              <a:buChar char="•"/>
            </a:pPr>
            <a:r>
              <a:rPr lang="en-US" sz="1200" dirty="0" err="1" smtClean="0">
                <a:latin typeface="Arial" panose="020B0604020202020204" pitchFamily="34" charset="0"/>
                <a:cs typeface="Arial" panose="020B0604020202020204" pitchFamily="34" charset="0"/>
              </a:rPr>
              <a:t>Naiktaraf</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Pangkalan</a:t>
            </a:r>
            <a:r>
              <a:rPr lang="en-US" sz="1200" dirty="0" smtClean="0">
                <a:latin typeface="Arial" panose="020B0604020202020204" pitchFamily="34" charset="0"/>
                <a:cs typeface="Arial" panose="020B0604020202020204" pitchFamily="34" charset="0"/>
              </a:rPr>
              <a:t> Data – </a:t>
            </a:r>
            <a:r>
              <a:rPr lang="en-US" sz="1200" dirty="0" err="1" smtClean="0">
                <a:latin typeface="Arial" panose="020B0604020202020204" pitchFamily="34" charset="0"/>
                <a:cs typeface="Arial" panose="020B0604020202020204" pitchFamily="34" charset="0"/>
              </a:rPr>
              <a:t>menaiktaraf</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daripada</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versi</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sedia</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ada</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kepada</a:t>
            </a:r>
            <a:r>
              <a:rPr lang="en-US" sz="1200" dirty="0" smtClean="0">
                <a:latin typeface="Arial" panose="020B0604020202020204" pitchFamily="34" charset="0"/>
                <a:cs typeface="Arial" panose="020B0604020202020204" pitchFamily="34" charset="0"/>
              </a:rPr>
              <a:t> </a:t>
            </a:r>
            <a:r>
              <a:rPr lang="en-US" sz="1200" dirty="0" err="1" smtClean="0">
                <a:latin typeface="Arial" panose="020B0604020202020204" pitchFamily="34" charset="0"/>
                <a:cs typeface="Arial" panose="020B0604020202020204" pitchFamily="34" charset="0"/>
              </a:rPr>
              <a:t>versi</a:t>
            </a:r>
            <a:r>
              <a:rPr lang="en-US" sz="1200" dirty="0" smtClean="0">
                <a:latin typeface="Arial" panose="020B0604020202020204" pitchFamily="34" charset="0"/>
                <a:cs typeface="Arial" panose="020B0604020202020204" pitchFamily="34" charset="0"/>
              </a:rPr>
              <a:t> yang </a:t>
            </a:r>
            <a:r>
              <a:rPr lang="en-US" sz="1200" dirty="0" err="1" smtClean="0">
                <a:latin typeface="Arial" panose="020B0604020202020204" pitchFamily="34" charset="0"/>
                <a:cs typeface="Arial" panose="020B0604020202020204" pitchFamily="34" charset="0"/>
              </a:rPr>
              <a:t>terkini</a:t>
            </a:r>
            <a:endParaRPr lang="en-US" sz="1200" dirty="0" smtClean="0">
              <a:latin typeface="Arial" panose="020B0604020202020204" pitchFamily="34" charset="0"/>
              <a:cs typeface="Arial" panose="020B0604020202020204" pitchFamily="34" charset="0"/>
            </a:endParaRPr>
          </a:p>
          <a:p>
            <a:pPr>
              <a:buClr>
                <a:schemeClr val="accent1"/>
              </a:buClr>
              <a:buSzPct val="73000"/>
            </a:pPr>
            <a:endParaRPr lang="en-US" sz="1200" dirty="0" smtClean="0">
              <a:latin typeface="Arial" panose="020B0604020202020204" pitchFamily="34" charset="0"/>
              <a:cs typeface="Arial" panose="020B0604020202020204" pitchFamily="34" charset="0"/>
            </a:endParaRPr>
          </a:p>
        </p:txBody>
      </p:sp>
      <p:sp>
        <p:nvSpPr>
          <p:cNvPr id="10" name="Rectangle 9"/>
          <p:cNvSpPr/>
          <p:nvPr/>
        </p:nvSpPr>
        <p:spPr>
          <a:xfrm>
            <a:off x="1802592" y="3911884"/>
            <a:ext cx="487685" cy="187031"/>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12" name="Rectangle 11"/>
          <p:cNvSpPr/>
          <p:nvPr/>
        </p:nvSpPr>
        <p:spPr>
          <a:xfrm>
            <a:off x="1804388" y="5138378"/>
            <a:ext cx="487685" cy="187031"/>
          </a:xfrm>
          <a:prstGeom prst="rect">
            <a:avLst/>
          </a:prstGeom>
          <a:noFill/>
          <a:ln w="38100">
            <a:solidFill>
              <a:schemeClr val="accent2">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15" name="Rectangle 14"/>
          <p:cNvSpPr/>
          <p:nvPr/>
        </p:nvSpPr>
        <p:spPr>
          <a:xfrm>
            <a:off x="1802591" y="5930466"/>
            <a:ext cx="487685" cy="187031"/>
          </a:xfrm>
          <a:prstGeom prst="rect">
            <a:avLst/>
          </a:prstGeom>
          <a:noFill/>
          <a:ln w="38100">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17" name="Rectangle 16"/>
          <p:cNvSpPr/>
          <p:nvPr/>
        </p:nvSpPr>
        <p:spPr>
          <a:xfrm>
            <a:off x="1802592" y="4360964"/>
            <a:ext cx="487685" cy="187031"/>
          </a:xfrm>
          <a:prstGeom prst="rect">
            <a:avLst/>
          </a:prstGeom>
          <a:noFill/>
          <a:ln w="38100">
            <a:solidFill>
              <a:srgbClr val="E50BB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Tree>
    <p:extLst>
      <p:ext uri="{BB962C8B-B14F-4D97-AF65-F5344CB8AC3E}">
        <p14:creationId xmlns:p14="http://schemas.microsoft.com/office/powerpoint/2010/main" val="2718225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2" y="0"/>
            <a:ext cx="7272779" cy="338554"/>
          </a:xfrm>
          <a:prstGeom prst="rect">
            <a:avLst/>
          </a:prstGeom>
          <a:noFill/>
        </p:spPr>
        <p:txBody>
          <a:bodyPr wrap="square" rtlCol="0">
            <a:spAutoFit/>
          </a:bodyPr>
          <a:lstStyle/>
          <a:p>
            <a:pPr algn="ctr" defTabSz="457200"/>
            <a:r>
              <a:rPr lang="en-US" sz="1600" b="1" i="1" dirty="0" smtClean="0">
                <a:solidFill>
                  <a:prstClr val="black"/>
                </a:solidFill>
                <a:latin typeface="Arial" pitchFamily="34" charset="0"/>
                <a:cs typeface="Arial" pitchFamily="34" charset="0"/>
              </a:rPr>
              <a:t>E-TRACE </a:t>
            </a:r>
            <a:r>
              <a:rPr lang="en-US" sz="1600" b="1" i="1" smtClean="0">
                <a:solidFill>
                  <a:prstClr val="black"/>
                </a:solidFill>
                <a:latin typeface="Arial" pitchFamily="34" charset="0"/>
                <a:cs typeface="Arial" pitchFamily="34" charset="0"/>
              </a:rPr>
              <a:t>TECHNOLOGY VIEW</a:t>
            </a:r>
            <a:endParaRPr lang="en-GB" sz="1600" b="1" i="1" dirty="0">
              <a:solidFill>
                <a:prstClr val="black"/>
              </a:solidFill>
              <a:latin typeface="Arial" pitchFamily="34" charset="0"/>
              <a:cs typeface="Arial" pitchFamily="34" charset="0"/>
            </a:endParaRPr>
          </a:p>
        </p:txBody>
      </p:sp>
      <p:sp>
        <p:nvSpPr>
          <p:cNvPr id="4" name="TextBox 3"/>
          <p:cNvSpPr txBox="1"/>
          <p:nvPr/>
        </p:nvSpPr>
        <p:spPr>
          <a:xfrm>
            <a:off x="6099287" y="765216"/>
            <a:ext cx="1322266" cy="537541"/>
          </a:xfrm>
          <a:prstGeom prst="rect">
            <a:avLst/>
          </a:prstGeom>
          <a:noFill/>
          <a:ln>
            <a:solidFill>
              <a:schemeClr val="bg1"/>
            </a:solidFill>
          </a:ln>
        </p:spPr>
        <p:style>
          <a:lnRef idx="1">
            <a:schemeClr val="accent5"/>
          </a:lnRef>
          <a:fillRef idx="2">
            <a:schemeClr val="accent5"/>
          </a:fillRef>
          <a:effectRef idx="1">
            <a:schemeClr val="accent5"/>
          </a:effectRef>
          <a:fontRef idx="minor">
            <a:schemeClr val="dk1"/>
          </a:fontRef>
        </p:style>
        <p:txBody>
          <a:bodyPr wrap="square" lIns="36000" tIns="36000" rIns="36000" bIns="36000" rtlCol="0">
            <a:noAutofit/>
          </a:bodyPr>
          <a:lstStyle/>
          <a:p>
            <a:pPr algn="ctr" defTabSz="457200"/>
            <a:r>
              <a:rPr lang="en-GB" sz="800" b="1" dirty="0">
                <a:solidFill>
                  <a:schemeClr val="tx1"/>
                </a:solidFill>
                <a:latin typeface="Calibri" panose="020F0502020204030204" pitchFamily="34" charset="0"/>
              </a:rPr>
              <a:t>DRC Details:</a:t>
            </a:r>
          </a:p>
          <a:p>
            <a:pPr algn="ctr" defTabSz="457200"/>
            <a:r>
              <a:rPr lang="en-GB" sz="800" dirty="0">
                <a:solidFill>
                  <a:schemeClr val="tx1"/>
                </a:solidFill>
                <a:latin typeface="Calibri" panose="020F0502020204030204" pitchFamily="34" charset="0"/>
              </a:rPr>
              <a:t>RTO : 6 hours</a:t>
            </a:r>
          </a:p>
          <a:p>
            <a:pPr algn="ctr" defTabSz="457200"/>
            <a:r>
              <a:rPr lang="en-GB" sz="800" dirty="0">
                <a:solidFill>
                  <a:schemeClr val="tx1"/>
                </a:solidFill>
                <a:latin typeface="Calibri" panose="020F0502020204030204" pitchFamily="34" charset="0"/>
              </a:rPr>
              <a:t>RPO : 12 hours</a:t>
            </a:r>
          </a:p>
          <a:p>
            <a:pPr algn="ctr" defTabSz="457200"/>
            <a:r>
              <a:rPr lang="en-GB" sz="800" dirty="0">
                <a:solidFill>
                  <a:schemeClr val="tx1"/>
                </a:solidFill>
                <a:latin typeface="Calibri" panose="020F0502020204030204" pitchFamily="34" charset="0"/>
              </a:rPr>
              <a:t>Activation DC to DRC : Passive</a:t>
            </a:r>
          </a:p>
        </p:txBody>
      </p:sp>
      <p:cxnSp>
        <p:nvCxnSpPr>
          <p:cNvPr id="5" name="Straight Connector 4"/>
          <p:cNvCxnSpPr/>
          <p:nvPr/>
        </p:nvCxnSpPr>
        <p:spPr>
          <a:xfrm flipH="1">
            <a:off x="8772078" y="793313"/>
            <a:ext cx="360571" cy="0"/>
          </a:xfrm>
          <a:prstGeom prst="line">
            <a:avLst/>
          </a:prstGeom>
          <a:ln w="19050">
            <a:solidFill>
              <a:srgbClr val="7030A0"/>
            </a:solidFill>
          </a:ln>
        </p:spPr>
        <p:style>
          <a:lnRef idx="2">
            <a:schemeClr val="accent6"/>
          </a:lnRef>
          <a:fillRef idx="0">
            <a:schemeClr val="accent6"/>
          </a:fillRef>
          <a:effectRef idx="1">
            <a:schemeClr val="accent6"/>
          </a:effectRef>
          <a:fontRef idx="minor">
            <a:schemeClr val="tx1"/>
          </a:fontRef>
        </p:style>
      </p:cxnSp>
      <p:cxnSp>
        <p:nvCxnSpPr>
          <p:cNvPr id="6" name="Straight Connector 5"/>
          <p:cNvCxnSpPr/>
          <p:nvPr/>
        </p:nvCxnSpPr>
        <p:spPr>
          <a:xfrm flipH="1">
            <a:off x="8772078" y="1000662"/>
            <a:ext cx="360571" cy="0"/>
          </a:xfrm>
          <a:prstGeom prst="line">
            <a:avLst/>
          </a:prstGeom>
          <a:ln w="19050"/>
        </p:spPr>
        <p:style>
          <a:lnRef idx="2">
            <a:schemeClr val="accent4"/>
          </a:lnRef>
          <a:fillRef idx="0">
            <a:schemeClr val="accent4"/>
          </a:fillRef>
          <a:effectRef idx="1">
            <a:schemeClr val="accent4"/>
          </a:effectRef>
          <a:fontRef idx="minor">
            <a:schemeClr val="tx1"/>
          </a:fontRef>
        </p:style>
      </p:cxnSp>
      <p:cxnSp>
        <p:nvCxnSpPr>
          <p:cNvPr id="7" name="Elbow Connector 188"/>
          <p:cNvCxnSpPr/>
          <p:nvPr/>
        </p:nvCxnSpPr>
        <p:spPr>
          <a:xfrm>
            <a:off x="8772078" y="591858"/>
            <a:ext cx="360571" cy="0"/>
          </a:xfrm>
          <a:prstGeom prst="straightConnector1">
            <a:avLst/>
          </a:prstGeom>
          <a:ln w="19050">
            <a:solidFill>
              <a:srgbClr val="00FF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8772078" y="409591"/>
            <a:ext cx="360571" cy="0"/>
          </a:xfrm>
          <a:prstGeom prst="line">
            <a:avLst/>
          </a:prstGeom>
          <a:ln w="19050"/>
        </p:spPr>
        <p:style>
          <a:lnRef idx="1">
            <a:schemeClr val="accent1"/>
          </a:lnRef>
          <a:fillRef idx="0">
            <a:schemeClr val="accent1"/>
          </a:fillRef>
          <a:effectRef idx="0">
            <a:schemeClr val="accent1"/>
          </a:effectRef>
          <a:fontRef idx="minor">
            <a:schemeClr val="tx1"/>
          </a:fontRef>
        </p:style>
      </p:cxnSp>
      <p:graphicFrame>
        <p:nvGraphicFramePr>
          <p:cNvPr id="9" name="Table 8"/>
          <p:cNvGraphicFramePr>
            <a:graphicFrameLocks noGrp="1"/>
          </p:cNvGraphicFramePr>
          <p:nvPr>
            <p:extLst>
              <p:ext uri="{D42A27DB-BD31-4B8C-83A1-F6EECF244321}">
                <p14:modId xmlns:p14="http://schemas.microsoft.com/office/powerpoint/2010/main" val="3226490355"/>
              </p:ext>
            </p:extLst>
          </p:nvPr>
        </p:nvGraphicFramePr>
        <p:xfrm>
          <a:off x="7403140" y="80229"/>
          <a:ext cx="3252532" cy="1249680"/>
        </p:xfrm>
        <a:graphic>
          <a:graphicData uri="http://schemas.openxmlformats.org/drawingml/2006/table">
            <a:tbl>
              <a:tblPr>
                <a:tableStyleId>{5A111915-BE36-4E01-A7E5-04B1672EAD32}</a:tableStyleId>
              </a:tblPr>
              <a:tblGrid>
                <a:gridCol w="208280"/>
                <a:gridCol w="3044252"/>
              </a:tblGrid>
              <a:tr h="136861">
                <a:tc gridSpan="2">
                  <a:txBody>
                    <a:bodyPr/>
                    <a:lstStyle/>
                    <a:p>
                      <a:r>
                        <a:rPr lang="en-GB" sz="800" b="1" dirty="0" smtClean="0">
                          <a:solidFill>
                            <a:schemeClr val="tx1"/>
                          </a:solidFill>
                        </a:rPr>
                        <a:t>Legend:</a:t>
                      </a:r>
                      <a:endParaRPr lang="en-GB" sz="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noFill/>
                  </a:tcPr>
                </a:tc>
                <a:tc hMerge="1">
                  <a:txBody>
                    <a:bodyPr/>
                    <a:lstStyle/>
                    <a:p>
                      <a:endParaRPr lang="en-GB" sz="800" dirty="0"/>
                    </a:p>
                  </a:txBody>
                  <a:tcPr/>
                </a:tc>
              </a:tr>
              <a:tr h="136861">
                <a:tc>
                  <a:txBody>
                    <a:bodyPr/>
                    <a:lstStyle/>
                    <a:p>
                      <a:endParaRPr lang="en-GB" sz="8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tcPr>
                </a:tc>
                <a:tc>
                  <a:txBody>
                    <a:bodyPr/>
                    <a:lstStyle/>
                    <a:p>
                      <a:pPr marL="0" marR="0" indent="0" algn="l" defTabSz="457206" rtl="0" eaLnBrk="1" fontAlgn="auto" latinLnBrk="0" hangingPunct="1">
                        <a:lnSpc>
                          <a:spcPct val="50000"/>
                        </a:lnSpc>
                        <a:spcBef>
                          <a:spcPts val="0"/>
                        </a:spcBef>
                        <a:spcAft>
                          <a:spcPts val="0"/>
                        </a:spcAft>
                        <a:buClrTx/>
                        <a:buSzTx/>
                        <a:buFontTx/>
                        <a:buNone/>
                        <a:tabLst/>
                        <a:defRPr/>
                      </a:pPr>
                      <a:r>
                        <a:rPr lang="en-GB" sz="600" dirty="0" smtClean="0">
                          <a:solidFill>
                            <a:prstClr val="black"/>
                          </a:solidFill>
                          <a:latin typeface="Arial" panose="020B0604020202020204" pitchFamily="34" charset="0"/>
                          <a:cs typeface="Arial" panose="020B0604020202020204" pitchFamily="34" charset="0"/>
                        </a:rPr>
                        <a:t>Multi Line SIP 32 Channel </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136861">
                <a:tc>
                  <a:txBody>
                    <a:bodyPr/>
                    <a:lstStyle/>
                    <a:p>
                      <a:endParaRPr lang="en-GB" sz="8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tcPr>
                </a:tc>
                <a:tc>
                  <a:txBody>
                    <a:bodyPr/>
                    <a:lstStyle/>
                    <a:p>
                      <a:pPr marL="0" marR="0" indent="0" algn="l" defTabSz="457206" rtl="0" eaLnBrk="1" fontAlgn="auto" latinLnBrk="0" hangingPunct="1">
                        <a:lnSpc>
                          <a:spcPct val="50000"/>
                        </a:lnSpc>
                        <a:spcBef>
                          <a:spcPts val="0"/>
                        </a:spcBef>
                        <a:spcAft>
                          <a:spcPts val="0"/>
                        </a:spcAft>
                        <a:buClrTx/>
                        <a:buSzTx/>
                        <a:buFontTx/>
                        <a:buNone/>
                        <a:tabLst/>
                        <a:defRPr/>
                      </a:pPr>
                      <a:r>
                        <a:rPr lang="en-GB" sz="600" dirty="0" smtClean="0">
                          <a:solidFill>
                            <a:prstClr val="black"/>
                          </a:solidFill>
                          <a:latin typeface="Arial" panose="020B0604020202020204" pitchFamily="34" charset="0"/>
                          <a:cs typeface="Arial" panose="020B0604020202020204" pitchFamily="34" charset="0"/>
                        </a:rPr>
                        <a:t>5Mbps Connection</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136861">
                <a:tc>
                  <a:txBody>
                    <a:bodyPr/>
                    <a:lstStyle/>
                    <a:p>
                      <a:endParaRPr lang="en-GB" sz="8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tcPr>
                </a:tc>
                <a:tc>
                  <a:txBody>
                    <a:bodyPr/>
                    <a:lstStyle/>
                    <a:p>
                      <a:pPr marL="0" marR="0" indent="0" algn="l" defTabSz="457206" rtl="0" eaLnBrk="1" fontAlgn="auto" latinLnBrk="0" hangingPunct="1">
                        <a:lnSpc>
                          <a:spcPct val="50000"/>
                        </a:lnSpc>
                        <a:spcBef>
                          <a:spcPts val="0"/>
                        </a:spcBef>
                        <a:spcAft>
                          <a:spcPts val="0"/>
                        </a:spcAft>
                        <a:buClrTx/>
                        <a:buSzTx/>
                        <a:buFontTx/>
                        <a:buNone/>
                        <a:tabLst/>
                        <a:defRPr/>
                      </a:pPr>
                      <a:r>
                        <a:rPr lang="en-GB" sz="600" dirty="0" smtClean="0">
                          <a:solidFill>
                            <a:prstClr val="black"/>
                          </a:solidFill>
                          <a:latin typeface="Arial" panose="020B0604020202020204" pitchFamily="34" charset="0"/>
                          <a:cs typeface="Arial" panose="020B0604020202020204" pitchFamily="34" charset="0"/>
                        </a:rPr>
                        <a:t>14Mbps Connection</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136861">
                <a:tc>
                  <a:txBody>
                    <a:bodyPr/>
                    <a:lstStyle/>
                    <a:p>
                      <a:endParaRPr lang="en-GB" sz="8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tcPr>
                </a:tc>
                <a:tc>
                  <a:txBody>
                    <a:bodyPr/>
                    <a:lstStyle/>
                    <a:p>
                      <a:pPr marL="0" marR="0" indent="0" algn="l" defTabSz="457206" rtl="0" eaLnBrk="1" fontAlgn="auto" latinLnBrk="0" hangingPunct="1">
                        <a:lnSpc>
                          <a:spcPct val="50000"/>
                        </a:lnSpc>
                        <a:spcBef>
                          <a:spcPts val="0"/>
                        </a:spcBef>
                        <a:spcAft>
                          <a:spcPts val="0"/>
                        </a:spcAft>
                        <a:buClrTx/>
                        <a:buSzTx/>
                        <a:buFontTx/>
                        <a:buNone/>
                        <a:tabLst/>
                        <a:defRPr/>
                      </a:pPr>
                      <a:r>
                        <a:rPr lang="en-GB" sz="600" dirty="0" smtClean="0">
                          <a:solidFill>
                            <a:prstClr val="black"/>
                          </a:solidFill>
                          <a:latin typeface="Arial" panose="020B0604020202020204" pitchFamily="34" charset="0"/>
                          <a:cs typeface="Arial" panose="020B0604020202020204" pitchFamily="34" charset="0"/>
                        </a:rPr>
                        <a:t>20Mbps Connection</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136861">
                <a:tc>
                  <a:txBody>
                    <a:bodyPr/>
                    <a:lstStyle/>
                    <a:p>
                      <a:endParaRPr lang="en-GB" sz="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l" defTabSz="457206" rtl="0" eaLnBrk="1" fontAlgn="auto" latinLnBrk="0" hangingPunct="1">
                        <a:lnSpc>
                          <a:spcPct val="50000"/>
                        </a:lnSpc>
                        <a:spcBef>
                          <a:spcPts val="0"/>
                        </a:spcBef>
                        <a:spcAft>
                          <a:spcPts val="0"/>
                        </a:spcAft>
                        <a:buClrTx/>
                        <a:buSzTx/>
                        <a:buFontTx/>
                        <a:buNone/>
                        <a:tabLst/>
                        <a:defRPr/>
                      </a:pPr>
                      <a:r>
                        <a:rPr lang="en-US" sz="700" dirty="0" err="1" smtClean="0">
                          <a:solidFill>
                            <a:schemeClr val="tx1"/>
                          </a:solidFill>
                        </a:rPr>
                        <a:t>Berkaitan</a:t>
                      </a:r>
                      <a:r>
                        <a:rPr lang="en-US" sz="700" dirty="0" smtClean="0">
                          <a:solidFill>
                            <a:schemeClr val="tx1"/>
                          </a:solidFill>
                        </a:rPr>
                        <a:t> </a:t>
                      </a:r>
                      <a:r>
                        <a:rPr lang="en-US" sz="700" dirty="0" err="1" smtClean="0">
                          <a:solidFill>
                            <a:schemeClr val="tx1"/>
                          </a:solidFill>
                        </a:rPr>
                        <a:t>dengan</a:t>
                      </a:r>
                      <a:r>
                        <a:rPr lang="en-US" sz="700" dirty="0" smtClean="0">
                          <a:solidFill>
                            <a:schemeClr val="tx1"/>
                          </a:solidFill>
                        </a:rPr>
                        <a:t> e-Trace</a:t>
                      </a:r>
                      <a:endParaRPr lang="en-MY" sz="700" dirty="0" smtClean="0">
                        <a:solidFill>
                          <a:schemeClr val="tx1"/>
                        </a:solidFill>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11" name="Rectangle 10"/>
          <p:cNvSpPr/>
          <p:nvPr/>
        </p:nvSpPr>
        <p:spPr>
          <a:xfrm>
            <a:off x="1595254" y="1403017"/>
            <a:ext cx="7201526" cy="5494399"/>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1000" b="1" dirty="0">
                <a:solidFill>
                  <a:prstClr val="black"/>
                </a:solidFill>
              </a:rPr>
              <a:t>   </a:t>
            </a:r>
            <a:r>
              <a:rPr lang="en-US" sz="1000" b="1" dirty="0" err="1">
                <a:solidFill>
                  <a:prstClr val="black"/>
                </a:solidFill>
              </a:rPr>
              <a:t>Pusat</a:t>
            </a:r>
            <a:r>
              <a:rPr lang="en-US" sz="1000" b="1" dirty="0">
                <a:solidFill>
                  <a:prstClr val="black"/>
                </a:solidFill>
              </a:rPr>
              <a:t> Data - MPOB </a:t>
            </a:r>
            <a:r>
              <a:rPr lang="en-US" sz="1000" b="1" dirty="0" err="1">
                <a:solidFill>
                  <a:prstClr val="black"/>
                </a:solidFill>
              </a:rPr>
              <a:t>Wisma</a:t>
            </a:r>
            <a:r>
              <a:rPr lang="en-US" sz="1000" b="1" dirty="0">
                <a:solidFill>
                  <a:prstClr val="black"/>
                </a:solidFill>
              </a:rPr>
              <a:t> </a:t>
            </a:r>
            <a:r>
              <a:rPr lang="en-US" sz="1000" b="1" dirty="0" err="1">
                <a:solidFill>
                  <a:prstClr val="black"/>
                </a:solidFill>
              </a:rPr>
              <a:t>Sawit</a:t>
            </a:r>
            <a:r>
              <a:rPr lang="en-US" sz="1000" b="1" dirty="0">
                <a:solidFill>
                  <a:prstClr val="black"/>
                </a:solidFill>
              </a:rPr>
              <a:t>, </a:t>
            </a:r>
            <a:r>
              <a:rPr lang="en-US" sz="1000" b="1" dirty="0" err="1">
                <a:solidFill>
                  <a:prstClr val="black"/>
                </a:solidFill>
              </a:rPr>
              <a:t>Kelana</a:t>
            </a:r>
            <a:r>
              <a:rPr lang="en-US" sz="1000" b="1" dirty="0">
                <a:solidFill>
                  <a:prstClr val="black"/>
                </a:solidFill>
              </a:rPr>
              <a:t> Jaya</a:t>
            </a:r>
          </a:p>
        </p:txBody>
      </p:sp>
      <p:pic>
        <p:nvPicPr>
          <p:cNvPr id="12" name="Picture 11"/>
          <p:cNvPicPr>
            <a:picLocks/>
          </p:cNvPicPr>
          <p:nvPr/>
        </p:nvPicPr>
        <p:blipFill>
          <a:blip r:embed="rId2">
            <a:clrChange>
              <a:clrFrom>
                <a:srgbClr val="FFFFB5"/>
              </a:clrFrom>
              <a:clrTo>
                <a:srgbClr val="FFFFB5">
                  <a:alpha val="0"/>
                </a:srgbClr>
              </a:clrTo>
            </a:clrChange>
          </a:blip>
          <a:stretch>
            <a:fillRect/>
          </a:stretch>
        </p:blipFill>
        <p:spPr>
          <a:xfrm>
            <a:off x="8665227" y="1448896"/>
            <a:ext cx="107228" cy="190024"/>
          </a:xfrm>
          <a:prstGeom prst="rect">
            <a:avLst/>
          </a:prstGeom>
        </p:spPr>
      </p:pic>
      <p:sp>
        <p:nvSpPr>
          <p:cNvPr id="13" name="Rectangle 12"/>
          <p:cNvSpPr/>
          <p:nvPr/>
        </p:nvSpPr>
        <p:spPr>
          <a:xfrm>
            <a:off x="1657601" y="3492108"/>
            <a:ext cx="1934897" cy="3354676"/>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1000" b="1" dirty="0" err="1">
                <a:solidFill>
                  <a:prstClr val="black"/>
                </a:solidFill>
              </a:rPr>
              <a:t>Pusat</a:t>
            </a:r>
            <a:r>
              <a:rPr lang="en-US" sz="1000" b="1" dirty="0">
                <a:solidFill>
                  <a:prstClr val="black"/>
                </a:solidFill>
              </a:rPr>
              <a:t> </a:t>
            </a:r>
            <a:r>
              <a:rPr lang="en-US" sz="1000" b="1" dirty="0" err="1">
                <a:solidFill>
                  <a:prstClr val="black"/>
                </a:solidFill>
              </a:rPr>
              <a:t>Kawalan</a:t>
            </a:r>
            <a:r>
              <a:rPr lang="en-US" sz="1000" b="1" dirty="0">
                <a:solidFill>
                  <a:prstClr val="black"/>
                </a:solidFill>
              </a:rPr>
              <a:t>, Aras G</a:t>
            </a:r>
          </a:p>
        </p:txBody>
      </p:sp>
      <p:grpSp>
        <p:nvGrpSpPr>
          <p:cNvPr id="14" name="Group 13"/>
          <p:cNvGrpSpPr/>
          <p:nvPr/>
        </p:nvGrpSpPr>
        <p:grpSpPr>
          <a:xfrm>
            <a:off x="1728859" y="5418524"/>
            <a:ext cx="814886" cy="1245239"/>
            <a:chOff x="427521" y="2913918"/>
            <a:chExt cx="1086514" cy="1245239"/>
          </a:xfrm>
        </p:grpSpPr>
        <p:sp>
          <p:nvSpPr>
            <p:cNvPr id="15" name="Rectangle 14"/>
            <p:cNvSpPr>
              <a:spLocks noChangeAspect="1"/>
            </p:cNvSpPr>
            <p:nvPr/>
          </p:nvSpPr>
          <p:spPr>
            <a:xfrm>
              <a:off x="427521" y="2913918"/>
              <a:ext cx="1080000" cy="1245239"/>
            </a:xfrm>
            <a:prstGeom prst="rect">
              <a:avLst/>
            </a:prstGeom>
            <a:solidFill>
              <a:schemeClr val="accent2">
                <a:lumMod val="60000"/>
                <a:lumOff val="40000"/>
              </a:schemeClr>
            </a:solidFill>
            <a:ln w="571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900" dirty="0">
                  <a:solidFill>
                    <a:prstClr val="black"/>
                  </a:solidFill>
                </a:rPr>
                <a:t>Laptop (10)</a:t>
              </a:r>
            </a:p>
          </p:txBody>
        </p:sp>
        <p:pic>
          <p:nvPicPr>
            <p:cNvPr id="16" name="Picture 15"/>
            <p:cNvPicPr>
              <a:picLocks noChangeAspect="1"/>
            </p:cNvPicPr>
            <p:nvPr/>
          </p:nvPicPr>
          <p:blipFill>
            <a:blip r:embed="rId3">
              <a:clrChange>
                <a:clrFrom>
                  <a:srgbClr val="C9E7B7"/>
                </a:clrFrom>
                <a:clrTo>
                  <a:srgbClr val="C9E7B7">
                    <a:alpha val="0"/>
                  </a:srgbClr>
                </a:clrTo>
              </a:clrChange>
            </a:blip>
            <a:stretch>
              <a:fillRect/>
            </a:stretch>
          </p:blipFill>
          <p:spPr>
            <a:xfrm>
              <a:off x="1309207" y="2944156"/>
              <a:ext cx="204828" cy="180000"/>
            </a:xfrm>
            <a:prstGeom prst="rect">
              <a:avLst/>
            </a:prstGeom>
          </p:spPr>
        </p:pic>
      </p:grpSp>
      <p:sp>
        <p:nvSpPr>
          <p:cNvPr id="17" name="Rectangle 16"/>
          <p:cNvSpPr/>
          <p:nvPr/>
        </p:nvSpPr>
        <p:spPr>
          <a:xfrm>
            <a:off x="3686194" y="2298795"/>
            <a:ext cx="4979035" cy="4535954"/>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457200"/>
            <a:r>
              <a:rPr lang="en-US" sz="1000" b="1" dirty="0">
                <a:solidFill>
                  <a:prstClr val="black"/>
                </a:solidFill>
              </a:rPr>
              <a:t>   </a:t>
            </a:r>
            <a:r>
              <a:rPr lang="en-US" sz="1000" b="1" dirty="0" err="1">
                <a:solidFill>
                  <a:prstClr val="black"/>
                </a:solidFill>
              </a:rPr>
              <a:t>Pusat</a:t>
            </a:r>
            <a:r>
              <a:rPr lang="en-US" sz="1000" b="1" dirty="0">
                <a:solidFill>
                  <a:prstClr val="black"/>
                </a:solidFill>
              </a:rPr>
              <a:t> Data, Aras G</a:t>
            </a:r>
            <a:r>
              <a:rPr lang="en-US" sz="1000" dirty="0">
                <a:solidFill>
                  <a:prstClr val="black"/>
                </a:solidFill>
              </a:rPr>
              <a:t>	</a:t>
            </a:r>
          </a:p>
        </p:txBody>
      </p:sp>
      <p:pic>
        <p:nvPicPr>
          <p:cNvPr id="18" name="Picture 17"/>
          <p:cNvPicPr>
            <a:picLocks noChangeAspect="1"/>
          </p:cNvPicPr>
          <p:nvPr/>
        </p:nvPicPr>
        <p:blipFill>
          <a:blip r:embed="rId2">
            <a:clrChange>
              <a:clrFrom>
                <a:srgbClr val="FFFFB5"/>
              </a:clrFrom>
              <a:clrTo>
                <a:srgbClr val="FFFFB5">
                  <a:alpha val="0"/>
                </a:srgbClr>
              </a:clrTo>
            </a:clrChange>
          </a:blip>
          <a:stretch>
            <a:fillRect/>
          </a:stretch>
        </p:blipFill>
        <p:spPr>
          <a:xfrm>
            <a:off x="8533021" y="2363892"/>
            <a:ext cx="107228" cy="190024"/>
          </a:xfrm>
          <a:prstGeom prst="rect">
            <a:avLst/>
          </a:prstGeom>
        </p:spPr>
      </p:pic>
      <p:sp>
        <p:nvSpPr>
          <p:cNvPr id="19" name="Rectangle 18"/>
          <p:cNvSpPr>
            <a:spLocks noChangeAspect="1"/>
          </p:cNvSpPr>
          <p:nvPr/>
        </p:nvSpPr>
        <p:spPr>
          <a:xfrm>
            <a:off x="3910322" y="4547621"/>
            <a:ext cx="3545401" cy="2224137"/>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GB" sz="900" dirty="0">
                <a:solidFill>
                  <a:prstClr val="black"/>
                </a:solidFill>
              </a:rPr>
              <a:t>Licensing &amp; Enforcement Division Servers</a:t>
            </a:r>
          </a:p>
        </p:txBody>
      </p:sp>
      <p:grpSp>
        <p:nvGrpSpPr>
          <p:cNvPr id="20" name="Group 19"/>
          <p:cNvGrpSpPr/>
          <p:nvPr/>
        </p:nvGrpSpPr>
        <p:grpSpPr>
          <a:xfrm>
            <a:off x="4817468" y="5011364"/>
            <a:ext cx="810000" cy="1666338"/>
            <a:chOff x="3951916" y="4798637"/>
            <a:chExt cx="1080000" cy="1666338"/>
          </a:xfrm>
          <a:solidFill>
            <a:srgbClr val="99D19D"/>
          </a:solidFill>
        </p:grpSpPr>
        <p:sp>
          <p:nvSpPr>
            <p:cNvPr id="21" name="Rectangle 20"/>
            <p:cNvSpPr>
              <a:spLocks noChangeAspect="1"/>
            </p:cNvSpPr>
            <p:nvPr/>
          </p:nvSpPr>
          <p:spPr>
            <a:xfrm>
              <a:off x="3951916" y="4798637"/>
              <a:ext cx="1080000" cy="1666338"/>
            </a:xfrm>
            <a:prstGeom prst="rect">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900" dirty="0">
                  <a:solidFill>
                    <a:prstClr val="black"/>
                  </a:solidFill>
                </a:rPr>
                <a:t>Server (4)</a:t>
              </a:r>
            </a:p>
          </p:txBody>
        </p:sp>
        <p:pic>
          <p:nvPicPr>
            <p:cNvPr id="22" name="Picture 21"/>
            <p:cNvPicPr>
              <a:picLocks/>
            </p:cNvPicPr>
            <p:nvPr/>
          </p:nvPicPr>
          <p:blipFill>
            <a:blip r:embed="rId4">
              <a:clrChange>
                <a:clrFrom>
                  <a:srgbClr val="C9E7B7"/>
                </a:clrFrom>
                <a:clrTo>
                  <a:srgbClr val="C9E7B7">
                    <a:alpha val="0"/>
                  </a:srgbClr>
                </a:clrTo>
              </a:clrChange>
            </a:blip>
            <a:stretch>
              <a:fillRect/>
            </a:stretch>
          </p:blipFill>
          <p:spPr>
            <a:xfrm>
              <a:off x="4851916" y="4798637"/>
              <a:ext cx="180000" cy="180000"/>
            </a:xfrm>
            <a:prstGeom prst="rect">
              <a:avLst/>
            </a:prstGeom>
            <a:grpFill/>
          </p:spPr>
        </p:pic>
      </p:grpSp>
      <p:grpSp>
        <p:nvGrpSpPr>
          <p:cNvPr id="23" name="Group 22"/>
          <p:cNvGrpSpPr/>
          <p:nvPr/>
        </p:nvGrpSpPr>
        <p:grpSpPr>
          <a:xfrm>
            <a:off x="8862953" y="1390496"/>
            <a:ext cx="1707615" cy="5468005"/>
            <a:chOff x="9785268" y="1237141"/>
            <a:chExt cx="2276820" cy="5468005"/>
          </a:xfrm>
          <a:noFill/>
        </p:grpSpPr>
        <p:sp>
          <p:nvSpPr>
            <p:cNvPr id="24" name="Rectangle 23"/>
            <p:cNvSpPr/>
            <p:nvPr/>
          </p:nvSpPr>
          <p:spPr>
            <a:xfrm>
              <a:off x="9785268" y="1237141"/>
              <a:ext cx="2276820" cy="5468005"/>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1000" b="1" dirty="0">
                  <a:solidFill>
                    <a:prstClr val="black"/>
                  </a:solidFill>
                </a:rPr>
                <a:t>DRC- MPOB HQ, </a:t>
              </a:r>
              <a:r>
                <a:rPr lang="en-US" sz="1000" b="1" dirty="0" err="1">
                  <a:solidFill>
                    <a:prstClr val="black"/>
                  </a:solidFill>
                </a:rPr>
                <a:t>Bangi</a:t>
              </a:r>
              <a:endParaRPr lang="en-US" sz="1000" b="1" dirty="0">
                <a:solidFill>
                  <a:srgbClr val="B88900"/>
                </a:solidFill>
              </a:endParaRPr>
            </a:p>
          </p:txBody>
        </p:sp>
        <p:pic>
          <p:nvPicPr>
            <p:cNvPr id="25" name="Picture 24"/>
            <p:cNvPicPr>
              <a:picLocks/>
            </p:cNvPicPr>
            <p:nvPr/>
          </p:nvPicPr>
          <p:blipFill>
            <a:blip r:embed="rId2">
              <a:clrChange>
                <a:clrFrom>
                  <a:srgbClr val="FFFFB5"/>
                </a:clrFrom>
                <a:clrTo>
                  <a:srgbClr val="FFFFB5">
                    <a:alpha val="0"/>
                  </a:srgbClr>
                </a:clrTo>
              </a:clrChange>
            </a:blip>
            <a:stretch>
              <a:fillRect/>
            </a:stretch>
          </p:blipFill>
          <p:spPr>
            <a:xfrm>
              <a:off x="11870480" y="1294773"/>
              <a:ext cx="144000" cy="190024"/>
            </a:xfrm>
            <a:prstGeom prst="rect">
              <a:avLst/>
            </a:prstGeom>
            <a:grpFill/>
            <a:ln>
              <a:noFill/>
            </a:ln>
          </p:spPr>
        </p:pic>
      </p:grpSp>
      <p:sp>
        <p:nvSpPr>
          <p:cNvPr id="26" name="Rectangle 25"/>
          <p:cNvSpPr>
            <a:spLocks/>
          </p:cNvSpPr>
          <p:nvPr/>
        </p:nvSpPr>
        <p:spPr>
          <a:xfrm>
            <a:off x="7526822" y="4784397"/>
            <a:ext cx="1080000" cy="1980000"/>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900" dirty="0">
                <a:solidFill>
                  <a:prstClr val="black"/>
                </a:solidFill>
              </a:rPr>
              <a:t>Economic &amp; Industry Development  Division  Servers &amp; Support Servers</a:t>
            </a:r>
          </a:p>
        </p:txBody>
      </p:sp>
      <p:grpSp>
        <p:nvGrpSpPr>
          <p:cNvPr id="27" name="Group 26"/>
          <p:cNvGrpSpPr/>
          <p:nvPr/>
        </p:nvGrpSpPr>
        <p:grpSpPr>
          <a:xfrm>
            <a:off x="4316525" y="620744"/>
            <a:ext cx="756000" cy="504000"/>
            <a:chOff x="2275963" y="585575"/>
            <a:chExt cx="1008000" cy="504000"/>
          </a:xfrm>
          <a:solidFill>
            <a:srgbClr val="99D19D"/>
          </a:solidFill>
        </p:grpSpPr>
        <p:sp>
          <p:nvSpPr>
            <p:cNvPr id="28" name="Rectangle 27"/>
            <p:cNvSpPr>
              <a:spLocks noChangeAspect="1"/>
            </p:cNvSpPr>
            <p:nvPr/>
          </p:nvSpPr>
          <p:spPr>
            <a:xfrm>
              <a:off x="2275963" y="585575"/>
              <a:ext cx="1008000" cy="504000"/>
            </a:xfrm>
            <a:prstGeom prst="rect">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Internet</a:t>
              </a:r>
              <a:endParaRPr lang="en-US" sz="800" dirty="0">
                <a:solidFill>
                  <a:prstClr val="black"/>
                </a:solidFill>
              </a:endParaRPr>
            </a:p>
          </p:txBody>
        </p:sp>
        <p:pic>
          <p:nvPicPr>
            <p:cNvPr id="29" name="Picture 28"/>
            <p:cNvPicPr>
              <a:picLocks noChangeAspect="1"/>
            </p:cNvPicPr>
            <p:nvPr/>
          </p:nvPicPr>
          <p:blipFill>
            <a:blip r:embed="rId5">
              <a:clrChange>
                <a:clrFrom>
                  <a:srgbClr val="C9E7B7"/>
                </a:clrFrom>
                <a:clrTo>
                  <a:srgbClr val="C9E7B7">
                    <a:alpha val="0"/>
                  </a:srgbClr>
                </a:clrTo>
              </a:clrChange>
            </a:blip>
            <a:stretch>
              <a:fillRect/>
            </a:stretch>
          </p:blipFill>
          <p:spPr>
            <a:xfrm>
              <a:off x="3096863" y="605665"/>
              <a:ext cx="168270" cy="144000"/>
            </a:xfrm>
            <a:prstGeom prst="rect">
              <a:avLst/>
            </a:prstGeom>
            <a:grpFill/>
          </p:spPr>
        </p:pic>
      </p:grpSp>
      <p:pic>
        <p:nvPicPr>
          <p:cNvPr id="30" name="Picture 29"/>
          <p:cNvPicPr>
            <a:picLocks/>
          </p:cNvPicPr>
          <p:nvPr/>
        </p:nvPicPr>
        <p:blipFill>
          <a:blip r:embed="rId2">
            <a:clrChange>
              <a:clrFrom>
                <a:srgbClr val="FFFFB5"/>
              </a:clrFrom>
              <a:clrTo>
                <a:srgbClr val="FFFFB5">
                  <a:alpha val="0"/>
                </a:srgbClr>
              </a:clrTo>
            </a:clrChange>
          </a:blip>
          <a:stretch>
            <a:fillRect/>
          </a:stretch>
        </p:blipFill>
        <p:spPr>
          <a:xfrm>
            <a:off x="3451433" y="3534224"/>
            <a:ext cx="107228" cy="190024"/>
          </a:xfrm>
          <a:prstGeom prst="rect">
            <a:avLst/>
          </a:prstGeom>
        </p:spPr>
      </p:pic>
      <p:grpSp>
        <p:nvGrpSpPr>
          <p:cNvPr id="31" name="Group 30"/>
          <p:cNvGrpSpPr/>
          <p:nvPr/>
        </p:nvGrpSpPr>
        <p:grpSpPr>
          <a:xfrm>
            <a:off x="9351509" y="1616981"/>
            <a:ext cx="756000" cy="504000"/>
            <a:chOff x="10442500" y="1510974"/>
            <a:chExt cx="1008000" cy="504000"/>
          </a:xfrm>
          <a:solidFill>
            <a:srgbClr val="99D19D"/>
          </a:solidFill>
        </p:grpSpPr>
        <p:sp>
          <p:nvSpPr>
            <p:cNvPr id="32" name="Rectangle 31"/>
            <p:cNvSpPr>
              <a:spLocks noChangeAspect="1"/>
            </p:cNvSpPr>
            <p:nvPr/>
          </p:nvSpPr>
          <p:spPr>
            <a:xfrm>
              <a:off x="10442500" y="1510974"/>
              <a:ext cx="1008000" cy="504000"/>
            </a:xfrm>
            <a:prstGeom prst="rect">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Switch </a:t>
              </a:r>
            </a:p>
            <a:p>
              <a:pPr algn="ctr" defTabSz="457200"/>
              <a:r>
                <a:rPr lang="en-US" sz="900" dirty="0">
                  <a:solidFill>
                    <a:prstClr val="black"/>
                  </a:solidFill>
                </a:rPr>
                <a:t>(2)</a:t>
              </a:r>
            </a:p>
          </p:txBody>
        </p:sp>
        <p:pic>
          <p:nvPicPr>
            <p:cNvPr id="33" name="Picture 32"/>
            <p:cNvPicPr>
              <a:picLocks noChangeAspect="1"/>
            </p:cNvPicPr>
            <p:nvPr/>
          </p:nvPicPr>
          <p:blipFill>
            <a:blip r:embed="rId4">
              <a:clrChange>
                <a:clrFrom>
                  <a:srgbClr val="C9E7B7"/>
                </a:clrFrom>
                <a:clrTo>
                  <a:srgbClr val="C9E7B7">
                    <a:alpha val="0"/>
                  </a:srgbClr>
                </a:clrTo>
              </a:clrChange>
            </a:blip>
            <a:stretch>
              <a:fillRect/>
            </a:stretch>
          </p:blipFill>
          <p:spPr>
            <a:xfrm>
              <a:off x="11236146" y="1510974"/>
              <a:ext cx="214354" cy="216000"/>
            </a:xfrm>
            <a:prstGeom prst="rect">
              <a:avLst/>
            </a:prstGeom>
            <a:grpFill/>
          </p:spPr>
        </p:pic>
      </p:grpSp>
      <p:cxnSp>
        <p:nvCxnSpPr>
          <p:cNvPr id="34" name="Straight Connector 33"/>
          <p:cNvCxnSpPr>
            <a:endCxn id="50" idx="0"/>
          </p:cNvCxnSpPr>
          <p:nvPr/>
        </p:nvCxnSpPr>
        <p:spPr>
          <a:xfrm>
            <a:off x="2117504" y="1081924"/>
            <a:ext cx="0" cy="278846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a:off x="8969830" y="2332508"/>
            <a:ext cx="1519358" cy="4464000"/>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GB" sz="1000" b="1" dirty="0" err="1">
                <a:solidFill>
                  <a:prstClr val="black"/>
                </a:solidFill>
              </a:rPr>
              <a:t>Pusat</a:t>
            </a:r>
            <a:r>
              <a:rPr lang="en-GB" sz="1000" b="1" dirty="0">
                <a:solidFill>
                  <a:prstClr val="black"/>
                </a:solidFill>
              </a:rPr>
              <a:t> Data, Aras 1</a:t>
            </a:r>
          </a:p>
        </p:txBody>
      </p:sp>
      <p:pic>
        <p:nvPicPr>
          <p:cNvPr id="36" name="Picture 35"/>
          <p:cNvPicPr>
            <a:picLocks/>
          </p:cNvPicPr>
          <p:nvPr/>
        </p:nvPicPr>
        <p:blipFill>
          <a:blip r:embed="rId2">
            <a:clrChange>
              <a:clrFrom>
                <a:srgbClr val="FFFFB5"/>
              </a:clrFrom>
              <a:clrTo>
                <a:srgbClr val="FFFFB5">
                  <a:alpha val="0"/>
                </a:srgbClr>
              </a:clrTo>
            </a:clrChange>
          </a:blip>
          <a:stretch>
            <a:fillRect/>
          </a:stretch>
        </p:blipFill>
        <p:spPr>
          <a:xfrm>
            <a:off x="10357035" y="2369998"/>
            <a:ext cx="107228" cy="190024"/>
          </a:xfrm>
          <a:prstGeom prst="rect">
            <a:avLst/>
          </a:prstGeom>
        </p:spPr>
      </p:pic>
      <p:sp>
        <p:nvSpPr>
          <p:cNvPr id="37" name="Rectangle 36"/>
          <p:cNvSpPr>
            <a:spLocks/>
          </p:cNvSpPr>
          <p:nvPr/>
        </p:nvSpPr>
        <p:spPr>
          <a:xfrm>
            <a:off x="3977421" y="6180787"/>
            <a:ext cx="756000" cy="504000"/>
          </a:xfrm>
          <a:prstGeom prst="rect">
            <a:avLst/>
          </a:prstGeom>
          <a:solidFill>
            <a:srgbClr val="99D19D"/>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defTabSz="457200"/>
            <a:r>
              <a:rPr lang="en-US" sz="900" dirty="0">
                <a:solidFill>
                  <a:prstClr val="black"/>
                </a:solidFill>
              </a:rPr>
              <a:t>SAN Storage (2)</a:t>
            </a:r>
          </a:p>
        </p:txBody>
      </p:sp>
      <p:pic>
        <p:nvPicPr>
          <p:cNvPr id="38" name="Picture 37"/>
          <p:cNvPicPr>
            <a:picLocks noChangeAspect="1"/>
          </p:cNvPicPr>
          <p:nvPr/>
        </p:nvPicPr>
        <p:blipFill>
          <a:blip r:embed="rId4">
            <a:clrChange>
              <a:clrFrom>
                <a:srgbClr val="C9E7B7"/>
              </a:clrFrom>
              <a:clrTo>
                <a:srgbClr val="C9E7B7">
                  <a:alpha val="0"/>
                </a:srgbClr>
              </a:clrTo>
            </a:clrChange>
          </a:blip>
          <a:stretch>
            <a:fillRect/>
          </a:stretch>
        </p:blipFill>
        <p:spPr>
          <a:xfrm>
            <a:off x="4599452" y="6216412"/>
            <a:ext cx="133971" cy="180000"/>
          </a:xfrm>
          <a:prstGeom prst="rect">
            <a:avLst/>
          </a:prstGeom>
          <a:noFill/>
        </p:spPr>
      </p:pic>
      <p:grpSp>
        <p:nvGrpSpPr>
          <p:cNvPr id="39" name="Group 38"/>
          <p:cNvGrpSpPr/>
          <p:nvPr/>
        </p:nvGrpSpPr>
        <p:grpSpPr>
          <a:xfrm>
            <a:off x="7682547" y="5742592"/>
            <a:ext cx="810000" cy="972000"/>
            <a:chOff x="7962021" y="5389874"/>
            <a:chExt cx="1080000" cy="972000"/>
          </a:xfrm>
        </p:grpSpPr>
        <p:grpSp>
          <p:nvGrpSpPr>
            <p:cNvPr id="40" name="Group 39"/>
            <p:cNvGrpSpPr/>
            <p:nvPr/>
          </p:nvGrpSpPr>
          <p:grpSpPr>
            <a:xfrm>
              <a:off x="7962021" y="5389874"/>
              <a:ext cx="1080000" cy="972000"/>
              <a:chOff x="7962021" y="5389874"/>
              <a:chExt cx="1080000" cy="972000"/>
            </a:xfrm>
          </p:grpSpPr>
          <p:sp>
            <p:nvSpPr>
              <p:cNvPr id="44" name="Rectangle 43"/>
              <p:cNvSpPr>
                <a:spLocks/>
              </p:cNvSpPr>
              <p:nvPr/>
            </p:nvSpPr>
            <p:spPr>
              <a:xfrm>
                <a:off x="7962021" y="5389874"/>
                <a:ext cx="1080000" cy="972000"/>
              </a:xfrm>
              <a:prstGeom prst="rect">
                <a:avLst/>
              </a:prstGeom>
              <a:solidFill>
                <a:srgbClr val="99D19D"/>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900" dirty="0">
                    <a:solidFill>
                      <a:prstClr val="black"/>
                    </a:solidFill>
                  </a:rPr>
                  <a:t>Server  </a:t>
                </a:r>
              </a:p>
              <a:p>
                <a:pPr algn="ctr" defTabSz="457200"/>
                <a:r>
                  <a:rPr lang="en-US" sz="900" dirty="0">
                    <a:solidFill>
                      <a:prstClr val="black"/>
                    </a:solidFill>
                  </a:rPr>
                  <a:t>(48)</a:t>
                </a:r>
              </a:p>
            </p:txBody>
          </p:sp>
          <p:pic>
            <p:nvPicPr>
              <p:cNvPr id="45" name="Picture 44"/>
              <p:cNvPicPr>
                <a:picLocks noChangeAspect="1"/>
              </p:cNvPicPr>
              <p:nvPr/>
            </p:nvPicPr>
            <p:blipFill>
              <a:blip r:embed="rId4">
                <a:clrChange>
                  <a:clrFrom>
                    <a:srgbClr val="C9E7B7"/>
                  </a:clrFrom>
                  <a:clrTo>
                    <a:srgbClr val="C9E7B7">
                      <a:alpha val="0"/>
                    </a:srgbClr>
                  </a:clrTo>
                </a:clrChange>
              </a:blip>
              <a:stretch>
                <a:fillRect/>
              </a:stretch>
            </p:blipFill>
            <p:spPr>
              <a:xfrm>
                <a:off x="8862021" y="5389874"/>
                <a:ext cx="180000" cy="181382"/>
              </a:xfrm>
              <a:prstGeom prst="rect">
                <a:avLst/>
              </a:prstGeom>
              <a:noFill/>
            </p:spPr>
          </p:pic>
        </p:grpSp>
        <p:grpSp>
          <p:nvGrpSpPr>
            <p:cNvPr id="41" name="Group 40"/>
            <p:cNvGrpSpPr/>
            <p:nvPr/>
          </p:nvGrpSpPr>
          <p:grpSpPr>
            <a:xfrm>
              <a:off x="8003032" y="5821978"/>
              <a:ext cx="1008000" cy="504000"/>
              <a:chOff x="8020846" y="6017932"/>
              <a:chExt cx="1008000" cy="504000"/>
            </a:xfrm>
          </p:grpSpPr>
          <p:sp>
            <p:nvSpPr>
              <p:cNvPr id="42" name="Rectangle 41"/>
              <p:cNvSpPr>
                <a:spLocks/>
              </p:cNvSpPr>
              <p:nvPr/>
            </p:nvSpPr>
            <p:spPr>
              <a:xfrm>
                <a:off x="8020846" y="6017932"/>
                <a:ext cx="1008000" cy="504000"/>
              </a:xfrm>
              <a:prstGeom prst="rect">
                <a:avLst/>
              </a:prstGeom>
              <a:solidFill>
                <a:srgbClr val="99D19D"/>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VM Ware (13)</a:t>
                </a:r>
              </a:p>
            </p:txBody>
          </p:sp>
          <p:pic>
            <p:nvPicPr>
              <p:cNvPr id="43" name="Picture 42"/>
              <p:cNvPicPr>
                <a:picLocks/>
              </p:cNvPicPr>
              <p:nvPr/>
            </p:nvPicPr>
            <p:blipFill>
              <a:blip r:embed="rId6">
                <a:clrChange>
                  <a:clrFrom>
                    <a:srgbClr val="C9E7B7"/>
                  </a:clrFrom>
                  <a:clrTo>
                    <a:srgbClr val="C9E7B7">
                      <a:alpha val="0"/>
                    </a:srgbClr>
                  </a:clrTo>
                </a:clrChange>
              </a:blip>
              <a:stretch>
                <a:fillRect/>
              </a:stretch>
            </p:blipFill>
            <p:spPr>
              <a:xfrm>
                <a:off x="8855491" y="6017932"/>
                <a:ext cx="173355" cy="177165"/>
              </a:xfrm>
              <a:prstGeom prst="rect">
                <a:avLst/>
              </a:prstGeom>
            </p:spPr>
          </p:pic>
        </p:grpSp>
      </p:grpSp>
      <p:grpSp>
        <p:nvGrpSpPr>
          <p:cNvPr id="46" name="Group 45"/>
          <p:cNvGrpSpPr/>
          <p:nvPr/>
        </p:nvGrpSpPr>
        <p:grpSpPr>
          <a:xfrm>
            <a:off x="7706216" y="3177451"/>
            <a:ext cx="756000" cy="504000"/>
            <a:chOff x="6981480" y="6068730"/>
            <a:chExt cx="1008000" cy="504000"/>
          </a:xfrm>
          <a:solidFill>
            <a:srgbClr val="99D19D"/>
          </a:solidFill>
        </p:grpSpPr>
        <p:sp>
          <p:nvSpPr>
            <p:cNvPr id="47" name="Rectangle 46"/>
            <p:cNvSpPr>
              <a:spLocks noChangeAspect="1"/>
            </p:cNvSpPr>
            <p:nvPr/>
          </p:nvSpPr>
          <p:spPr>
            <a:xfrm>
              <a:off x="6981480" y="6068730"/>
              <a:ext cx="1008000" cy="504000"/>
            </a:xfrm>
            <a:prstGeom prst="rect">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AV Server </a:t>
              </a:r>
            </a:p>
          </p:txBody>
        </p:sp>
        <p:pic>
          <p:nvPicPr>
            <p:cNvPr id="48" name="Picture 47"/>
            <p:cNvPicPr>
              <a:picLocks noChangeAspect="1"/>
            </p:cNvPicPr>
            <p:nvPr/>
          </p:nvPicPr>
          <p:blipFill>
            <a:blip r:embed="rId4">
              <a:clrChange>
                <a:clrFrom>
                  <a:srgbClr val="C9E7B7"/>
                </a:clrFrom>
                <a:clrTo>
                  <a:srgbClr val="C9E7B7">
                    <a:alpha val="0"/>
                  </a:srgbClr>
                </a:clrTo>
              </a:clrChange>
            </a:blip>
            <a:stretch>
              <a:fillRect/>
            </a:stretch>
          </p:blipFill>
          <p:spPr>
            <a:xfrm>
              <a:off x="7810852" y="6068730"/>
              <a:ext cx="178628" cy="180000"/>
            </a:xfrm>
            <a:prstGeom prst="rect">
              <a:avLst/>
            </a:prstGeom>
            <a:grpFill/>
          </p:spPr>
        </p:pic>
      </p:grpSp>
      <p:grpSp>
        <p:nvGrpSpPr>
          <p:cNvPr id="49" name="Group 48"/>
          <p:cNvGrpSpPr/>
          <p:nvPr/>
        </p:nvGrpSpPr>
        <p:grpSpPr>
          <a:xfrm>
            <a:off x="1712504" y="3870385"/>
            <a:ext cx="810000" cy="765691"/>
            <a:chOff x="360553" y="2268287"/>
            <a:chExt cx="1080000" cy="765691"/>
          </a:xfrm>
        </p:grpSpPr>
        <p:sp>
          <p:nvSpPr>
            <p:cNvPr id="50" name="Rectangle 49"/>
            <p:cNvSpPr>
              <a:spLocks noChangeAspect="1"/>
            </p:cNvSpPr>
            <p:nvPr/>
          </p:nvSpPr>
          <p:spPr>
            <a:xfrm>
              <a:off x="360553" y="2268287"/>
              <a:ext cx="1080000" cy="765691"/>
            </a:xfrm>
            <a:prstGeom prst="rect">
              <a:avLst/>
            </a:prstGeom>
            <a:solidFill>
              <a:schemeClr val="accent2">
                <a:lumMod val="60000"/>
                <a:lumOff val="40000"/>
              </a:schemeClr>
            </a:solidFill>
            <a:ln w="571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900" dirty="0">
                  <a:solidFill>
                    <a:prstClr val="black"/>
                  </a:solidFill>
                </a:rPr>
                <a:t>PABX</a:t>
              </a:r>
            </a:p>
          </p:txBody>
        </p:sp>
        <p:pic>
          <p:nvPicPr>
            <p:cNvPr id="51" name="Picture 50"/>
            <p:cNvPicPr>
              <a:picLocks noChangeAspect="1"/>
            </p:cNvPicPr>
            <p:nvPr/>
          </p:nvPicPr>
          <p:blipFill>
            <a:blip r:embed="rId4">
              <a:clrChange>
                <a:clrFrom>
                  <a:srgbClr val="C9E7B7"/>
                </a:clrFrom>
                <a:clrTo>
                  <a:srgbClr val="C9E7B7">
                    <a:alpha val="0"/>
                  </a:srgbClr>
                </a:clrTo>
              </a:clrChange>
            </a:blip>
            <a:stretch>
              <a:fillRect/>
            </a:stretch>
          </p:blipFill>
          <p:spPr>
            <a:xfrm>
              <a:off x="1261925" y="2268287"/>
              <a:ext cx="178628" cy="180000"/>
            </a:xfrm>
            <a:prstGeom prst="rect">
              <a:avLst/>
            </a:prstGeom>
            <a:noFill/>
          </p:spPr>
        </p:pic>
      </p:grpSp>
      <p:grpSp>
        <p:nvGrpSpPr>
          <p:cNvPr id="52" name="Group 51"/>
          <p:cNvGrpSpPr/>
          <p:nvPr/>
        </p:nvGrpSpPr>
        <p:grpSpPr>
          <a:xfrm>
            <a:off x="1631504" y="620744"/>
            <a:ext cx="972000" cy="504000"/>
            <a:chOff x="231052" y="397916"/>
            <a:chExt cx="1248000" cy="504000"/>
          </a:xfrm>
          <a:solidFill>
            <a:srgbClr val="99D19D"/>
          </a:solidFill>
        </p:grpSpPr>
        <p:sp>
          <p:nvSpPr>
            <p:cNvPr id="53" name="Rounded Rectangle 52"/>
            <p:cNvSpPr/>
            <p:nvPr/>
          </p:nvSpPr>
          <p:spPr>
            <a:xfrm>
              <a:off x="231052" y="397916"/>
              <a:ext cx="1248000" cy="504000"/>
            </a:xfrm>
            <a:prstGeom prst="roundRect">
              <a:avLst/>
            </a:prstGeom>
            <a:grp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700" dirty="0">
                  <a:solidFill>
                    <a:srgbClr val="1E5155">
                      <a:lumMod val="75000"/>
                    </a:srgbClr>
                  </a:solidFill>
                </a:rPr>
                <a:t>Telephone Communication Service</a:t>
              </a:r>
            </a:p>
          </p:txBody>
        </p:sp>
        <p:pic>
          <p:nvPicPr>
            <p:cNvPr id="54" name="Picture 53"/>
            <p:cNvPicPr>
              <a:picLocks noChangeAspect="1"/>
            </p:cNvPicPr>
            <p:nvPr/>
          </p:nvPicPr>
          <p:blipFill>
            <a:blip r:embed="rId7">
              <a:clrChange>
                <a:clrFrom>
                  <a:srgbClr val="FFFFB5"/>
                </a:clrFrom>
                <a:clrTo>
                  <a:srgbClr val="FFFFB5">
                    <a:alpha val="0"/>
                  </a:srgbClr>
                </a:clrTo>
              </a:clrChange>
            </a:blip>
            <a:stretch>
              <a:fillRect/>
            </a:stretch>
          </p:blipFill>
          <p:spPr>
            <a:xfrm>
              <a:off x="1232938" y="417822"/>
              <a:ext cx="200025" cy="118110"/>
            </a:xfrm>
            <a:prstGeom prst="rect">
              <a:avLst/>
            </a:prstGeom>
            <a:grpFill/>
          </p:spPr>
        </p:pic>
      </p:grpSp>
      <p:grpSp>
        <p:nvGrpSpPr>
          <p:cNvPr id="55" name="Group 54"/>
          <p:cNvGrpSpPr/>
          <p:nvPr/>
        </p:nvGrpSpPr>
        <p:grpSpPr>
          <a:xfrm>
            <a:off x="3138857" y="620744"/>
            <a:ext cx="756000" cy="504000"/>
            <a:chOff x="2153142" y="396579"/>
            <a:chExt cx="1008000" cy="504000"/>
          </a:xfrm>
        </p:grpSpPr>
        <p:sp>
          <p:nvSpPr>
            <p:cNvPr id="56" name="Rectangle 55"/>
            <p:cNvSpPr/>
            <p:nvPr/>
          </p:nvSpPr>
          <p:spPr>
            <a:xfrm>
              <a:off x="2153142" y="396579"/>
              <a:ext cx="1008000" cy="504000"/>
            </a:xfrm>
            <a:prstGeom prst="rect">
              <a:avLst/>
            </a:prstGeom>
            <a:solidFill>
              <a:schemeClr val="accent3">
                <a:lumMod val="20000"/>
                <a:lumOff val="8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a:solidFill>
                    <a:prstClr val="black"/>
                  </a:solidFill>
                </a:rPr>
                <a:t>TM</a:t>
              </a:r>
            </a:p>
          </p:txBody>
        </p:sp>
        <p:pic>
          <p:nvPicPr>
            <p:cNvPr id="57" name="Picture 56"/>
            <p:cNvPicPr>
              <a:picLocks noChangeAspect="1"/>
            </p:cNvPicPr>
            <p:nvPr/>
          </p:nvPicPr>
          <p:blipFill>
            <a:blip r:embed="rId8">
              <a:clrChange>
                <a:clrFrom>
                  <a:srgbClr val="FFFFB5"/>
                </a:clrFrom>
                <a:clrTo>
                  <a:srgbClr val="FFFFB5">
                    <a:alpha val="0"/>
                  </a:srgbClr>
                </a:clrTo>
              </a:clrChange>
            </a:blip>
            <a:stretch>
              <a:fillRect/>
            </a:stretch>
          </p:blipFill>
          <p:spPr>
            <a:xfrm>
              <a:off x="3022349" y="426915"/>
              <a:ext cx="117635" cy="215360"/>
            </a:xfrm>
            <a:prstGeom prst="rect">
              <a:avLst/>
            </a:prstGeom>
          </p:spPr>
        </p:pic>
      </p:grpSp>
      <p:cxnSp>
        <p:nvCxnSpPr>
          <p:cNvPr id="58" name="Straight Connector 57"/>
          <p:cNvCxnSpPr/>
          <p:nvPr/>
        </p:nvCxnSpPr>
        <p:spPr>
          <a:xfrm flipH="1">
            <a:off x="2603505" y="872744"/>
            <a:ext cx="535353" cy="0"/>
          </a:xfrm>
          <a:prstGeom prst="line">
            <a:avLst/>
          </a:prstGeom>
          <a:ln w="19050">
            <a:prstDash val="sysDash"/>
            <a:headEnd type="none"/>
            <a:tailEnd type="none"/>
          </a:ln>
        </p:spPr>
        <p:style>
          <a:lnRef idx="1">
            <a:schemeClr val="accent1"/>
          </a:lnRef>
          <a:fillRef idx="0">
            <a:schemeClr val="accent1"/>
          </a:fillRef>
          <a:effectRef idx="0">
            <a:schemeClr val="accent1"/>
          </a:effectRef>
          <a:fontRef idx="minor">
            <a:schemeClr val="tx1"/>
          </a:fontRef>
        </p:style>
      </p:cxnSp>
      <p:sp>
        <p:nvSpPr>
          <p:cNvPr id="59" name="Isosceles Triangle 58"/>
          <p:cNvSpPr>
            <a:spLocks noChangeAspect="1"/>
          </p:cNvSpPr>
          <p:nvPr/>
        </p:nvSpPr>
        <p:spPr>
          <a:xfrm rot="16200000">
            <a:off x="2549973" y="816192"/>
            <a:ext cx="174938" cy="113106"/>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grpSp>
        <p:nvGrpSpPr>
          <p:cNvPr id="60" name="Group 59"/>
          <p:cNvGrpSpPr/>
          <p:nvPr/>
        </p:nvGrpSpPr>
        <p:grpSpPr>
          <a:xfrm>
            <a:off x="2766310" y="4014400"/>
            <a:ext cx="756000" cy="504000"/>
            <a:chOff x="380071" y="4830560"/>
            <a:chExt cx="1008000" cy="504000"/>
          </a:xfrm>
          <a:solidFill>
            <a:schemeClr val="accent6">
              <a:lumMod val="60000"/>
              <a:lumOff val="40000"/>
            </a:schemeClr>
          </a:solidFill>
        </p:grpSpPr>
        <p:sp>
          <p:nvSpPr>
            <p:cNvPr id="61" name="Rectangle 60"/>
            <p:cNvSpPr>
              <a:spLocks noChangeAspect="1"/>
            </p:cNvSpPr>
            <p:nvPr/>
          </p:nvSpPr>
          <p:spPr>
            <a:xfrm>
              <a:off x="380071" y="4830560"/>
              <a:ext cx="1008000" cy="504000"/>
            </a:xfrm>
            <a:prstGeom prst="rect">
              <a:avLst/>
            </a:prstGeom>
            <a:solidFill>
              <a:srgbClr val="99D19D"/>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Floor </a:t>
              </a:r>
            </a:p>
            <a:p>
              <a:pPr algn="ctr" defTabSz="457200"/>
              <a:r>
                <a:rPr lang="en-US" sz="900" dirty="0">
                  <a:solidFill>
                    <a:prstClr val="black"/>
                  </a:solidFill>
                </a:rPr>
                <a:t>Switch </a:t>
              </a:r>
            </a:p>
          </p:txBody>
        </p:sp>
        <p:pic>
          <p:nvPicPr>
            <p:cNvPr id="62" name="Picture 61"/>
            <p:cNvPicPr>
              <a:picLocks noChangeAspect="1"/>
            </p:cNvPicPr>
            <p:nvPr/>
          </p:nvPicPr>
          <p:blipFill>
            <a:blip r:embed="rId4">
              <a:clrChange>
                <a:clrFrom>
                  <a:srgbClr val="C9E7B7"/>
                </a:clrFrom>
                <a:clrTo>
                  <a:srgbClr val="C9E7B7">
                    <a:alpha val="0"/>
                  </a:srgbClr>
                </a:clrTo>
              </a:clrChange>
            </a:blip>
            <a:stretch>
              <a:fillRect/>
            </a:stretch>
          </p:blipFill>
          <p:spPr>
            <a:xfrm>
              <a:off x="1173717" y="4854608"/>
              <a:ext cx="214354" cy="216000"/>
            </a:xfrm>
            <a:prstGeom prst="rect">
              <a:avLst/>
            </a:prstGeom>
            <a:grpFill/>
          </p:spPr>
        </p:pic>
      </p:grpSp>
      <p:cxnSp>
        <p:nvCxnSpPr>
          <p:cNvPr id="63" name="Straight Connector 62"/>
          <p:cNvCxnSpPr>
            <a:stCxn id="61" idx="2"/>
            <a:endCxn id="73" idx="0"/>
          </p:cNvCxnSpPr>
          <p:nvPr/>
        </p:nvCxnSpPr>
        <p:spPr>
          <a:xfrm flipH="1">
            <a:off x="3144030" y="4518400"/>
            <a:ext cx="281" cy="531488"/>
          </a:xfrm>
          <a:prstGeom prst="line">
            <a:avLst/>
          </a:prstGeom>
          <a:ln w="19050">
            <a:solidFill>
              <a:srgbClr val="7030A0"/>
            </a:solidFill>
          </a:ln>
        </p:spPr>
        <p:style>
          <a:lnRef idx="2">
            <a:schemeClr val="accent6"/>
          </a:lnRef>
          <a:fillRef idx="0">
            <a:schemeClr val="accent6"/>
          </a:fillRef>
          <a:effectRef idx="1">
            <a:schemeClr val="accent6"/>
          </a:effectRef>
          <a:fontRef idx="minor">
            <a:schemeClr val="tx1"/>
          </a:fontRef>
        </p:style>
      </p:cxnSp>
      <p:cxnSp>
        <p:nvCxnSpPr>
          <p:cNvPr id="64" name="Straight Connector 63"/>
          <p:cNvCxnSpPr>
            <a:stCxn id="107" idx="1"/>
            <a:endCxn id="100" idx="3"/>
          </p:cNvCxnSpPr>
          <p:nvPr/>
        </p:nvCxnSpPr>
        <p:spPr>
          <a:xfrm flipH="1">
            <a:off x="4736282" y="2803071"/>
            <a:ext cx="515929" cy="0"/>
          </a:xfrm>
          <a:prstGeom prst="line">
            <a:avLst/>
          </a:prstGeom>
          <a:ln w="19050">
            <a:solidFill>
              <a:srgbClr val="7030A0"/>
            </a:solidFill>
          </a:ln>
        </p:spPr>
        <p:style>
          <a:lnRef idx="2">
            <a:schemeClr val="accent6"/>
          </a:lnRef>
          <a:fillRef idx="0">
            <a:schemeClr val="accent6"/>
          </a:fillRef>
          <a:effectRef idx="1">
            <a:schemeClr val="accent6"/>
          </a:effectRef>
          <a:fontRef idx="minor">
            <a:schemeClr val="tx1"/>
          </a:fontRef>
        </p:style>
      </p:cxnSp>
      <p:cxnSp>
        <p:nvCxnSpPr>
          <p:cNvPr id="65" name="Straight Connector 64"/>
          <p:cNvCxnSpPr>
            <a:stCxn id="116" idx="0"/>
            <a:endCxn id="110" idx="2"/>
          </p:cNvCxnSpPr>
          <p:nvPr/>
        </p:nvCxnSpPr>
        <p:spPr>
          <a:xfrm flipV="1">
            <a:off x="6818090" y="3055071"/>
            <a:ext cx="1" cy="169918"/>
          </a:xfrm>
          <a:prstGeom prst="line">
            <a:avLst/>
          </a:prstGeom>
          <a:ln w="19050"/>
        </p:spPr>
        <p:style>
          <a:lnRef idx="2">
            <a:schemeClr val="accent4"/>
          </a:lnRef>
          <a:fillRef idx="0">
            <a:schemeClr val="accent4"/>
          </a:fillRef>
          <a:effectRef idx="1">
            <a:schemeClr val="accent4"/>
          </a:effectRef>
          <a:fontRef idx="minor">
            <a:schemeClr val="tx1"/>
          </a:fontRef>
        </p:style>
      </p:cxnSp>
      <p:cxnSp>
        <p:nvCxnSpPr>
          <p:cNvPr id="66" name="Straight Connector 65"/>
          <p:cNvCxnSpPr>
            <a:stCxn id="110" idx="1"/>
            <a:endCxn id="107" idx="3"/>
          </p:cNvCxnSpPr>
          <p:nvPr/>
        </p:nvCxnSpPr>
        <p:spPr>
          <a:xfrm flipH="1">
            <a:off x="6008210" y="2803071"/>
            <a:ext cx="431880" cy="0"/>
          </a:xfrm>
          <a:prstGeom prst="line">
            <a:avLst/>
          </a:prstGeom>
          <a:ln w="19050"/>
        </p:spPr>
        <p:style>
          <a:lnRef idx="2">
            <a:schemeClr val="accent4"/>
          </a:lnRef>
          <a:fillRef idx="0">
            <a:schemeClr val="accent4"/>
          </a:fillRef>
          <a:effectRef idx="1">
            <a:schemeClr val="accent4"/>
          </a:effectRef>
          <a:fontRef idx="minor">
            <a:schemeClr val="tx1"/>
          </a:fontRef>
        </p:style>
      </p:cxnSp>
      <p:cxnSp>
        <p:nvCxnSpPr>
          <p:cNvPr id="67" name="Straight Connector 66"/>
          <p:cNvCxnSpPr>
            <a:stCxn id="116" idx="1"/>
            <a:endCxn id="113" idx="3"/>
          </p:cNvCxnSpPr>
          <p:nvPr/>
        </p:nvCxnSpPr>
        <p:spPr>
          <a:xfrm flipH="1">
            <a:off x="6028538" y="3476989"/>
            <a:ext cx="411553" cy="0"/>
          </a:xfrm>
          <a:prstGeom prst="line">
            <a:avLst/>
          </a:prstGeom>
          <a:ln w="19050"/>
        </p:spPr>
        <p:style>
          <a:lnRef idx="2">
            <a:schemeClr val="accent4"/>
          </a:lnRef>
          <a:fillRef idx="0">
            <a:schemeClr val="accent4"/>
          </a:fillRef>
          <a:effectRef idx="1">
            <a:schemeClr val="accent4"/>
          </a:effectRef>
          <a:fontRef idx="minor">
            <a:schemeClr val="tx1"/>
          </a:fontRef>
        </p:style>
      </p:cxnSp>
      <p:cxnSp>
        <p:nvCxnSpPr>
          <p:cNvPr id="68" name="Straight Connector 67"/>
          <p:cNvCxnSpPr>
            <a:stCxn id="113" idx="1"/>
            <a:endCxn id="94" idx="3"/>
          </p:cNvCxnSpPr>
          <p:nvPr/>
        </p:nvCxnSpPr>
        <p:spPr>
          <a:xfrm flipH="1">
            <a:off x="4736283" y="3476989"/>
            <a:ext cx="482255" cy="0"/>
          </a:xfrm>
          <a:prstGeom prst="line">
            <a:avLst/>
          </a:prstGeom>
          <a:ln w="19050"/>
        </p:spPr>
        <p:style>
          <a:lnRef idx="2">
            <a:schemeClr val="accent4"/>
          </a:lnRef>
          <a:fillRef idx="0">
            <a:schemeClr val="accent4"/>
          </a:fillRef>
          <a:effectRef idx="1">
            <a:schemeClr val="accent4"/>
          </a:effectRef>
          <a:fontRef idx="minor">
            <a:schemeClr val="tx1"/>
          </a:fontRef>
        </p:style>
      </p:cxnSp>
      <p:cxnSp>
        <p:nvCxnSpPr>
          <p:cNvPr id="69" name="Elbow Connector 68"/>
          <p:cNvCxnSpPr>
            <a:stCxn id="110" idx="3"/>
            <a:endCxn id="119" idx="1"/>
          </p:cNvCxnSpPr>
          <p:nvPr/>
        </p:nvCxnSpPr>
        <p:spPr>
          <a:xfrm>
            <a:off x="7196090" y="2803071"/>
            <a:ext cx="492732" cy="1384132"/>
          </a:xfrm>
          <a:prstGeom prst="bentConnector3">
            <a:avLst>
              <a:gd name="adj1" fmla="val 50000"/>
            </a:avLst>
          </a:prstGeom>
          <a:ln w="19050"/>
        </p:spPr>
        <p:style>
          <a:lnRef idx="2">
            <a:schemeClr val="accent4"/>
          </a:lnRef>
          <a:fillRef idx="0">
            <a:schemeClr val="accent4"/>
          </a:fillRef>
          <a:effectRef idx="1">
            <a:schemeClr val="accent4"/>
          </a:effectRef>
          <a:fontRef idx="minor">
            <a:schemeClr val="tx1"/>
          </a:fontRef>
        </p:style>
      </p:cxnSp>
      <p:cxnSp>
        <p:nvCxnSpPr>
          <p:cNvPr id="70" name="Straight Connector 69"/>
          <p:cNvCxnSpPr>
            <a:stCxn id="119" idx="2"/>
            <a:endCxn id="26" idx="0"/>
          </p:cNvCxnSpPr>
          <p:nvPr/>
        </p:nvCxnSpPr>
        <p:spPr>
          <a:xfrm>
            <a:off x="8066822" y="4439203"/>
            <a:ext cx="0" cy="345194"/>
          </a:xfrm>
          <a:prstGeom prst="line">
            <a:avLst/>
          </a:prstGeom>
          <a:ln w="19050"/>
        </p:spPr>
        <p:style>
          <a:lnRef idx="2">
            <a:schemeClr val="accent4"/>
          </a:lnRef>
          <a:fillRef idx="0">
            <a:schemeClr val="accent4"/>
          </a:fillRef>
          <a:effectRef idx="1">
            <a:schemeClr val="accent4"/>
          </a:effectRef>
          <a:fontRef idx="minor">
            <a:schemeClr val="tx1"/>
          </a:fontRef>
        </p:style>
      </p:cxnSp>
      <p:cxnSp>
        <p:nvCxnSpPr>
          <p:cNvPr id="71" name="Straight Connector 70"/>
          <p:cNvCxnSpPr>
            <a:stCxn id="149" idx="2"/>
            <a:endCxn id="151" idx="0"/>
          </p:cNvCxnSpPr>
          <p:nvPr/>
        </p:nvCxnSpPr>
        <p:spPr>
          <a:xfrm flipH="1">
            <a:off x="6558072" y="4439203"/>
            <a:ext cx="2475" cy="560286"/>
          </a:xfrm>
          <a:prstGeom prst="line">
            <a:avLst/>
          </a:prstGeom>
          <a:ln w="19050"/>
        </p:spPr>
        <p:style>
          <a:lnRef idx="2">
            <a:schemeClr val="accent4"/>
          </a:lnRef>
          <a:fillRef idx="0">
            <a:schemeClr val="accent4"/>
          </a:fillRef>
          <a:effectRef idx="1">
            <a:schemeClr val="accent4"/>
          </a:effectRef>
          <a:fontRef idx="minor">
            <a:schemeClr val="tx1"/>
          </a:fontRef>
        </p:style>
      </p:cxnSp>
      <p:grpSp>
        <p:nvGrpSpPr>
          <p:cNvPr id="72" name="Group 71"/>
          <p:cNvGrpSpPr/>
          <p:nvPr/>
        </p:nvGrpSpPr>
        <p:grpSpPr>
          <a:xfrm>
            <a:off x="2739029" y="5049888"/>
            <a:ext cx="810000" cy="1708242"/>
            <a:chOff x="432310" y="4284267"/>
            <a:chExt cx="1080000" cy="1708242"/>
          </a:xfrm>
        </p:grpSpPr>
        <p:sp>
          <p:nvSpPr>
            <p:cNvPr id="73" name="Rectangle 72"/>
            <p:cNvSpPr>
              <a:spLocks noChangeAspect="1"/>
            </p:cNvSpPr>
            <p:nvPr/>
          </p:nvSpPr>
          <p:spPr>
            <a:xfrm>
              <a:off x="432310" y="4284267"/>
              <a:ext cx="1080000" cy="1708242"/>
            </a:xfrm>
            <a:prstGeom prst="rect">
              <a:avLst/>
            </a:prstGeom>
            <a:solidFill>
              <a:schemeClr val="accent2">
                <a:lumMod val="60000"/>
                <a:lumOff val="40000"/>
              </a:schemeClr>
            </a:solidFill>
            <a:ln w="571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900" dirty="0">
                  <a:solidFill>
                    <a:prstClr val="black"/>
                  </a:solidFill>
                </a:rPr>
                <a:t>Desktop </a:t>
              </a:r>
            </a:p>
            <a:p>
              <a:pPr algn="ctr" defTabSz="457200"/>
              <a:r>
                <a:rPr lang="en-US" sz="900" dirty="0">
                  <a:solidFill>
                    <a:prstClr val="black"/>
                  </a:solidFill>
                </a:rPr>
                <a:t>(6)</a:t>
              </a:r>
            </a:p>
          </p:txBody>
        </p:sp>
        <p:pic>
          <p:nvPicPr>
            <p:cNvPr id="74" name="Picture 73"/>
            <p:cNvPicPr>
              <a:picLocks noChangeAspect="1"/>
            </p:cNvPicPr>
            <p:nvPr/>
          </p:nvPicPr>
          <p:blipFill>
            <a:blip r:embed="rId3">
              <a:clrChange>
                <a:clrFrom>
                  <a:srgbClr val="C9E7B7"/>
                </a:clrFrom>
                <a:clrTo>
                  <a:srgbClr val="C9E7B7">
                    <a:alpha val="0"/>
                  </a:srgbClr>
                </a:clrTo>
              </a:clrChange>
            </a:blip>
            <a:stretch>
              <a:fillRect/>
            </a:stretch>
          </p:blipFill>
          <p:spPr>
            <a:xfrm>
              <a:off x="1286648" y="4299688"/>
              <a:ext cx="204828" cy="180000"/>
            </a:xfrm>
            <a:prstGeom prst="rect">
              <a:avLst/>
            </a:prstGeom>
          </p:spPr>
        </p:pic>
      </p:grpSp>
      <p:grpSp>
        <p:nvGrpSpPr>
          <p:cNvPr id="75" name="Group 74"/>
          <p:cNvGrpSpPr/>
          <p:nvPr/>
        </p:nvGrpSpPr>
        <p:grpSpPr>
          <a:xfrm>
            <a:off x="2773862" y="6327014"/>
            <a:ext cx="756000" cy="396000"/>
            <a:chOff x="423395" y="5279278"/>
            <a:chExt cx="1008000" cy="396000"/>
          </a:xfrm>
        </p:grpSpPr>
        <p:sp>
          <p:nvSpPr>
            <p:cNvPr id="76" name="Rectangle 75"/>
            <p:cNvSpPr/>
            <p:nvPr/>
          </p:nvSpPr>
          <p:spPr>
            <a:xfrm>
              <a:off x="423395" y="5279278"/>
              <a:ext cx="1008000" cy="396000"/>
            </a:xfrm>
            <a:prstGeom prst="rect">
              <a:avLst/>
            </a:prstGeom>
            <a:solidFill>
              <a:schemeClr val="accent2">
                <a:lumMod val="60000"/>
                <a:lumOff val="4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700" dirty="0">
                  <a:solidFill>
                    <a:prstClr val="black"/>
                  </a:solidFill>
                </a:rPr>
                <a:t>Business Intelligence (4)</a:t>
              </a:r>
            </a:p>
          </p:txBody>
        </p:sp>
        <p:pic>
          <p:nvPicPr>
            <p:cNvPr id="77" name="Picture 76"/>
            <p:cNvPicPr>
              <a:picLocks noChangeAspect="1"/>
            </p:cNvPicPr>
            <p:nvPr/>
          </p:nvPicPr>
          <p:blipFill>
            <a:blip r:embed="rId6">
              <a:clrChange>
                <a:clrFrom>
                  <a:srgbClr val="C9E7B7"/>
                </a:clrFrom>
                <a:clrTo>
                  <a:srgbClr val="C9E7B7">
                    <a:alpha val="0"/>
                  </a:srgbClr>
                </a:clrTo>
              </a:clrChange>
            </a:blip>
            <a:stretch>
              <a:fillRect/>
            </a:stretch>
          </p:blipFill>
          <p:spPr>
            <a:xfrm>
              <a:off x="1258595" y="5279278"/>
              <a:ext cx="172800" cy="176597"/>
            </a:xfrm>
            <a:prstGeom prst="rect">
              <a:avLst/>
            </a:prstGeom>
            <a:noFill/>
          </p:spPr>
        </p:pic>
      </p:grpSp>
      <p:cxnSp>
        <p:nvCxnSpPr>
          <p:cNvPr id="78" name="Elbow Connector 188"/>
          <p:cNvCxnSpPr>
            <a:stCxn id="97" idx="3"/>
            <a:endCxn id="32" idx="1"/>
          </p:cNvCxnSpPr>
          <p:nvPr/>
        </p:nvCxnSpPr>
        <p:spPr>
          <a:xfrm>
            <a:off x="6906925" y="1868981"/>
            <a:ext cx="2444584" cy="0"/>
          </a:xfrm>
          <a:prstGeom prst="straightConnector1">
            <a:avLst/>
          </a:prstGeom>
          <a:ln w="19050">
            <a:solidFill>
              <a:srgbClr val="00FF00"/>
            </a:solidFill>
          </a:ln>
        </p:spPr>
        <p:style>
          <a:lnRef idx="1">
            <a:schemeClr val="accent1"/>
          </a:lnRef>
          <a:fillRef idx="0">
            <a:schemeClr val="accent1"/>
          </a:fillRef>
          <a:effectRef idx="0">
            <a:schemeClr val="accent1"/>
          </a:effectRef>
          <a:fontRef idx="minor">
            <a:schemeClr val="tx1"/>
          </a:fontRef>
        </p:style>
      </p:cxnSp>
      <p:grpSp>
        <p:nvGrpSpPr>
          <p:cNvPr id="79" name="Group 78"/>
          <p:cNvGrpSpPr/>
          <p:nvPr/>
        </p:nvGrpSpPr>
        <p:grpSpPr>
          <a:xfrm>
            <a:off x="1745870" y="4086408"/>
            <a:ext cx="756000" cy="457200"/>
            <a:chOff x="393069" y="2469466"/>
            <a:chExt cx="1008000" cy="457200"/>
          </a:xfrm>
        </p:grpSpPr>
        <p:sp>
          <p:nvSpPr>
            <p:cNvPr id="80" name="Rectangle 79"/>
            <p:cNvSpPr/>
            <p:nvPr/>
          </p:nvSpPr>
          <p:spPr>
            <a:xfrm>
              <a:off x="393069" y="2469466"/>
              <a:ext cx="1008000" cy="457200"/>
            </a:xfrm>
            <a:prstGeom prst="rect">
              <a:avLst/>
            </a:prstGeom>
            <a:solidFill>
              <a:schemeClr val="accent2">
                <a:lumMod val="60000"/>
                <a:lumOff val="4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defTabSz="457200"/>
              <a:r>
                <a:rPr lang="en-US" sz="900" dirty="0" err="1">
                  <a:solidFill>
                    <a:prstClr val="black"/>
                  </a:solidFill>
                </a:rPr>
                <a:t>MyCall</a:t>
              </a:r>
              <a:r>
                <a:rPr lang="en-US" sz="900" dirty="0">
                  <a:solidFill>
                    <a:prstClr val="black"/>
                  </a:solidFill>
                </a:rPr>
                <a:t> Software</a:t>
              </a:r>
            </a:p>
          </p:txBody>
        </p:sp>
        <p:pic>
          <p:nvPicPr>
            <p:cNvPr id="81" name="Picture 80"/>
            <p:cNvPicPr>
              <a:picLocks noChangeAspect="1"/>
            </p:cNvPicPr>
            <p:nvPr/>
          </p:nvPicPr>
          <p:blipFill>
            <a:blip r:embed="rId6">
              <a:clrChange>
                <a:clrFrom>
                  <a:srgbClr val="C9E7B7"/>
                </a:clrFrom>
                <a:clrTo>
                  <a:srgbClr val="C9E7B7">
                    <a:alpha val="0"/>
                  </a:srgbClr>
                </a:clrTo>
              </a:clrChange>
            </a:blip>
            <a:stretch>
              <a:fillRect/>
            </a:stretch>
          </p:blipFill>
          <p:spPr>
            <a:xfrm>
              <a:off x="1218189" y="2469466"/>
              <a:ext cx="182880" cy="186899"/>
            </a:xfrm>
            <a:prstGeom prst="rect">
              <a:avLst/>
            </a:prstGeom>
            <a:noFill/>
          </p:spPr>
        </p:pic>
      </p:grpSp>
      <p:grpSp>
        <p:nvGrpSpPr>
          <p:cNvPr id="82" name="Group 81"/>
          <p:cNvGrpSpPr/>
          <p:nvPr/>
        </p:nvGrpSpPr>
        <p:grpSpPr>
          <a:xfrm>
            <a:off x="5252210" y="620744"/>
            <a:ext cx="756000" cy="504000"/>
            <a:chOff x="2275963" y="585575"/>
            <a:chExt cx="1008000" cy="504000"/>
          </a:xfrm>
          <a:solidFill>
            <a:srgbClr val="99D19D"/>
          </a:solidFill>
        </p:grpSpPr>
        <p:sp>
          <p:nvSpPr>
            <p:cNvPr id="83" name="Rectangle 82"/>
            <p:cNvSpPr>
              <a:spLocks noChangeAspect="1"/>
            </p:cNvSpPr>
            <p:nvPr/>
          </p:nvSpPr>
          <p:spPr>
            <a:xfrm>
              <a:off x="2275963" y="585575"/>
              <a:ext cx="1008000" cy="504000"/>
            </a:xfrm>
            <a:prstGeom prst="rect">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Internet</a:t>
              </a:r>
            </a:p>
          </p:txBody>
        </p:sp>
        <p:pic>
          <p:nvPicPr>
            <p:cNvPr id="84" name="Picture 83"/>
            <p:cNvPicPr>
              <a:picLocks noChangeAspect="1"/>
            </p:cNvPicPr>
            <p:nvPr/>
          </p:nvPicPr>
          <p:blipFill>
            <a:blip r:embed="rId5">
              <a:clrChange>
                <a:clrFrom>
                  <a:srgbClr val="C9E7B7"/>
                </a:clrFrom>
                <a:clrTo>
                  <a:srgbClr val="C9E7B7">
                    <a:alpha val="0"/>
                  </a:srgbClr>
                </a:clrTo>
              </a:clrChange>
            </a:blip>
            <a:stretch>
              <a:fillRect/>
            </a:stretch>
          </p:blipFill>
          <p:spPr>
            <a:xfrm>
              <a:off x="3096863" y="605665"/>
              <a:ext cx="168270" cy="144000"/>
            </a:xfrm>
            <a:prstGeom prst="rect">
              <a:avLst/>
            </a:prstGeom>
            <a:grpFill/>
          </p:spPr>
        </p:pic>
      </p:grpSp>
      <p:cxnSp>
        <p:nvCxnSpPr>
          <p:cNvPr id="85" name="Elbow Connector 84"/>
          <p:cNvCxnSpPr>
            <a:stCxn id="100" idx="1"/>
            <a:endCxn id="61" idx="3"/>
          </p:cNvCxnSpPr>
          <p:nvPr/>
        </p:nvCxnSpPr>
        <p:spPr>
          <a:xfrm rot="10800000" flipV="1">
            <a:off x="3522312" y="2803071"/>
            <a:ext cx="457971" cy="1463329"/>
          </a:xfrm>
          <a:prstGeom prst="bentConnector3">
            <a:avLst>
              <a:gd name="adj1" fmla="val 50000"/>
            </a:avLst>
          </a:prstGeom>
          <a:ln w="19050">
            <a:solidFill>
              <a:srgbClr val="7030A0"/>
            </a:solidFill>
          </a:ln>
        </p:spPr>
        <p:style>
          <a:lnRef idx="2">
            <a:schemeClr val="accent6"/>
          </a:lnRef>
          <a:fillRef idx="0">
            <a:schemeClr val="accent6"/>
          </a:fillRef>
          <a:effectRef idx="1">
            <a:schemeClr val="accent6"/>
          </a:effectRef>
          <a:fontRef idx="minor">
            <a:schemeClr val="tx1"/>
          </a:fontRef>
        </p:style>
      </p:cxnSp>
      <p:cxnSp>
        <p:nvCxnSpPr>
          <p:cNvPr id="86" name="Elbow Connector 285"/>
          <p:cNvCxnSpPr>
            <a:stCxn id="100" idx="1"/>
            <a:endCxn id="91" idx="3"/>
          </p:cNvCxnSpPr>
          <p:nvPr/>
        </p:nvCxnSpPr>
        <p:spPr>
          <a:xfrm flipH="1">
            <a:off x="3323609" y="2803071"/>
            <a:ext cx="656673" cy="0"/>
          </a:xfrm>
          <a:prstGeom prst="straightConnector1">
            <a:avLst/>
          </a:prstGeom>
          <a:ln w="19050">
            <a:solidFill>
              <a:srgbClr val="7030A0"/>
            </a:solidFill>
          </a:ln>
        </p:spPr>
        <p:style>
          <a:lnRef idx="2">
            <a:schemeClr val="accent6"/>
          </a:lnRef>
          <a:fillRef idx="0">
            <a:schemeClr val="accent6"/>
          </a:fillRef>
          <a:effectRef idx="1">
            <a:schemeClr val="accent6"/>
          </a:effectRef>
          <a:fontRef idx="minor">
            <a:schemeClr val="tx1"/>
          </a:fontRef>
        </p:style>
      </p:cxnSp>
      <p:grpSp>
        <p:nvGrpSpPr>
          <p:cNvPr id="87" name="Group 86"/>
          <p:cNvGrpSpPr/>
          <p:nvPr/>
        </p:nvGrpSpPr>
        <p:grpSpPr>
          <a:xfrm>
            <a:off x="1755249" y="5762877"/>
            <a:ext cx="756000" cy="396000"/>
            <a:chOff x="474582" y="5609525"/>
            <a:chExt cx="1008000" cy="396000"/>
          </a:xfrm>
        </p:grpSpPr>
        <p:sp>
          <p:nvSpPr>
            <p:cNvPr id="88" name="Rectangle 87"/>
            <p:cNvSpPr/>
            <p:nvPr/>
          </p:nvSpPr>
          <p:spPr>
            <a:xfrm>
              <a:off x="474582" y="5609525"/>
              <a:ext cx="1008000" cy="396000"/>
            </a:xfrm>
            <a:prstGeom prst="rect">
              <a:avLst/>
            </a:prstGeom>
            <a:solidFill>
              <a:schemeClr val="accent2">
                <a:lumMod val="60000"/>
                <a:lumOff val="4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Windows 10(10)</a:t>
              </a:r>
            </a:p>
          </p:txBody>
        </p:sp>
        <p:pic>
          <p:nvPicPr>
            <p:cNvPr id="89" name="Picture 88"/>
            <p:cNvPicPr>
              <a:picLocks noChangeAspect="1"/>
            </p:cNvPicPr>
            <p:nvPr/>
          </p:nvPicPr>
          <p:blipFill>
            <a:blip r:embed="rId6">
              <a:clrChange>
                <a:clrFrom>
                  <a:srgbClr val="C9E7B7"/>
                </a:clrFrom>
                <a:clrTo>
                  <a:srgbClr val="C9E7B7">
                    <a:alpha val="0"/>
                  </a:srgbClr>
                </a:clrTo>
              </a:clrChange>
            </a:blip>
            <a:stretch>
              <a:fillRect/>
            </a:stretch>
          </p:blipFill>
          <p:spPr>
            <a:xfrm>
              <a:off x="1287827" y="5609525"/>
              <a:ext cx="182880" cy="186899"/>
            </a:xfrm>
            <a:prstGeom prst="rect">
              <a:avLst/>
            </a:prstGeom>
            <a:noFill/>
          </p:spPr>
        </p:pic>
      </p:grpSp>
      <p:grpSp>
        <p:nvGrpSpPr>
          <p:cNvPr id="90" name="Group 89"/>
          <p:cNvGrpSpPr/>
          <p:nvPr/>
        </p:nvGrpSpPr>
        <p:grpSpPr>
          <a:xfrm>
            <a:off x="2567608" y="2551071"/>
            <a:ext cx="756000" cy="504000"/>
            <a:chOff x="1969616" y="3083519"/>
            <a:chExt cx="1008000" cy="504000"/>
          </a:xfrm>
          <a:solidFill>
            <a:srgbClr val="99D19D"/>
          </a:solidFill>
        </p:grpSpPr>
        <p:sp>
          <p:nvSpPr>
            <p:cNvPr id="91" name="Rectangle 90"/>
            <p:cNvSpPr>
              <a:spLocks/>
            </p:cNvSpPr>
            <p:nvPr/>
          </p:nvSpPr>
          <p:spPr>
            <a:xfrm>
              <a:off x="1969616" y="3083519"/>
              <a:ext cx="1008000" cy="504000"/>
            </a:xfrm>
            <a:prstGeom prst="rect">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Floor</a:t>
              </a:r>
            </a:p>
            <a:p>
              <a:pPr algn="ctr" defTabSz="457200"/>
              <a:r>
                <a:rPr lang="en-US" sz="900" dirty="0">
                  <a:solidFill>
                    <a:prstClr val="black"/>
                  </a:solidFill>
                </a:rPr>
                <a:t> Switch (3)</a:t>
              </a:r>
            </a:p>
          </p:txBody>
        </p:sp>
        <p:pic>
          <p:nvPicPr>
            <p:cNvPr id="92" name="Picture 91"/>
            <p:cNvPicPr>
              <a:picLocks noChangeAspect="1"/>
            </p:cNvPicPr>
            <p:nvPr/>
          </p:nvPicPr>
          <p:blipFill>
            <a:blip r:embed="rId4">
              <a:clrChange>
                <a:clrFrom>
                  <a:srgbClr val="C9E7B7"/>
                </a:clrFrom>
                <a:clrTo>
                  <a:srgbClr val="C9E7B7">
                    <a:alpha val="0"/>
                  </a:srgbClr>
                </a:clrTo>
              </a:clrChange>
            </a:blip>
            <a:stretch>
              <a:fillRect/>
            </a:stretch>
          </p:blipFill>
          <p:spPr>
            <a:xfrm>
              <a:off x="2798988" y="3083519"/>
              <a:ext cx="178628" cy="180000"/>
            </a:xfrm>
            <a:prstGeom prst="rect">
              <a:avLst/>
            </a:prstGeom>
            <a:grpFill/>
          </p:spPr>
        </p:pic>
      </p:grpSp>
      <p:grpSp>
        <p:nvGrpSpPr>
          <p:cNvPr id="93" name="Group 92"/>
          <p:cNvGrpSpPr/>
          <p:nvPr/>
        </p:nvGrpSpPr>
        <p:grpSpPr>
          <a:xfrm>
            <a:off x="3980281" y="3224989"/>
            <a:ext cx="756000" cy="504000"/>
            <a:chOff x="3085041" y="3319292"/>
            <a:chExt cx="1008000" cy="504000"/>
          </a:xfrm>
          <a:solidFill>
            <a:srgbClr val="99D19D"/>
          </a:solidFill>
        </p:grpSpPr>
        <p:sp>
          <p:nvSpPr>
            <p:cNvPr id="94" name="Rectangle 93"/>
            <p:cNvSpPr>
              <a:spLocks noChangeAspect="1"/>
            </p:cNvSpPr>
            <p:nvPr/>
          </p:nvSpPr>
          <p:spPr>
            <a:xfrm>
              <a:off x="3085041" y="3319292"/>
              <a:ext cx="1008000" cy="504000"/>
            </a:xfrm>
            <a:prstGeom prst="rect">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Switch </a:t>
              </a:r>
            </a:p>
            <a:p>
              <a:pPr algn="ctr" defTabSz="457200"/>
              <a:r>
                <a:rPr lang="en-US" sz="900" dirty="0">
                  <a:solidFill>
                    <a:prstClr val="black"/>
                  </a:solidFill>
                </a:rPr>
                <a:t>(2)</a:t>
              </a:r>
            </a:p>
          </p:txBody>
        </p:sp>
        <p:pic>
          <p:nvPicPr>
            <p:cNvPr id="95" name="Picture 94"/>
            <p:cNvPicPr>
              <a:picLocks noChangeAspect="1"/>
            </p:cNvPicPr>
            <p:nvPr/>
          </p:nvPicPr>
          <p:blipFill>
            <a:blip r:embed="rId4">
              <a:clrChange>
                <a:clrFrom>
                  <a:srgbClr val="C9E7B7"/>
                </a:clrFrom>
                <a:clrTo>
                  <a:srgbClr val="C9E7B7">
                    <a:alpha val="0"/>
                  </a:srgbClr>
                </a:clrTo>
              </a:clrChange>
            </a:blip>
            <a:stretch>
              <a:fillRect/>
            </a:stretch>
          </p:blipFill>
          <p:spPr>
            <a:xfrm>
              <a:off x="3914413" y="3319292"/>
              <a:ext cx="178628" cy="180000"/>
            </a:xfrm>
            <a:prstGeom prst="rect">
              <a:avLst/>
            </a:prstGeom>
            <a:grpFill/>
          </p:spPr>
        </p:pic>
      </p:grpSp>
      <p:grpSp>
        <p:nvGrpSpPr>
          <p:cNvPr id="96" name="Group 95"/>
          <p:cNvGrpSpPr/>
          <p:nvPr/>
        </p:nvGrpSpPr>
        <p:grpSpPr>
          <a:xfrm>
            <a:off x="6150925" y="1616981"/>
            <a:ext cx="756000" cy="504000"/>
            <a:chOff x="7843328" y="1646644"/>
            <a:chExt cx="1008000" cy="504000"/>
          </a:xfrm>
          <a:solidFill>
            <a:srgbClr val="99D19D"/>
          </a:solidFill>
        </p:grpSpPr>
        <p:sp>
          <p:nvSpPr>
            <p:cNvPr id="97" name="Rectangle 96"/>
            <p:cNvSpPr>
              <a:spLocks noChangeAspect="1"/>
            </p:cNvSpPr>
            <p:nvPr/>
          </p:nvSpPr>
          <p:spPr>
            <a:xfrm>
              <a:off x="7843328" y="1646644"/>
              <a:ext cx="1008000" cy="504000"/>
            </a:xfrm>
            <a:prstGeom prst="rect">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Router TM</a:t>
              </a:r>
            </a:p>
          </p:txBody>
        </p:sp>
        <p:pic>
          <p:nvPicPr>
            <p:cNvPr id="98" name="Picture 97"/>
            <p:cNvPicPr>
              <a:picLocks noChangeAspect="1"/>
            </p:cNvPicPr>
            <p:nvPr/>
          </p:nvPicPr>
          <p:blipFill>
            <a:blip r:embed="rId4">
              <a:clrChange>
                <a:clrFrom>
                  <a:srgbClr val="C9E7B7"/>
                </a:clrFrom>
                <a:clrTo>
                  <a:srgbClr val="C9E7B7">
                    <a:alpha val="0"/>
                  </a:srgbClr>
                </a:clrTo>
              </a:clrChange>
            </a:blip>
            <a:stretch>
              <a:fillRect/>
            </a:stretch>
          </p:blipFill>
          <p:spPr>
            <a:xfrm>
              <a:off x="8672700" y="1646644"/>
              <a:ext cx="178628" cy="180000"/>
            </a:xfrm>
            <a:prstGeom prst="rect">
              <a:avLst/>
            </a:prstGeom>
            <a:grpFill/>
          </p:spPr>
        </p:pic>
      </p:grpSp>
      <p:grpSp>
        <p:nvGrpSpPr>
          <p:cNvPr id="99" name="Group 98"/>
          <p:cNvGrpSpPr/>
          <p:nvPr/>
        </p:nvGrpSpPr>
        <p:grpSpPr>
          <a:xfrm>
            <a:off x="3980281" y="2551071"/>
            <a:ext cx="756000" cy="504000"/>
            <a:chOff x="3029102" y="2653154"/>
            <a:chExt cx="1008000" cy="504000"/>
          </a:xfrm>
          <a:solidFill>
            <a:srgbClr val="99D19D"/>
          </a:solidFill>
        </p:grpSpPr>
        <p:sp>
          <p:nvSpPr>
            <p:cNvPr id="100" name="Rectangle 99"/>
            <p:cNvSpPr>
              <a:spLocks noChangeAspect="1"/>
            </p:cNvSpPr>
            <p:nvPr/>
          </p:nvSpPr>
          <p:spPr>
            <a:xfrm>
              <a:off x="3029102" y="2653154"/>
              <a:ext cx="1008000" cy="504000"/>
            </a:xfrm>
            <a:prstGeom prst="rect">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Core Switch </a:t>
              </a:r>
            </a:p>
          </p:txBody>
        </p:sp>
        <p:pic>
          <p:nvPicPr>
            <p:cNvPr id="101" name="Picture 100"/>
            <p:cNvPicPr>
              <a:picLocks noChangeAspect="1"/>
            </p:cNvPicPr>
            <p:nvPr/>
          </p:nvPicPr>
          <p:blipFill>
            <a:blip r:embed="rId4">
              <a:clrChange>
                <a:clrFrom>
                  <a:srgbClr val="C9E7B7"/>
                </a:clrFrom>
                <a:clrTo>
                  <a:srgbClr val="C9E7B7">
                    <a:alpha val="0"/>
                  </a:srgbClr>
                </a:clrTo>
              </a:clrChange>
            </a:blip>
            <a:stretch>
              <a:fillRect/>
            </a:stretch>
          </p:blipFill>
          <p:spPr>
            <a:xfrm>
              <a:off x="3858474" y="2653154"/>
              <a:ext cx="178628" cy="180000"/>
            </a:xfrm>
            <a:prstGeom prst="rect">
              <a:avLst/>
            </a:prstGeom>
            <a:grpFill/>
          </p:spPr>
        </p:pic>
      </p:grpSp>
      <p:grpSp>
        <p:nvGrpSpPr>
          <p:cNvPr id="102" name="Group 101"/>
          <p:cNvGrpSpPr/>
          <p:nvPr/>
        </p:nvGrpSpPr>
        <p:grpSpPr>
          <a:xfrm>
            <a:off x="5252210" y="2551071"/>
            <a:ext cx="756000" cy="504000"/>
            <a:chOff x="4905939" y="2465389"/>
            <a:chExt cx="1008000" cy="504000"/>
          </a:xfrm>
          <a:solidFill>
            <a:srgbClr val="99D19D"/>
          </a:solidFill>
        </p:grpSpPr>
        <p:sp>
          <p:nvSpPr>
            <p:cNvPr id="103" name="Rectangle 102"/>
            <p:cNvSpPr/>
            <p:nvPr/>
          </p:nvSpPr>
          <p:spPr>
            <a:xfrm>
              <a:off x="5022002" y="2480692"/>
              <a:ext cx="232769" cy="232769"/>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104" name="Rectangle 103"/>
            <p:cNvSpPr/>
            <p:nvPr/>
          </p:nvSpPr>
          <p:spPr>
            <a:xfrm>
              <a:off x="5297847" y="2480692"/>
              <a:ext cx="232769" cy="232769"/>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105" name="Rectangle 104"/>
            <p:cNvSpPr/>
            <p:nvPr/>
          </p:nvSpPr>
          <p:spPr>
            <a:xfrm>
              <a:off x="5566631" y="2480692"/>
              <a:ext cx="232769" cy="232769"/>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grpSp>
          <p:nvGrpSpPr>
            <p:cNvPr id="106" name="Group 105"/>
            <p:cNvGrpSpPr/>
            <p:nvPr/>
          </p:nvGrpSpPr>
          <p:grpSpPr>
            <a:xfrm>
              <a:off x="4905939" y="2465389"/>
              <a:ext cx="1008000" cy="504000"/>
              <a:chOff x="5380143" y="2465389"/>
              <a:chExt cx="1008000" cy="504000"/>
            </a:xfrm>
            <a:grpFill/>
          </p:grpSpPr>
          <p:sp>
            <p:nvSpPr>
              <p:cNvPr id="107" name="Rectangle 106"/>
              <p:cNvSpPr>
                <a:spLocks noChangeAspect="1"/>
              </p:cNvSpPr>
              <p:nvPr/>
            </p:nvSpPr>
            <p:spPr>
              <a:xfrm>
                <a:off x="5380143" y="2465389"/>
                <a:ext cx="1008000" cy="504000"/>
              </a:xfrm>
              <a:prstGeom prst="rect">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Firewall</a:t>
                </a:r>
              </a:p>
            </p:txBody>
          </p:sp>
          <p:pic>
            <p:nvPicPr>
              <p:cNvPr id="108" name="Picture 107"/>
              <p:cNvPicPr>
                <a:picLocks noChangeAspect="1"/>
              </p:cNvPicPr>
              <p:nvPr/>
            </p:nvPicPr>
            <p:blipFill>
              <a:blip r:embed="rId4">
                <a:clrChange>
                  <a:clrFrom>
                    <a:srgbClr val="C9E7B7"/>
                  </a:clrFrom>
                  <a:clrTo>
                    <a:srgbClr val="C9E7B7">
                      <a:alpha val="0"/>
                    </a:srgbClr>
                  </a:clrTo>
                </a:clrChange>
              </a:blip>
              <a:stretch>
                <a:fillRect/>
              </a:stretch>
            </p:blipFill>
            <p:spPr>
              <a:xfrm>
                <a:off x="6209515" y="2465389"/>
                <a:ext cx="178628" cy="180000"/>
              </a:xfrm>
              <a:prstGeom prst="rect">
                <a:avLst/>
              </a:prstGeom>
              <a:grpFill/>
            </p:spPr>
          </p:pic>
        </p:grpSp>
      </p:grpSp>
      <p:grpSp>
        <p:nvGrpSpPr>
          <p:cNvPr id="109" name="Group 108"/>
          <p:cNvGrpSpPr/>
          <p:nvPr/>
        </p:nvGrpSpPr>
        <p:grpSpPr>
          <a:xfrm>
            <a:off x="6440091" y="2551071"/>
            <a:ext cx="759235" cy="504000"/>
            <a:chOff x="5716585" y="2641034"/>
            <a:chExt cx="1012313" cy="504000"/>
          </a:xfrm>
          <a:solidFill>
            <a:srgbClr val="99D19D"/>
          </a:solidFill>
        </p:grpSpPr>
        <p:sp>
          <p:nvSpPr>
            <p:cNvPr id="110" name="Rectangle 109"/>
            <p:cNvSpPr>
              <a:spLocks noChangeAspect="1"/>
            </p:cNvSpPr>
            <p:nvPr/>
          </p:nvSpPr>
          <p:spPr>
            <a:xfrm>
              <a:off x="5716585" y="2641034"/>
              <a:ext cx="1008000" cy="504000"/>
            </a:xfrm>
            <a:prstGeom prst="rect">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Core Switch </a:t>
              </a:r>
            </a:p>
          </p:txBody>
        </p:sp>
        <p:pic>
          <p:nvPicPr>
            <p:cNvPr id="111" name="Picture 110"/>
            <p:cNvPicPr>
              <a:picLocks noChangeAspect="1"/>
            </p:cNvPicPr>
            <p:nvPr/>
          </p:nvPicPr>
          <p:blipFill>
            <a:blip r:embed="rId4">
              <a:clrChange>
                <a:clrFrom>
                  <a:srgbClr val="C9E7B7"/>
                </a:clrFrom>
                <a:clrTo>
                  <a:srgbClr val="C9E7B7">
                    <a:alpha val="0"/>
                  </a:srgbClr>
                </a:clrTo>
              </a:clrChange>
            </a:blip>
            <a:stretch>
              <a:fillRect/>
            </a:stretch>
          </p:blipFill>
          <p:spPr>
            <a:xfrm>
              <a:off x="6550270" y="2653154"/>
              <a:ext cx="178628" cy="180000"/>
            </a:xfrm>
            <a:prstGeom prst="rect">
              <a:avLst/>
            </a:prstGeom>
            <a:grpFill/>
          </p:spPr>
        </p:pic>
      </p:grpSp>
      <p:grpSp>
        <p:nvGrpSpPr>
          <p:cNvPr id="112" name="Group 111"/>
          <p:cNvGrpSpPr/>
          <p:nvPr/>
        </p:nvGrpSpPr>
        <p:grpSpPr>
          <a:xfrm>
            <a:off x="5218536" y="3206989"/>
            <a:ext cx="810000" cy="540000"/>
            <a:chOff x="5380143" y="3319292"/>
            <a:chExt cx="1080000" cy="540000"/>
          </a:xfrm>
        </p:grpSpPr>
        <p:sp>
          <p:nvSpPr>
            <p:cNvPr id="113" name="Rectangle 112"/>
            <p:cNvSpPr>
              <a:spLocks noChangeAspect="1"/>
            </p:cNvSpPr>
            <p:nvPr/>
          </p:nvSpPr>
          <p:spPr>
            <a:xfrm>
              <a:off x="5380143" y="3319292"/>
              <a:ext cx="1080000" cy="540000"/>
            </a:xfrm>
            <a:prstGeom prst="rect">
              <a:avLst/>
            </a:prstGeom>
            <a:solidFill>
              <a:schemeClr val="accent2">
                <a:lumMod val="60000"/>
                <a:lumOff val="40000"/>
              </a:schemeClr>
            </a:solidFill>
            <a:ln w="571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defTabSz="457200"/>
              <a:r>
                <a:rPr lang="en-US" sz="800" dirty="0">
                  <a:solidFill>
                    <a:prstClr val="black"/>
                  </a:solidFill>
                </a:rPr>
                <a:t>Network Load Balancer (2)</a:t>
              </a:r>
            </a:p>
          </p:txBody>
        </p:sp>
        <p:pic>
          <p:nvPicPr>
            <p:cNvPr id="114" name="Picture 113"/>
            <p:cNvPicPr>
              <a:picLocks noChangeAspect="1"/>
            </p:cNvPicPr>
            <p:nvPr/>
          </p:nvPicPr>
          <p:blipFill>
            <a:blip r:embed="rId4"/>
            <a:stretch>
              <a:fillRect/>
            </a:stretch>
          </p:blipFill>
          <p:spPr>
            <a:xfrm>
              <a:off x="6281515" y="3319292"/>
              <a:ext cx="178628" cy="180000"/>
            </a:xfrm>
            <a:prstGeom prst="rect">
              <a:avLst/>
            </a:prstGeom>
            <a:solidFill>
              <a:schemeClr val="accent2">
                <a:lumMod val="60000"/>
                <a:lumOff val="40000"/>
              </a:schemeClr>
            </a:solidFill>
            <a:ln w="57150">
              <a:solidFill>
                <a:srgbClr val="FF0000"/>
              </a:solidFill>
              <a:prstDash val="sysDash"/>
            </a:ln>
          </p:spPr>
        </p:pic>
      </p:grpSp>
      <p:grpSp>
        <p:nvGrpSpPr>
          <p:cNvPr id="115" name="Group 114"/>
          <p:cNvGrpSpPr/>
          <p:nvPr/>
        </p:nvGrpSpPr>
        <p:grpSpPr>
          <a:xfrm>
            <a:off x="6440089" y="3224989"/>
            <a:ext cx="756000" cy="504000"/>
            <a:chOff x="6554785" y="3319292"/>
            <a:chExt cx="1008000" cy="504000"/>
          </a:xfrm>
        </p:grpSpPr>
        <p:sp>
          <p:nvSpPr>
            <p:cNvPr id="116" name="Rectangle 115"/>
            <p:cNvSpPr>
              <a:spLocks noChangeAspect="1"/>
            </p:cNvSpPr>
            <p:nvPr/>
          </p:nvSpPr>
          <p:spPr>
            <a:xfrm>
              <a:off x="6554785" y="3319292"/>
              <a:ext cx="1008000" cy="504000"/>
            </a:xfrm>
            <a:prstGeom prst="rect">
              <a:avLst/>
            </a:prstGeom>
            <a:solidFill>
              <a:schemeClr val="accent2">
                <a:lumMod val="60000"/>
                <a:lumOff val="40000"/>
              </a:schemeClr>
            </a:solidFill>
            <a:ln w="571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WAF (2)</a:t>
              </a:r>
            </a:p>
          </p:txBody>
        </p:sp>
        <p:pic>
          <p:nvPicPr>
            <p:cNvPr id="117" name="Picture 116"/>
            <p:cNvPicPr>
              <a:picLocks noChangeAspect="1"/>
            </p:cNvPicPr>
            <p:nvPr/>
          </p:nvPicPr>
          <p:blipFill>
            <a:blip r:embed="rId4">
              <a:clrChange>
                <a:clrFrom>
                  <a:srgbClr val="C9E7B7"/>
                </a:clrFrom>
                <a:clrTo>
                  <a:srgbClr val="C9E7B7">
                    <a:alpha val="0"/>
                  </a:srgbClr>
                </a:clrTo>
              </a:clrChange>
            </a:blip>
            <a:stretch>
              <a:fillRect/>
            </a:stretch>
          </p:blipFill>
          <p:spPr>
            <a:xfrm>
              <a:off x="7384157" y="3319292"/>
              <a:ext cx="178628" cy="180000"/>
            </a:xfrm>
            <a:prstGeom prst="rect">
              <a:avLst/>
            </a:prstGeom>
            <a:noFill/>
          </p:spPr>
        </p:pic>
      </p:grpSp>
      <p:grpSp>
        <p:nvGrpSpPr>
          <p:cNvPr id="118" name="Group 117"/>
          <p:cNvGrpSpPr/>
          <p:nvPr/>
        </p:nvGrpSpPr>
        <p:grpSpPr>
          <a:xfrm>
            <a:off x="7688822" y="3935203"/>
            <a:ext cx="756000" cy="504000"/>
            <a:chOff x="6981480" y="3311430"/>
            <a:chExt cx="1008000" cy="504000"/>
          </a:xfrm>
          <a:solidFill>
            <a:srgbClr val="99D19D"/>
          </a:solidFill>
        </p:grpSpPr>
        <p:sp>
          <p:nvSpPr>
            <p:cNvPr id="119" name="Rectangle 118"/>
            <p:cNvSpPr>
              <a:spLocks noChangeAspect="1"/>
            </p:cNvSpPr>
            <p:nvPr/>
          </p:nvSpPr>
          <p:spPr>
            <a:xfrm>
              <a:off x="6981480" y="3311430"/>
              <a:ext cx="1008000" cy="504000"/>
            </a:xfrm>
            <a:prstGeom prst="rect">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Switch </a:t>
              </a:r>
            </a:p>
            <a:p>
              <a:pPr algn="ctr" defTabSz="457200"/>
              <a:r>
                <a:rPr lang="en-US" sz="900" dirty="0">
                  <a:solidFill>
                    <a:prstClr val="black"/>
                  </a:solidFill>
                </a:rPr>
                <a:t>(6)</a:t>
              </a:r>
            </a:p>
          </p:txBody>
        </p:sp>
        <p:pic>
          <p:nvPicPr>
            <p:cNvPr id="120" name="Picture 119"/>
            <p:cNvPicPr>
              <a:picLocks noChangeAspect="1"/>
            </p:cNvPicPr>
            <p:nvPr/>
          </p:nvPicPr>
          <p:blipFill>
            <a:blip r:embed="rId4">
              <a:clrChange>
                <a:clrFrom>
                  <a:srgbClr val="C9E7B7"/>
                </a:clrFrom>
                <a:clrTo>
                  <a:srgbClr val="C9E7B7">
                    <a:alpha val="0"/>
                  </a:srgbClr>
                </a:clrTo>
              </a:clrChange>
            </a:blip>
            <a:stretch>
              <a:fillRect/>
            </a:stretch>
          </p:blipFill>
          <p:spPr>
            <a:xfrm>
              <a:off x="7775126" y="3311430"/>
              <a:ext cx="214354" cy="216000"/>
            </a:xfrm>
            <a:prstGeom prst="rect">
              <a:avLst/>
            </a:prstGeom>
            <a:grpFill/>
          </p:spPr>
        </p:pic>
      </p:grpSp>
      <p:grpSp>
        <p:nvGrpSpPr>
          <p:cNvPr id="121" name="Group 120"/>
          <p:cNvGrpSpPr/>
          <p:nvPr/>
        </p:nvGrpSpPr>
        <p:grpSpPr>
          <a:xfrm>
            <a:off x="9351507" y="5814648"/>
            <a:ext cx="756000" cy="432000"/>
            <a:chOff x="9628993" y="3453081"/>
            <a:chExt cx="1008000" cy="432000"/>
          </a:xfrm>
        </p:grpSpPr>
        <p:sp>
          <p:nvSpPr>
            <p:cNvPr id="122" name="Rectangle 121"/>
            <p:cNvSpPr>
              <a:spLocks/>
            </p:cNvSpPr>
            <p:nvPr/>
          </p:nvSpPr>
          <p:spPr>
            <a:xfrm>
              <a:off x="9628993" y="3453081"/>
              <a:ext cx="1008000" cy="432000"/>
            </a:xfrm>
            <a:prstGeom prst="rect">
              <a:avLst/>
            </a:prstGeom>
            <a:solidFill>
              <a:schemeClr val="accent2">
                <a:lumMod val="60000"/>
                <a:lumOff val="40000"/>
              </a:schemeClr>
            </a:solidFill>
            <a:ln w="571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900" dirty="0">
                  <a:solidFill>
                    <a:prstClr val="black"/>
                  </a:solidFill>
                </a:rPr>
                <a:t>SAN Switch </a:t>
              </a:r>
            </a:p>
          </p:txBody>
        </p:sp>
        <p:pic>
          <p:nvPicPr>
            <p:cNvPr id="123" name="Picture 122"/>
            <p:cNvPicPr>
              <a:picLocks noChangeAspect="1"/>
            </p:cNvPicPr>
            <p:nvPr/>
          </p:nvPicPr>
          <p:blipFill>
            <a:blip r:embed="rId4">
              <a:clrChange>
                <a:clrFrom>
                  <a:srgbClr val="C9E7B7"/>
                </a:clrFrom>
                <a:clrTo>
                  <a:srgbClr val="C9E7B7">
                    <a:alpha val="0"/>
                  </a:srgbClr>
                </a:clrTo>
              </a:clrChange>
            </a:blip>
            <a:stretch>
              <a:fillRect/>
            </a:stretch>
          </p:blipFill>
          <p:spPr>
            <a:xfrm>
              <a:off x="10458365" y="3453081"/>
              <a:ext cx="178628" cy="180000"/>
            </a:xfrm>
            <a:prstGeom prst="rect">
              <a:avLst/>
            </a:prstGeom>
            <a:noFill/>
            <a:ln>
              <a:noFill/>
            </a:ln>
          </p:spPr>
        </p:pic>
      </p:grpSp>
      <p:grpSp>
        <p:nvGrpSpPr>
          <p:cNvPr id="124" name="Group 123"/>
          <p:cNvGrpSpPr/>
          <p:nvPr/>
        </p:nvGrpSpPr>
        <p:grpSpPr>
          <a:xfrm>
            <a:off x="9351507" y="3753632"/>
            <a:ext cx="756000" cy="432000"/>
            <a:chOff x="9606930" y="4974117"/>
            <a:chExt cx="1008000" cy="432000"/>
          </a:xfrm>
          <a:solidFill>
            <a:srgbClr val="99D19D"/>
          </a:solidFill>
        </p:grpSpPr>
        <p:sp>
          <p:nvSpPr>
            <p:cNvPr id="125" name="Rectangle 124"/>
            <p:cNvSpPr>
              <a:spLocks/>
            </p:cNvSpPr>
            <p:nvPr/>
          </p:nvSpPr>
          <p:spPr>
            <a:xfrm>
              <a:off x="9606930" y="4974117"/>
              <a:ext cx="1008000" cy="432000"/>
            </a:xfrm>
            <a:prstGeom prst="rect">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SAN Storage</a:t>
              </a:r>
            </a:p>
          </p:txBody>
        </p:sp>
        <p:pic>
          <p:nvPicPr>
            <p:cNvPr id="126" name="Picture 125"/>
            <p:cNvPicPr>
              <a:picLocks noChangeAspect="1"/>
            </p:cNvPicPr>
            <p:nvPr/>
          </p:nvPicPr>
          <p:blipFill>
            <a:blip r:embed="rId4">
              <a:clrChange>
                <a:clrFrom>
                  <a:srgbClr val="C9E7B7"/>
                </a:clrFrom>
                <a:clrTo>
                  <a:srgbClr val="C9E7B7">
                    <a:alpha val="0"/>
                  </a:srgbClr>
                </a:clrTo>
              </a:clrChange>
            </a:blip>
            <a:stretch>
              <a:fillRect/>
            </a:stretch>
          </p:blipFill>
          <p:spPr>
            <a:xfrm>
              <a:off x="10434930" y="4974117"/>
              <a:ext cx="180000" cy="181382"/>
            </a:xfrm>
            <a:prstGeom prst="rect">
              <a:avLst/>
            </a:prstGeom>
            <a:grpFill/>
          </p:spPr>
        </p:pic>
      </p:grpSp>
      <p:grpSp>
        <p:nvGrpSpPr>
          <p:cNvPr id="127" name="Group 126"/>
          <p:cNvGrpSpPr/>
          <p:nvPr/>
        </p:nvGrpSpPr>
        <p:grpSpPr>
          <a:xfrm>
            <a:off x="9351507" y="4230424"/>
            <a:ext cx="756000" cy="432000"/>
            <a:chOff x="9619203" y="5567503"/>
            <a:chExt cx="1008000" cy="432000"/>
          </a:xfrm>
          <a:solidFill>
            <a:schemeClr val="accent6">
              <a:lumMod val="60000"/>
              <a:lumOff val="40000"/>
            </a:schemeClr>
          </a:solidFill>
        </p:grpSpPr>
        <p:sp>
          <p:nvSpPr>
            <p:cNvPr id="128" name="Rectangle 127"/>
            <p:cNvSpPr>
              <a:spLocks/>
            </p:cNvSpPr>
            <p:nvPr/>
          </p:nvSpPr>
          <p:spPr>
            <a:xfrm>
              <a:off x="9619203" y="5567503"/>
              <a:ext cx="1008000" cy="432000"/>
            </a:xfrm>
            <a:prstGeom prst="rect">
              <a:avLst/>
            </a:prstGeom>
            <a:solidFill>
              <a:srgbClr val="99D19D"/>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SAN Switch</a:t>
              </a:r>
            </a:p>
          </p:txBody>
        </p:sp>
        <p:pic>
          <p:nvPicPr>
            <p:cNvPr id="129" name="Picture 128"/>
            <p:cNvPicPr>
              <a:picLocks noChangeAspect="1"/>
            </p:cNvPicPr>
            <p:nvPr/>
          </p:nvPicPr>
          <p:blipFill>
            <a:blip r:embed="rId4">
              <a:clrChange>
                <a:clrFrom>
                  <a:srgbClr val="C9E7B7"/>
                </a:clrFrom>
                <a:clrTo>
                  <a:srgbClr val="C9E7B7">
                    <a:alpha val="0"/>
                  </a:srgbClr>
                </a:clrTo>
              </a:clrChange>
            </a:blip>
            <a:stretch>
              <a:fillRect/>
            </a:stretch>
          </p:blipFill>
          <p:spPr>
            <a:xfrm>
              <a:off x="10448575" y="5567503"/>
              <a:ext cx="178628" cy="180000"/>
            </a:xfrm>
            <a:prstGeom prst="rect">
              <a:avLst/>
            </a:prstGeom>
            <a:grpFill/>
          </p:spPr>
        </p:pic>
      </p:grpSp>
      <p:grpSp>
        <p:nvGrpSpPr>
          <p:cNvPr id="130" name="Group 129"/>
          <p:cNvGrpSpPr/>
          <p:nvPr/>
        </p:nvGrpSpPr>
        <p:grpSpPr>
          <a:xfrm>
            <a:off x="9324507" y="2589882"/>
            <a:ext cx="810000" cy="1116000"/>
            <a:chOff x="10762131" y="2412780"/>
            <a:chExt cx="1080000" cy="1116000"/>
          </a:xfrm>
          <a:solidFill>
            <a:schemeClr val="accent6">
              <a:lumMod val="60000"/>
              <a:lumOff val="40000"/>
            </a:schemeClr>
          </a:solidFill>
        </p:grpSpPr>
        <p:grpSp>
          <p:nvGrpSpPr>
            <p:cNvPr id="131" name="Group 130"/>
            <p:cNvGrpSpPr/>
            <p:nvPr/>
          </p:nvGrpSpPr>
          <p:grpSpPr>
            <a:xfrm>
              <a:off x="10762131" y="2412780"/>
              <a:ext cx="1080000" cy="1116000"/>
              <a:chOff x="10685268" y="4644728"/>
              <a:chExt cx="1080000" cy="1188000"/>
            </a:xfrm>
            <a:grpFill/>
          </p:grpSpPr>
          <p:sp>
            <p:nvSpPr>
              <p:cNvPr id="138" name="Rectangle 137"/>
              <p:cNvSpPr>
                <a:spLocks/>
              </p:cNvSpPr>
              <p:nvPr/>
            </p:nvSpPr>
            <p:spPr>
              <a:xfrm>
                <a:off x="10685268" y="4644728"/>
                <a:ext cx="1080000" cy="1188000"/>
              </a:xfrm>
              <a:prstGeom prst="rect">
                <a:avLst/>
              </a:prstGeom>
              <a:solidFill>
                <a:srgbClr val="99D19D"/>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900" dirty="0">
                    <a:solidFill>
                      <a:prstClr val="black"/>
                    </a:solidFill>
                  </a:rPr>
                  <a:t>Server</a:t>
                </a:r>
              </a:p>
            </p:txBody>
          </p:sp>
          <p:pic>
            <p:nvPicPr>
              <p:cNvPr id="139" name="Picture 138"/>
              <p:cNvPicPr>
                <a:picLocks noChangeAspect="1"/>
              </p:cNvPicPr>
              <p:nvPr/>
            </p:nvPicPr>
            <p:blipFill>
              <a:blip r:embed="rId4">
                <a:clrChange>
                  <a:clrFrom>
                    <a:srgbClr val="C9E7B7"/>
                  </a:clrFrom>
                  <a:clrTo>
                    <a:srgbClr val="C9E7B7">
                      <a:alpha val="0"/>
                    </a:srgbClr>
                  </a:clrTo>
                </a:clrChange>
              </a:blip>
              <a:stretch>
                <a:fillRect/>
              </a:stretch>
            </p:blipFill>
            <p:spPr>
              <a:xfrm>
                <a:off x="11586640" y="4644728"/>
                <a:ext cx="178628" cy="180000"/>
              </a:xfrm>
              <a:prstGeom prst="rect">
                <a:avLst/>
              </a:prstGeom>
              <a:grpFill/>
            </p:spPr>
          </p:pic>
        </p:grpSp>
        <p:grpSp>
          <p:nvGrpSpPr>
            <p:cNvPr id="132" name="Group 131"/>
            <p:cNvGrpSpPr/>
            <p:nvPr/>
          </p:nvGrpSpPr>
          <p:grpSpPr>
            <a:xfrm>
              <a:off x="10791077" y="3086043"/>
              <a:ext cx="1008000" cy="396000"/>
              <a:chOff x="10754664" y="5558341"/>
              <a:chExt cx="1008000" cy="396000"/>
            </a:xfrm>
            <a:grpFill/>
          </p:grpSpPr>
          <p:sp>
            <p:nvSpPr>
              <p:cNvPr id="136" name="Rectangle 135"/>
              <p:cNvSpPr>
                <a:spLocks/>
              </p:cNvSpPr>
              <p:nvPr/>
            </p:nvSpPr>
            <p:spPr>
              <a:xfrm>
                <a:off x="10754664" y="5558341"/>
                <a:ext cx="1008000" cy="396000"/>
              </a:xfrm>
              <a:prstGeom prst="rect">
                <a:avLst/>
              </a:prstGeom>
              <a:solidFill>
                <a:srgbClr val="99D19D"/>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VM Ware</a:t>
                </a:r>
              </a:p>
            </p:txBody>
          </p:sp>
          <p:pic>
            <p:nvPicPr>
              <p:cNvPr id="137" name="Picture 136"/>
              <p:cNvPicPr>
                <a:picLocks noChangeAspect="1"/>
              </p:cNvPicPr>
              <p:nvPr/>
            </p:nvPicPr>
            <p:blipFill>
              <a:blip r:embed="rId6">
                <a:clrChange>
                  <a:clrFrom>
                    <a:srgbClr val="C9E7B7"/>
                  </a:clrFrom>
                  <a:clrTo>
                    <a:srgbClr val="C9E7B7">
                      <a:alpha val="0"/>
                    </a:srgbClr>
                  </a:clrTo>
                </a:clrChange>
              </a:blip>
              <a:stretch>
                <a:fillRect/>
              </a:stretch>
            </p:blipFill>
            <p:spPr>
              <a:xfrm>
                <a:off x="11580641" y="5558341"/>
                <a:ext cx="182023" cy="186023"/>
              </a:xfrm>
              <a:prstGeom prst="rect">
                <a:avLst/>
              </a:prstGeom>
              <a:grpFill/>
            </p:spPr>
          </p:pic>
        </p:grpSp>
        <p:grpSp>
          <p:nvGrpSpPr>
            <p:cNvPr id="133" name="Group 132"/>
            <p:cNvGrpSpPr/>
            <p:nvPr/>
          </p:nvGrpSpPr>
          <p:grpSpPr>
            <a:xfrm>
              <a:off x="10798582" y="2639440"/>
              <a:ext cx="1008000" cy="396000"/>
              <a:chOff x="10721719" y="5016488"/>
              <a:chExt cx="1008000" cy="396000"/>
            </a:xfrm>
            <a:grpFill/>
          </p:grpSpPr>
          <p:sp>
            <p:nvSpPr>
              <p:cNvPr id="134" name="Rectangle 133"/>
              <p:cNvSpPr/>
              <p:nvPr/>
            </p:nvSpPr>
            <p:spPr>
              <a:xfrm>
                <a:off x="10721719" y="5016488"/>
                <a:ext cx="1008000" cy="396000"/>
              </a:xfrm>
              <a:prstGeom prst="rect">
                <a:avLst/>
              </a:prstGeom>
              <a:solidFill>
                <a:srgbClr val="99D19D"/>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Windows Server (5)</a:t>
                </a:r>
              </a:p>
            </p:txBody>
          </p:sp>
          <p:pic>
            <p:nvPicPr>
              <p:cNvPr id="135" name="Picture 134"/>
              <p:cNvPicPr>
                <a:picLocks noChangeAspect="1"/>
              </p:cNvPicPr>
              <p:nvPr/>
            </p:nvPicPr>
            <p:blipFill>
              <a:blip r:embed="rId6">
                <a:clrChange>
                  <a:clrFrom>
                    <a:srgbClr val="C9E7B7"/>
                  </a:clrFrom>
                  <a:clrTo>
                    <a:srgbClr val="C9E7B7">
                      <a:alpha val="0"/>
                    </a:srgbClr>
                  </a:clrTo>
                </a:clrChange>
              </a:blip>
              <a:stretch>
                <a:fillRect/>
              </a:stretch>
            </p:blipFill>
            <p:spPr>
              <a:xfrm>
                <a:off x="11546839" y="5016488"/>
                <a:ext cx="182880" cy="186899"/>
              </a:xfrm>
              <a:prstGeom prst="rect">
                <a:avLst/>
              </a:prstGeom>
              <a:grpFill/>
            </p:spPr>
          </p:pic>
        </p:grpSp>
      </p:grpSp>
      <p:sp>
        <p:nvSpPr>
          <p:cNvPr id="140" name="Rectangle 139"/>
          <p:cNvSpPr>
            <a:spLocks/>
          </p:cNvSpPr>
          <p:nvPr/>
        </p:nvSpPr>
        <p:spPr>
          <a:xfrm>
            <a:off x="9324507" y="4734584"/>
            <a:ext cx="810000" cy="1008000"/>
          </a:xfrm>
          <a:prstGeom prst="rect">
            <a:avLst/>
          </a:prstGeom>
          <a:solidFill>
            <a:schemeClr val="accent2">
              <a:lumMod val="60000"/>
              <a:lumOff val="40000"/>
            </a:schemeClr>
          </a:solidFill>
          <a:ln w="571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900" dirty="0">
                <a:solidFill>
                  <a:prstClr val="black"/>
                </a:solidFill>
              </a:rPr>
              <a:t>Server</a:t>
            </a:r>
          </a:p>
        </p:txBody>
      </p:sp>
      <p:pic>
        <p:nvPicPr>
          <p:cNvPr id="141" name="Picture 140"/>
          <p:cNvPicPr>
            <a:picLocks noChangeAspect="1"/>
          </p:cNvPicPr>
          <p:nvPr/>
        </p:nvPicPr>
        <p:blipFill>
          <a:blip r:embed="rId4">
            <a:clrChange>
              <a:clrFrom>
                <a:srgbClr val="C9E7B7"/>
              </a:clrFrom>
              <a:clrTo>
                <a:srgbClr val="C9E7B7">
                  <a:alpha val="0"/>
                </a:srgbClr>
              </a:clrTo>
            </a:clrChange>
          </a:blip>
          <a:stretch>
            <a:fillRect/>
          </a:stretch>
        </p:blipFill>
        <p:spPr>
          <a:xfrm>
            <a:off x="10000537" y="4734480"/>
            <a:ext cx="133971" cy="180000"/>
          </a:xfrm>
          <a:prstGeom prst="rect">
            <a:avLst/>
          </a:prstGeom>
          <a:noFill/>
        </p:spPr>
      </p:pic>
      <p:grpSp>
        <p:nvGrpSpPr>
          <p:cNvPr id="142" name="Group 141"/>
          <p:cNvGrpSpPr/>
          <p:nvPr/>
        </p:nvGrpSpPr>
        <p:grpSpPr>
          <a:xfrm>
            <a:off x="9353762" y="5382552"/>
            <a:ext cx="756000" cy="324000"/>
            <a:chOff x="10760506" y="3870310"/>
            <a:chExt cx="1008000" cy="324000"/>
          </a:xfrm>
        </p:grpSpPr>
        <p:sp>
          <p:nvSpPr>
            <p:cNvPr id="143" name="Rectangle 142"/>
            <p:cNvSpPr/>
            <p:nvPr/>
          </p:nvSpPr>
          <p:spPr>
            <a:xfrm>
              <a:off x="10760506" y="3870310"/>
              <a:ext cx="1008000" cy="324000"/>
            </a:xfrm>
            <a:prstGeom prst="rect">
              <a:avLst/>
            </a:prstGeom>
            <a:solidFill>
              <a:schemeClr val="accent2">
                <a:lumMod val="60000"/>
                <a:lumOff val="4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Linux (3)</a:t>
              </a:r>
            </a:p>
          </p:txBody>
        </p:sp>
        <p:pic>
          <p:nvPicPr>
            <p:cNvPr id="144" name="Picture 143"/>
            <p:cNvPicPr>
              <a:picLocks noChangeAspect="1"/>
            </p:cNvPicPr>
            <p:nvPr/>
          </p:nvPicPr>
          <p:blipFill>
            <a:blip r:embed="rId6">
              <a:clrChange>
                <a:clrFrom>
                  <a:srgbClr val="C9E7B7"/>
                </a:clrFrom>
                <a:clrTo>
                  <a:srgbClr val="C9E7B7">
                    <a:alpha val="0"/>
                  </a:srgbClr>
                </a:clrTo>
              </a:clrChange>
            </a:blip>
            <a:stretch>
              <a:fillRect/>
            </a:stretch>
          </p:blipFill>
          <p:spPr>
            <a:xfrm>
              <a:off x="11585626" y="3870310"/>
              <a:ext cx="182880" cy="186899"/>
            </a:xfrm>
            <a:prstGeom prst="rect">
              <a:avLst/>
            </a:prstGeom>
            <a:noFill/>
          </p:spPr>
        </p:pic>
      </p:grpSp>
      <p:grpSp>
        <p:nvGrpSpPr>
          <p:cNvPr id="145" name="Group 144"/>
          <p:cNvGrpSpPr/>
          <p:nvPr/>
        </p:nvGrpSpPr>
        <p:grpSpPr>
          <a:xfrm>
            <a:off x="9351507" y="6318704"/>
            <a:ext cx="756000" cy="432000"/>
            <a:chOff x="9598033" y="4294637"/>
            <a:chExt cx="1008000" cy="432000"/>
          </a:xfrm>
        </p:grpSpPr>
        <p:sp>
          <p:nvSpPr>
            <p:cNvPr id="146" name="Rectangle 145"/>
            <p:cNvSpPr>
              <a:spLocks/>
            </p:cNvSpPr>
            <p:nvPr/>
          </p:nvSpPr>
          <p:spPr>
            <a:xfrm>
              <a:off x="9598033" y="4294637"/>
              <a:ext cx="1008000" cy="432000"/>
            </a:xfrm>
            <a:prstGeom prst="rect">
              <a:avLst/>
            </a:prstGeom>
            <a:solidFill>
              <a:schemeClr val="accent2">
                <a:lumMod val="60000"/>
                <a:lumOff val="40000"/>
              </a:schemeClr>
            </a:solidFill>
            <a:ln w="57150">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SAN Storage</a:t>
              </a:r>
            </a:p>
          </p:txBody>
        </p:sp>
        <p:pic>
          <p:nvPicPr>
            <p:cNvPr id="147" name="Picture 146"/>
            <p:cNvPicPr>
              <a:picLocks noChangeAspect="1"/>
            </p:cNvPicPr>
            <p:nvPr/>
          </p:nvPicPr>
          <p:blipFill>
            <a:blip r:embed="rId4">
              <a:clrChange>
                <a:clrFrom>
                  <a:srgbClr val="C9E7B7"/>
                </a:clrFrom>
                <a:clrTo>
                  <a:srgbClr val="C9E7B7">
                    <a:alpha val="0"/>
                  </a:srgbClr>
                </a:clrTo>
              </a:clrChange>
            </a:blip>
            <a:stretch>
              <a:fillRect/>
            </a:stretch>
          </p:blipFill>
          <p:spPr>
            <a:xfrm>
              <a:off x="10426033" y="4294637"/>
              <a:ext cx="180000" cy="181383"/>
            </a:xfrm>
            <a:prstGeom prst="rect">
              <a:avLst/>
            </a:prstGeom>
            <a:noFill/>
          </p:spPr>
        </p:pic>
      </p:grpSp>
      <p:cxnSp>
        <p:nvCxnSpPr>
          <p:cNvPr id="148" name="Straight Connector 147"/>
          <p:cNvCxnSpPr>
            <a:stCxn id="32" idx="2"/>
            <a:endCxn id="35" idx="0"/>
          </p:cNvCxnSpPr>
          <p:nvPr/>
        </p:nvCxnSpPr>
        <p:spPr>
          <a:xfrm>
            <a:off x="9729509" y="2120982"/>
            <a:ext cx="0" cy="211527"/>
          </a:xfrm>
          <a:prstGeom prst="line">
            <a:avLst/>
          </a:prstGeom>
          <a:ln w="19050">
            <a:solidFill>
              <a:srgbClr val="00FF00"/>
            </a:solidFill>
          </a:ln>
        </p:spPr>
        <p:style>
          <a:lnRef idx="1">
            <a:schemeClr val="accent1"/>
          </a:lnRef>
          <a:fillRef idx="0">
            <a:schemeClr val="accent1"/>
          </a:fillRef>
          <a:effectRef idx="0">
            <a:schemeClr val="accent1"/>
          </a:effectRef>
          <a:fontRef idx="minor">
            <a:schemeClr val="tx1"/>
          </a:fontRef>
        </p:style>
      </p:cxnSp>
      <p:sp>
        <p:nvSpPr>
          <p:cNvPr id="149" name="Rectangle 148"/>
          <p:cNvSpPr>
            <a:spLocks/>
          </p:cNvSpPr>
          <p:nvPr/>
        </p:nvSpPr>
        <p:spPr>
          <a:xfrm>
            <a:off x="6182545" y="3935203"/>
            <a:ext cx="756000" cy="504000"/>
          </a:xfrm>
          <a:prstGeom prst="rect">
            <a:avLst/>
          </a:prstGeom>
          <a:solidFill>
            <a:schemeClr val="accent2">
              <a:lumMod val="60000"/>
              <a:lumOff val="40000"/>
            </a:schemeClr>
          </a:solidFill>
          <a:ln w="57150">
            <a:solidFill>
              <a:schemeClr val="accent2">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Switch </a:t>
            </a:r>
          </a:p>
          <a:p>
            <a:pPr algn="ctr" defTabSz="457200"/>
            <a:r>
              <a:rPr lang="en-US" sz="900" dirty="0">
                <a:solidFill>
                  <a:prstClr val="black"/>
                </a:solidFill>
              </a:rPr>
              <a:t>(2)</a:t>
            </a:r>
          </a:p>
        </p:txBody>
      </p:sp>
      <p:pic>
        <p:nvPicPr>
          <p:cNvPr id="150" name="Picture 149"/>
          <p:cNvPicPr>
            <a:picLocks noChangeAspect="1"/>
          </p:cNvPicPr>
          <p:nvPr/>
        </p:nvPicPr>
        <p:blipFill>
          <a:blip r:embed="rId4">
            <a:clrChange>
              <a:clrFrom>
                <a:srgbClr val="C9E7B7"/>
              </a:clrFrom>
              <a:clrTo>
                <a:srgbClr val="C9E7B7">
                  <a:alpha val="0"/>
                </a:srgbClr>
              </a:clrTo>
            </a:clrChange>
          </a:blip>
          <a:stretch>
            <a:fillRect/>
          </a:stretch>
        </p:blipFill>
        <p:spPr>
          <a:xfrm>
            <a:off x="6804576" y="3935203"/>
            <a:ext cx="133971" cy="180000"/>
          </a:xfrm>
          <a:prstGeom prst="rect">
            <a:avLst/>
          </a:prstGeom>
          <a:noFill/>
        </p:spPr>
      </p:pic>
      <p:sp>
        <p:nvSpPr>
          <p:cNvPr id="151" name="Rectangle 150"/>
          <p:cNvSpPr>
            <a:spLocks/>
          </p:cNvSpPr>
          <p:nvPr/>
        </p:nvSpPr>
        <p:spPr>
          <a:xfrm>
            <a:off x="5749443" y="4999489"/>
            <a:ext cx="1617255" cy="1666338"/>
          </a:xfrm>
          <a:prstGeom prst="rect">
            <a:avLst/>
          </a:prstGeom>
          <a:solidFill>
            <a:schemeClr val="accent2">
              <a:lumMod val="60000"/>
              <a:lumOff val="40000"/>
            </a:schemeClr>
          </a:solidFill>
          <a:ln w="571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900" dirty="0">
                <a:solidFill>
                  <a:prstClr val="black"/>
                </a:solidFill>
              </a:rPr>
              <a:t>Server (3)</a:t>
            </a:r>
          </a:p>
        </p:txBody>
      </p:sp>
      <p:sp>
        <p:nvSpPr>
          <p:cNvPr id="152" name="Rectangle 151"/>
          <p:cNvSpPr/>
          <p:nvPr/>
        </p:nvSpPr>
        <p:spPr>
          <a:xfrm>
            <a:off x="6620884" y="6346092"/>
            <a:ext cx="723714" cy="271886"/>
          </a:xfrm>
          <a:prstGeom prst="rect">
            <a:avLst/>
          </a:prstGeom>
          <a:solidFill>
            <a:schemeClr val="accent2">
              <a:lumMod val="60000"/>
              <a:lumOff val="4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800" dirty="0">
                <a:solidFill>
                  <a:prstClr val="black"/>
                </a:solidFill>
              </a:rPr>
              <a:t>Linux (4)</a:t>
            </a:r>
          </a:p>
        </p:txBody>
      </p:sp>
      <p:pic>
        <p:nvPicPr>
          <p:cNvPr id="153" name="Picture 152"/>
          <p:cNvPicPr>
            <a:picLocks noChangeAspect="1"/>
          </p:cNvPicPr>
          <p:nvPr/>
        </p:nvPicPr>
        <p:blipFill>
          <a:blip r:embed="rId6">
            <a:clrChange>
              <a:clrFrom>
                <a:srgbClr val="C9E7B7"/>
              </a:clrFrom>
              <a:clrTo>
                <a:srgbClr val="C9E7B7">
                  <a:alpha val="0"/>
                </a:srgbClr>
              </a:clrTo>
            </a:clrChange>
          </a:blip>
          <a:stretch>
            <a:fillRect/>
          </a:stretch>
        </p:blipFill>
        <p:spPr>
          <a:xfrm>
            <a:off x="7220135" y="6365082"/>
            <a:ext cx="124463" cy="169598"/>
          </a:xfrm>
          <a:prstGeom prst="rect">
            <a:avLst/>
          </a:prstGeom>
          <a:noFill/>
        </p:spPr>
      </p:pic>
      <p:sp>
        <p:nvSpPr>
          <p:cNvPr id="154" name="Rectangle 153"/>
          <p:cNvSpPr/>
          <p:nvPr/>
        </p:nvSpPr>
        <p:spPr>
          <a:xfrm>
            <a:off x="6623315" y="6030149"/>
            <a:ext cx="723714" cy="271886"/>
          </a:xfrm>
          <a:prstGeom prst="rect">
            <a:avLst/>
          </a:prstGeom>
          <a:solidFill>
            <a:schemeClr val="accent2">
              <a:lumMod val="60000"/>
              <a:lumOff val="4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800" dirty="0">
                <a:solidFill>
                  <a:prstClr val="black"/>
                </a:solidFill>
              </a:rPr>
              <a:t>ETL</a:t>
            </a:r>
            <a:endParaRPr lang="en-US" sz="1000" dirty="0">
              <a:solidFill>
                <a:prstClr val="black"/>
              </a:solidFill>
            </a:endParaRPr>
          </a:p>
        </p:txBody>
      </p:sp>
      <p:pic>
        <p:nvPicPr>
          <p:cNvPr id="155" name="Picture 154"/>
          <p:cNvPicPr>
            <a:picLocks noChangeAspect="1"/>
          </p:cNvPicPr>
          <p:nvPr/>
        </p:nvPicPr>
        <p:blipFill>
          <a:blip r:embed="rId6">
            <a:clrChange>
              <a:clrFrom>
                <a:srgbClr val="C9E7B7"/>
              </a:clrFrom>
              <a:clrTo>
                <a:srgbClr val="C9E7B7">
                  <a:alpha val="0"/>
                </a:srgbClr>
              </a:clrTo>
            </a:clrChange>
          </a:blip>
          <a:stretch>
            <a:fillRect/>
          </a:stretch>
        </p:blipFill>
        <p:spPr>
          <a:xfrm>
            <a:off x="7222566" y="6049139"/>
            <a:ext cx="124463" cy="169598"/>
          </a:xfrm>
          <a:prstGeom prst="rect">
            <a:avLst/>
          </a:prstGeom>
          <a:noFill/>
        </p:spPr>
      </p:pic>
      <p:sp>
        <p:nvSpPr>
          <p:cNvPr id="156" name="Rectangle 155"/>
          <p:cNvSpPr/>
          <p:nvPr/>
        </p:nvSpPr>
        <p:spPr>
          <a:xfrm>
            <a:off x="6617274" y="5708056"/>
            <a:ext cx="723714" cy="271886"/>
          </a:xfrm>
          <a:prstGeom prst="rect">
            <a:avLst/>
          </a:prstGeom>
          <a:solidFill>
            <a:schemeClr val="accent2">
              <a:lumMod val="60000"/>
              <a:lumOff val="40000"/>
            </a:schemeClr>
          </a:solidFill>
          <a:ln w="57150">
            <a:solidFill>
              <a:srgbClr val="E50BB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700" dirty="0">
                <a:solidFill>
                  <a:prstClr val="black"/>
                </a:solidFill>
              </a:rPr>
              <a:t>MySQL DB Enterprise</a:t>
            </a:r>
          </a:p>
        </p:txBody>
      </p:sp>
      <p:pic>
        <p:nvPicPr>
          <p:cNvPr id="157" name="Picture 156"/>
          <p:cNvPicPr>
            <a:picLocks noChangeAspect="1"/>
          </p:cNvPicPr>
          <p:nvPr/>
        </p:nvPicPr>
        <p:blipFill>
          <a:blip r:embed="rId6">
            <a:clrChange>
              <a:clrFrom>
                <a:srgbClr val="C9E7B7"/>
              </a:clrFrom>
              <a:clrTo>
                <a:srgbClr val="C9E7B7">
                  <a:alpha val="0"/>
                </a:srgbClr>
              </a:clrTo>
            </a:clrChange>
          </a:blip>
          <a:stretch>
            <a:fillRect/>
          </a:stretch>
        </p:blipFill>
        <p:spPr>
          <a:xfrm>
            <a:off x="7216525" y="5727046"/>
            <a:ext cx="124463" cy="169598"/>
          </a:xfrm>
          <a:prstGeom prst="rect">
            <a:avLst/>
          </a:prstGeom>
          <a:noFill/>
        </p:spPr>
      </p:pic>
      <p:sp>
        <p:nvSpPr>
          <p:cNvPr id="158" name="Rectangle 157"/>
          <p:cNvSpPr/>
          <p:nvPr/>
        </p:nvSpPr>
        <p:spPr>
          <a:xfrm>
            <a:off x="5850039" y="6350006"/>
            <a:ext cx="723714" cy="271886"/>
          </a:xfrm>
          <a:prstGeom prst="rect">
            <a:avLst/>
          </a:prstGeom>
          <a:solidFill>
            <a:srgbClr val="99D19D"/>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800" dirty="0">
                <a:solidFill>
                  <a:prstClr val="black"/>
                </a:solidFill>
              </a:rPr>
              <a:t>VM Ware</a:t>
            </a:r>
          </a:p>
        </p:txBody>
      </p:sp>
      <p:pic>
        <p:nvPicPr>
          <p:cNvPr id="159" name="Picture 158"/>
          <p:cNvPicPr>
            <a:picLocks noChangeAspect="1"/>
          </p:cNvPicPr>
          <p:nvPr/>
        </p:nvPicPr>
        <p:blipFill>
          <a:blip r:embed="rId6">
            <a:clrChange>
              <a:clrFrom>
                <a:srgbClr val="C9E7B7"/>
              </a:clrFrom>
              <a:clrTo>
                <a:srgbClr val="C9E7B7">
                  <a:alpha val="0"/>
                </a:srgbClr>
              </a:clrTo>
            </a:clrChange>
          </a:blip>
          <a:stretch>
            <a:fillRect/>
          </a:stretch>
        </p:blipFill>
        <p:spPr>
          <a:xfrm>
            <a:off x="6449858" y="6376900"/>
            <a:ext cx="124463" cy="169598"/>
          </a:xfrm>
          <a:prstGeom prst="rect">
            <a:avLst/>
          </a:prstGeom>
          <a:noFill/>
        </p:spPr>
      </p:pic>
      <p:sp>
        <p:nvSpPr>
          <p:cNvPr id="160" name="Rectangle 159"/>
          <p:cNvSpPr/>
          <p:nvPr/>
        </p:nvSpPr>
        <p:spPr>
          <a:xfrm>
            <a:off x="5850148" y="6022527"/>
            <a:ext cx="723714" cy="271886"/>
          </a:xfrm>
          <a:prstGeom prst="rect">
            <a:avLst/>
          </a:prstGeom>
          <a:solidFill>
            <a:schemeClr val="accent2">
              <a:lumMod val="60000"/>
              <a:lumOff val="4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800" dirty="0">
                <a:solidFill>
                  <a:prstClr val="black"/>
                </a:solidFill>
              </a:rPr>
              <a:t>Map Engine</a:t>
            </a:r>
          </a:p>
        </p:txBody>
      </p:sp>
      <p:pic>
        <p:nvPicPr>
          <p:cNvPr id="161" name="Picture 160"/>
          <p:cNvPicPr>
            <a:picLocks noChangeAspect="1"/>
          </p:cNvPicPr>
          <p:nvPr/>
        </p:nvPicPr>
        <p:blipFill>
          <a:blip r:embed="rId6">
            <a:clrChange>
              <a:clrFrom>
                <a:srgbClr val="C9E7B7"/>
              </a:clrFrom>
              <a:clrTo>
                <a:srgbClr val="C9E7B7">
                  <a:alpha val="0"/>
                </a:srgbClr>
              </a:clrTo>
            </a:clrChange>
          </a:blip>
          <a:stretch>
            <a:fillRect/>
          </a:stretch>
        </p:blipFill>
        <p:spPr>
          <a:xfrm>
            <a:off x="6449399" y="6041517"/>
            <a:ext cx="124463" cy="169598"/>
          </a:xfrm>
          <a:prstGeom prst="rect">
            <a:avLst/>
          </a:prstGeom>
          <a:noFill/>
        </p:spPr>
      </p:pic>
      <p:sp>
        <p:nvSpPr>
          <p:cNvPr id="162" name="Rectangle 161"/>
          <p:cNvSpPr/>
          <p:nvPr/>
        </p:nvSpPr>
        <p:spPr>
          <a:xfrm>
            <a:off x="4885252" y="5701854"/>
            <a:ext cx="717512" cy="261294"/>
          </a:xfrm>
          <a:prstGeom prst="rect">
            <a:avLst/>
          </a:prstGeom>
          <a:solidFill>
            <a:srgbClr val="99D19D"/>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700" dirty="0">
                <a:solidFill>
                  <a:prstClr val="black"/>
                </a:solidFill>
              </a:rPr>
              <a:t>Windows Server (14)</a:t>
            </a:r>
          </a:p>
        </p:txBody>
      </p:sp>
      <p:pic>
        <p:nvPicPr>
          <p:cNvPr id="163" name="Picture 162"/>
          <p:cNvPicPr>
            <a:picLocks noChangeAspect="1"/>
          </p:cNvPicPr>
          <p:nvPr/>
        </p:nvPicPr>
        <p:blipFill>
          <a:blip r:embed="rId6">
            <a:clrChange>
              <a:clrFrom>
                <a:srgbClr val="C9E7B7"/>
              </a:clrFrom>
              <a:clrTo>
                <a:srgbClr val="C9E7B7">
                  <a:alpha val="0"/>
                </a:srgbClr>
              </a:clrTo>
            </a:clrChange>
          </a:blip>
          <a:stretch>
            <a:fillRect/>
          </a:stretch>
        </p:blipFill>
        <p:spPr>
          <a:xfrm>
            <a:off x="5472587" y="5711867"/>
            <a:ext cx="130177" cy="177384"/>
          </a:xfrm>
          <a:prstGeom prst="rect">
            <a:avLst/>
          </a:prstGeom>
          <a:noFill/>
        </p:spPr>
      </p:pic>
      <p:sp>
        <p:nvSpPr>
          <p:cNvPr id="164" name="Rectangle 163"/>
          <p:cNvSpPr/>
          <p:nvPr/>
        </p:nvSpPr>
        <p:spPr>
          <a:xfrm>
            <a:off x="4878746" y="6009995"/>
            <a:ext cx="717512" cy="261294"/>
          </a:xfrm>
          <a:prstGeom prst="rect">
            <a:avLst/>
          </a:prstGeom>
          <a:solidFill>
            <a:schemeClr val="accent2">
              <a:lumMod val="60000"/>
              <a:lumOff val="40000"/>
            </a:schemeClr>
          </a:solidFill>
          <a:ln w="571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900" dirty="0">
                <a:solidFill>
                  <a:prstClr val="black"/>
                </a:solidFill>
              </a:rPr>
              <a:t>Backup Software</a:t>
            </a:r>
          </a:p>
        </p:txBody>
      </p:sp>
      <p:pic>
        <p:nvPicPr>
          <p:cNvPr id="165" name="Picture 164"/>
          <p:cNvPicPr>
            <a:picLocks noChangeAspect="1"/>
          </p:cNvPicPr>
          <p:nvPr/>
        </p:nvPicPr>
        <p:blipFill>
          <a:blip r:embed="rId6">
            <a:clrChange>
              <a:clrFrom>
                <a:srgbClr val="C9E7B7"/>
              </a:clrFrom>
              <a:clrTo>
                <a:srgbClr val="C9E7B7">
                  <a:alpha val="0"/>
                </a:srgbClr>
              </a:clrTo>
            </a:clrChange>
          </a:blip>
          <a:stretch>
            <a:fillRect/>
          </a:stretch>
        </p:blipFill>
        <p:spPr>
          <a:xfrm>
            <a:off x="5479367" y="6018384"/>
            <a:ext cx="123397" cy="168146"/>
          </a:xfrm>
          <a:prstGeom prst="rect">
            <a:avLst/>
          </a:prstGeom>
          <a:noFill/>
        </p:spPr>
      </p:pic>
      <p:sp>
        <p:nvSpPr>
          <p:cNvPr id="166" name="Rectangle 165"/>
          <p:cNvSpPr/>
          <p:nvPr/>
        </p:nvSpPr>
        <p:spPr>
          <a:xfrm>
            <a:off x="4882612" y="6338607"/>
            <a:ext cx="717512" cy="261294"/>
          </a:xfrm>
          <a:prstGeom prst="rect">
            <a:avLst/>
          </a:prstGeom>
          <a:solidFill>
            <a:srgbClr val="99D19D"/>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800" dirty="0">
                <a:solidFill>
                  <a:prstClr val="black"/>
                </a:solidFill>
              </a:rPr>
              <a:t>VM Ware</a:t>
            </a:r>
          </a:p>
        </p:txBody>
      </p:sp>
      <p:pic>
        <p:nvPicPr>
          <p:cNvPr id="167" name="Picture 166"/>
          <p:cNvPicPr>
            <a:picLocks noChangeAspect="1"/>
          </p:cNvPicPr>
          <p:nvPr/>
        </p:nvPicPr>
        <p:blipFill>
          <a:blip r:embed="rId6">
            <a:clrChange>
              <a:clrFrom>
                <a:srgbClr val="C9E7B7"/>
              </a:clrFrom>
              <a:clrTo>
                <a:srgbClr val="C9E7B7">
                  <a:alpha val="0"/>
                </a:srgbClr>
              </a:clrTo>
            </a:clrChange>
          </a:blip>
          <a:stretch>
            <a:fillRect/>
          </a:stretch>
        </p:blipFill>
        <p:spPr>
          <a:xfrm>
            <a:off x="5469947" y="6357296"/>
            <a:ext cx="130177" cy="177384"/>
          </a:xfrm>
          <a:prstGeom prst="rect">
            <a:avLst/>
          </a:prstGeom>
          <a:noFill/>
        </p:spPr>
      </p:pic>
      <p:grpSp>
        <p:nvGrpSpPr>
          <p:cNvPr id="168" name="Group 167"/>
          <p:cNvGrpSpPr/>
          <p:nvPr/>
        </p:nvGrpSpPr>
        <p:grpSpPr>
          <a:xfrm>
            <a:off x="5252210" y="1616981"/>
            <a:ext cx="756000" cy="504000"/>
            <a:chOff x="7843328" y="1646644"/>
            <a:chExt cx="1008000" cy="504000"/>
          </a:xfrm>
          <a:solidFill>
            <a:srgbClr val="99D19D"/>
          </a:solidFill>
        </p:grpSpPr>
        <p:sp>
          <p:nvSpPr>
            <p:cNvPr id="169" name="Rectangle 168"/>
            <p:cNvSpPr>
              <a:spLocks noChangeAspect="1"/>
            </p:cNvSpPr>
            <p:nvPr/>
          </p:nvSpPr>
          <p:spPr>
            <a:xfrm>
              <a:off x="7843328" y="1646644"/>
              <a:ext cx="1008000" cy="504000"/>
            </a:xfrm>
            <a:prstGeom prst="rect">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Router TIME</a:t>
              </a:r>
            </a:p>
          </p:txBody>
        </p:sp>
        <p:pic>
          <p:nvPicPr>
            <p:cNvPr id="170" name="Picture 169"/>
            <p:cNvPicPr>
              <a:picLocks noChangeAspect="1"/>
            </p:cNvPicPr>
            <p:nvPr/>
          </p:nvPicPr>
          <p:blipFill>
            <a:blip r:embed="rId4">
              <a:clrChange>
                <a:clrFrom>
                  <a:srgbClr val="C9E7B7"/>
                </a:clrFrom>
                <a:clrTo>
                  <a:srgbClr val="C9E7B7">
                    <a:alpha val="0"/>
                  </a:srgbClr>
                </a:clrTo>
              </a:clrChange>
            </a:blip>
            <a:stretch>
              <a:fillRect/>
            </a:stretch>
          </p:blipFill>
          <p:spPr>
            <a:xfrm>
              <a:off x="8672700" y="1646644"/>
              <a:ext cx="178628" cy="180000"/>
            </a:xfrm>
            <a:prstGeom prst="rect">
              <a:avLst/>
            </a:prstGeom>
            <a:grpFill/>
          </p:spPr>
        </p:pic>
      </p:grpSp>
      <p:grpSp>
        <p:nvGrpSpPr>
          <p:cNvPr id="171" name="Group 170"/>
          <p:cNvGrpSpPr/>
          <p:nvPr/>
        </p:nvGrpSpPr>
        <p:grpSpPr>
          <a:xfrm>
            <a:off x="4316525" y="1628856"/>
            <a:ext cx="756000" cy="504000"/>
            <a:chOff x="7843328" y="1646644"/>
            <a:chExt cx="1008000" cy="504000"/>
          </a:xfrm>
          <a:solidFill>
            <a:srgbClr val="99D19D"/>
          </a:solidFill>
        </p:grpSpPr>
        <p:sp>
          <p:nvSpPr>
            <p:cNvPr id="172" name="Rectangle 171"/>
            <p:cNvSpPr>
              <a:spLocks noChangeAspect="1"/>
            </p:cNvSpPr>
            <p:nvPr/>
          </p:nvSpPr>
          <p:spPr>
            <a:xfrm>
              <a:off x="7843328" y="1646644"/>
              <a:ext cx="1008000" cy="504000"/>
            </a:xfrm>
            <a:prstGeom prst="rect">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Router TM</a:t>
              </a:r>
            </a:p>
          </p:txBody>
        </p:sp>
        <p:pic>
          <p:nvPicPr>
            <p:cNvPr id="173" name="Picture 172"/>
            <p:cNvPicPr>
              <a:picLocks noChangeAspect="1"/>
            </p:cNvPicPr>
            <p:nvPr/>
          </p:nvPicPr>
          <p:blipFill>
            <a:blip r:embed="rId4">
              <a:clrChange>
                <a:clrFrom>
                  <a:srgbClr val="C9E7B7"/>
                </a:clrFrom>
                <a:clrTo>
                  <a:srgbClr val="C9E7B7">
                    <a:alpha val="0"/>
                  </a:srgbClr>
                </a:clrTo>
              </a:clrChange>
            </a:blip>
            <a:stretch>
              <a:fillRect/>
            </a:stretch>
          </p:blipFill>
          <p:spPr>
            <a:xfrm>
              <a:off x="8672700" y="1646644"/>
              <a:ext cx="178628" cy="180000"/>
            </a:xfrm>
            <a:prstGeom prst="rect">
              <a:avLst/>
            </a:prstGeom>
            <a:grpFill/>
          </p:spPr>
        </p:pic>
      </p:grpSp>
      <p:cxnSp>
        <p:nvCxnSpPr>
          <p:cNvPr id="174" name="Elbow Connector 60"/>
          <p:cNvCxnSpPr>
            <a:stCxn id="94" idx="2"/>
            <a:endCxn id="37" idx="0"/>
          </p:cNvCxnSpPr>
          <p:nvPr/>
        </p:nvCxnSpPr>
        <p:spPr>
          <a:xfrm flipH="1">
            <a:off x="4355421" y="3728989"/>
            <a:ext cx="2860" cy="2451798"/>
          </a:xfrm>
          <a:prstGeom prst="straightConnector1">
            <a:avLst/>
          </a:prstGeom>
          <a:ln w="19050"/>
        </p:spPr>
        <p:style>
          <a:lnRef idx="2">
            <a:schemeClr val="accent4"/>
          </a:lnRef>
          <a:fillRef idx="0">
            <a:schemeClr val="accent4"/>
          </a:fillRef>
          <a:effectRef idx="1">
            <a:schemeClr val="accent4"/>
          </a:effectRef>
          <a:fontRef idx="minor">
            <a:schemeClr val="tx1"/>
          </a:fontRef>
        </p:style>
      </p:cxnSp>
      <p:cxnSp>
        <p:nvCxnSpPr>
          <p:cNvPr id="175" name="Elbow Connector 174"/>
          <p:cNvCxnSpPr>
            <a:stCxn id="94" idx="2"/>
            <a:endCxn id="21" idx="0"/>
          </p:cNvCxnSpPr>
          <p:nvPr/>
        </p:nvCxnSpPr>
        <p:spPr>
          <a:xfrm rot="16200000" flipH="1">
            <a:off x="4149190" y="3938083"/>
            <a:ext cx="1282375" cy="864188"/>
          </a:xfrm>
          <a:prstGeom prst="bentConnector3">
            <a:avLst>
              <a:gd name="adj1" fmla="val 85190"/>
            </a:avLst>
          </a:prstGeom>
          <a:ln w="19050"/>
        </p:spPr>
        <p:style>
          <a:lnRef idx="2">
            <a:schemeClr val="accent4"/>
          </a:lnRef>
          <a:fillRef idx="0">
            <a:schemeClr val="accent4"/>
          </a:fillRef>
          <a:effectRef idx="1">
            <a:schemeClr val="accent4"/>
          </a:effectRef>
          <a:fontRef idx="minor">
            <a:schemeClr val="tx1"/>
          </a:fontRef>
        </p:style>
      </p:cxnSp>
      <p:grpSp>
        <p:nvGrpSpPr>
          <p:cNvPr id="176" name="Group 175"/>
          <p:cNvGrpSpPr/>
          <p:nvPr/>
        </p:nvGrpSpPr>
        <p:grpSpPr>
          <a:xfrm>
            <a:off x="2775566" y="5878902"/>
            <a:ext cx="756000" cy="396000"/>
            <a:chOff x="423395" y="5279278"/>
            <a:chExt cx="1008000" cy="396000"/>
          </a:xfrm>
        </p:grpSpPr>
        <p:sp>
          <p:nvSpPr>
            <p:cNvPr id="177" name="Rectangle 176"/>
            <p:cNvSpPr/>
            <p:nvPr/>
          </p:nvSpPr>
          <p:spPr>
            <a:xfrm>
              <a:off x="423395" y="5279278"/>
              <a:ext cx="1008000" cy="396000"/>
            </a:xfrm>
            <a:prstGeom prst="rect">
              <a:avLst/>
            </a:prstGeom>
            <a:solidFill>
              <a:schemeClr val="accent2">
                <a:lumMod val="60000"/>
                <a:lumOff val="4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800" dirty="0">
                  <a:solidFill>
                    <a:prstClr val="black"/>
                  </a:solidFill>
                </a:rPr>
                <a:t>Microsoft Office Std. (6</a:t>
              </a:r>
              <a:r>
                <a:rPr lang="en-US" sz="900" dirty="0">
                  <a:solidFill>
                    <a:prstClr val="black"/>
                  </a:solidFill>
                </a:rPr>
                <a:t>)</a:t>
              </a:r>
            </a:p>
          </p:txBody>
        </p:sp>
        <p:pic>
          <p:nvPicPr>
            <p:cNvPr id="178" name="Picture 177"/>
            <p:cNvPicPr>
              <a:picLocks noChangeAspect="1"/>
            </p:cNvPicPr>
            <p:nvPr/>
          </p:nvPicPr>
          <p:blipFill>
            <a:blip r:embed="rId6">
              <a:clrChange>
                <a:clrFrom>
                  <a:srgbClr val="C9E7B7"/>
                </a:clrFrom>
                <a:clrTo>
                  <a:srgbClr val="C9E7B7">
                    <a:alpha val="0"/>
                  </a:srgbClr>
                </a:clrTo>
              </a:clrChange>
            </a:blip>
            <a:stretch>
              <a:fillRect/>
            </a:stretch>
          </p:blipFill>
          <p:spPr>
            <a:xfrm>
              <a:off x="1258595" y="5279278"/>
              <a:ext cx="172800" cy="176597"/>
            </a:xfrm>
            <a:prstGeom prst="rect">
              <a:avLst/>
            </a:prstGeom>
            <a:noFill/>
          </p:spPr>
        </p:pic>
      </p:grpSp>
      <p:sp>
        <p:nvSpPr>
          <p:cNvPr id="179" name="Rectangle 178"/>
          <p:cNvSpPr/>
          <p:nvPr/>
        </p:nvSpPr>
        <p:spPr>
          <a:xfrm>
            <a:off x="2777270" y="5430790"/>
            <a:ext cx="756000" cy="396000"/>
          </a:xfrm>
          <a:prstGeom prst="rect">
            <a:avLst/>
          </a:prstGeom>
          <a:solidFill>
            <a:schemeClr val="accent2">
              <a:lumMod val="60000"/>
              <a:lumOff val="4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900" dirty="0">
                <a:solidFill>
                  <a:prstClr val="black"/>
                </a:solidFill>
              </a:rPr>
              <a:t>Windows 10(6)</a:t>
            </a:r>
          </a:p>
        </p:txBody>
      </p:sp>
      <p:pic>
        <p:nvPicPr>
          <p:cNvPr id="180" name="Picture 179"/>
          <p:cNvPicPr>
            <a:picLocks noChangeAspect="1"/>
          </p:cNvPicPr>
          <p:nvPr/>
        </p:nvPicPr>
        <p:blipFill>
          <a:blip r:embed="rId6">
            <a:clrChange>
              <a:clrFrom>
                <a:srgbClr val="C9E7B7"/>
              </a:clrFrom>
              <a:clrTo>
                <a:srgbClr val="C9E7B7">
                  <a:alpha val="0"/>
                </a:srgbClr>
              </a:clrTo>
            </a:clrChange>
          </a:blip>
          <a:stretch>
            <a:fillRect/>
          </a:stretch>
        </p:blipFill>
        <p:spPr>
          <a:xfrm>
            <a:off x="3403670" y="5430794"/>
            <a:ext cx="129600" cy="176597"/>
          </a:xfrm>
          <a:prstGeom prst="rect">
            <a:avLst/>
          </a:prstGeom>
          <a:noFill/>
        </p:spPr>
      </p:pic>
      <p:grpSp>
        <p:nvGrpSpPr>
          <p:cNvPr id="181" name="Group 180"/>
          <p:cNvGrpSpPr/>
          <p:nvPr/>
        </p:nvGrpSpPr>
        <p:grpSpPr>
          <a:xfrm>
            <a:off x="1765130" y="6227757"/>
            <a:ext cx="756000" cy="396000"/>
            <a:chOff x="321506" y="6074405"/>
            <a:chExt cx="1008000" cy="396000"/>
          </a:xfrm>
        </p:grpSpPr>
        <p:sp>
          <p:nvSpPr>
            <p:cNvPr id="182" name="Rectangle 181"/>
            <p:cNvSpPr/>
            <p:nvPr/>
          </p:nvSpPr>
          <p:spPr>
            <a:xfrm>
              <a:off x="321506" y="6074405"/>
              <a:ext cx="1008000" cy="396000"/>
            </a:xfrm>
            <a:prstGeom prst="rect">
              <a:avLst/>
            </a:prstGeom>
            <a:solidFill>
              <a:schemeClr val="accent2">
                <a:lumMod val="60000"/>
                <a:lumOff val="4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800" dirty="0">
                  <a:solidFill>
                    <a:prstClr val="black"/>
                  </a:solidFill>
                </a:rPr>
                <a:t>Microsoft Office Std. (10)</a:t>
              </a:r>
            </a:p>
          </p:txBody>
        </p:sp>
        <p:pic>
          <p:nvPicPr>
            <p:cNvPr id="183" name="Picture 182"/>
            <p:cNvPicPr>
              <a:picLocks noChangeAspect="1"/>
            </p:cNvPicPr>
            <p:nvPr/>
          </p:nvPicPr>
          <p:blipFill>
            <a:blip r:embed="rId6">
              <a:clrChange>
                <a:clrFrom>
                  <a:srgbClr val="C9E7B7"/>
                </a:clrFrom>
                <a:clrTo>
                  <a:srgbClr val="C9E7B7">
                    <a:alpha val="0"/>
                  </a:srgbClr>
                </a:clrTo>
              </a:clrChange>
            </a:blip>
            <a:stretch>
              <a:fillRect/>
            </a:stretch>
          </p:blipFill>
          <p:spPr>
            <a:xfrm>
              <a:off x="1156706" y="6074405"/>
              <a:ext cx="172800" cy="176597"/>
            </a:xfrm>
            <a:prstGeom prst="rect">
              <a:avLst/>
            </a:prstGeom>
            <a:noFill/>
          </p:spPr>
        </p:pic>
      </p:grpSp>
      <p:cxnSp>
        <p:nvCxnSpPr>
          <p:cNvPr id="184" name="Elbow Connector 183"/>
          <p:cNvCxnSpPr>
            <a:stCxn id="172" idx="2"/>
            <a:endCxn id="103" idx="0"/>
          </p:cNvCxnSpPr>
          <p:nvPr/>
        </p:nvCxnSpPr>
        <p:spPr>
          <a:xfrm rot="16200000" flipH="1">
            <a:off x="4843776" y="1983605"/>
            <a:ext cx="433518" cy="732021"/>
          </a:xfrm>
          <a:prstGeom prst="bentConnector3">
            <a:avLst/>
          </a:prstGeom>
          <a:ln w="19050">
            <a:solidFill>
              <a:srgbClr val="7030A0"/>
            </a:solidFill>
          </a:ln>
        </p:spPr>
        <p:style>
          <a:lnRef idx="2">
            <a:schemeClr val="accent6"/>
          </a:lnRef>
          <a:fillRef idx="0">
            <a:schemeClr val="accent6"/>
          </a:fillRef>
          <a:effectRef idx="1">
            <a:schemeClr val="accent6"/>
          </a:effectRef>
          <a:fontRef idx="minor">
            <a:schemeClr val="tx1"/>
          </a:fontRef>
        </p:style>
      </p:cxnSp>
      <p:cxnSp>
        <p:nvCxnSpPr>
          <p:cNvPr id="185" name="Elbow Connector 94"/>
          <p:cNvCxnSpPr>
            <a:stCxn id="169" idx="2"/>
            <a:endCxn id="104" idx="0"/>
          </p:cNvCxnSpPr>
          <p:nvPr/>
        </p:nvCxnSpPr>
        <p:spPr>
          <a:xfrm>
            <a:off x="5630210" y="2120982"/>
            <a:ext cx="3220" cy="445393"/>
          </a:xfrm>
          <a:prstGeom prst="straightConnector1">
            <a:avLst/>
          </a:prstGeom>
          <a:ln w="19050"/>
        </p:spPr>
        <p:style>
          <a:lnRef idx="2">
            <a:schemeClr val="accent4"/>
          </a:lnRef>
          <a:fillRef idx="0">
            <a:schemeClr val="accent4"/>
          </a:fillRef>
          <a:effectRef idx="1">
            <a:schemeClr val="accent4"/>
          </a:effectRef>
          <a:fontRef idx="minor">
            <a:schemeClr val="tx1"/>
          </a:fontRef>
        </p:style>
      </p:cxnSp>
      <p:cxnSp>
        <p:nvCxnSpPr>
          <p:cNvPr id="186" name="Elbow Connector 185"/>
          <p:cNvCxnSpPr>
            <a:stCxn id="97" idx="2"/>
            <a:endCxn id="105" idx="0"/>
          </p:cNvCxnSpPr>
          <p:nvPr/>
        </p:nvCxnSpPr>
        <p:spPr>
          <a:xfrm rot="5400000">
            <a:off x="5959277" y="1996725"/>
            <a:ext cx="445393" cy="693907"/>
          </a:xfrm>
          <a:prstGeom prst="bentConnector3">
            <a:avLst/>
          </a:prstGeom>
          <a:ln w="19050">
            <a:solidFill>
              <a:srgbClr val="00FF00"/>
            </a:solidFill>
          </a:ln>
        </p:spPr>
        <p:style>
          <a:lnRef idx="1">
            <a:schemeClr val="accent1"/>
          </a:lnRef>
          <a:fillRef idx="0">
            <a:schemeClr val="accent1"/>
          </a:fillRef>
          <a:effectRef idx="0">
            <a:schemeClr val="accent1"/>
          </a:effectRef>
          <a:fontRef idx="minor">
            <a:schemeClr val="tx1"/>
          </a:fontRef>
        </p:style>
      </p:cxnSp>
      <p:pic>
        <p:nvPicPr>
          <p:cNvPr id="187" name="Picture 186"/>
          <p:cNvPicPr>
            <a:picLocks/>
          </p:cNvPicPr>
          <p:nvPr/>
        </p:nvPicPr>
        <p:blipFill>
          <a:blip r:embed="rId4">
            <a:clrChange>
              <a:clrFrom>
                <a:srgbClr val="C9E7B7"/>
              </a:clrFrom>
              <a:clrTo>
                <a:srgbClr val="C9E7B7">
                  <a:alpha val="0"/>
                </a:srgbClr>
              </a:clrTo>
            </a:clrChange>
          </a:blip>
          <a:stretch>
            <a:fillRect/>
          </a:stretch>
        </p:blipFill>
        <p:spPr>
          <a:xfrm>
            <a:off x="7222791" y="4999489"/>
            <a:ext cx="135000" cy="180000"/>
          </a:xfrm>
          <a:prstGeom prst="rect">
            <a:avLst/>
          </a:prstGeom>
          <a:noFill/>
          <a:ln>
            <a:noFill/>
          </a:ln>
        </p:spPr>
      </p:pic>
      <p:cxnSp>
        <p:nvCxnSpPr>
          <p:cNvPr id="188" name="Elbow Connector 187"/>
          <p:cNvCxnSpPr>
            <a:stCxn id="113" idx="2"/>
            <a:endCxn id="149" idx="0"/>
          </p:cNvCxnSpPr>
          <p:nvPr/>
        </p:nvCxnSpPr>
        <p:spPr>
          <a:xfrm rot="16200000" flipH="1">
            <a:off x="5997933" y="3372595"/>
            <a:ext cx="188214" cy="937009"/>
          </a:xfrm>
          <a:prstGeom prst="bentConnector3">
            <a:avLst/>
          </a:prstGeom>
          <a:ln w="19050"/>
        </p:spPr>
        <p:style>
          <a:lnRef idx="2">
            <a:schemeClr val="accent4"/>
          </a:lnRef>
          <a:fillRef idx="0">
            <a:schemeClr val="accent4"/>
          </a:fillRef>
          <a:effectRef idx="1">
            <a:schemeClr val="accent4"/>
          </a:effectRef>
          <a:fontRef idx="minor">
            <a:schemeClr val="tx1"/>
          </a:fontRef>
        </p:style>
      </p:cxnSp>
      <p:cxnSp>
        <p:nvCxnSpPr>
          <p:cNvPr id="189" name="Straight Connector 188"/>
          <p:cNvCxnSpPr>
            <a:stCxn id="28" idx="2"/>
            <a:endCxn id="172" idx="0"/>
          </p:cNvCxnSpPr>
          <p:nvPr/>
        </p:nvCxnSpPr>
        <p:spPr>
          <a:xfrm>
            <a:off x="4694525" y="1124744"/>
            <a:ext cx="0" cy="504112"/>
          </a:xfrm>
          <a:prstGeom prst="line">
            <a:avLst/>
          </a:prstGeom>
          <a:ln w="19050">
            <a:solidFill>
              <a:srgbClr val="7030A0"/>
            </a:solidFill>
          </a:ln>
        </p:spPr>
        <p:style>
          <a:lnRef idx="2">
            <a:schemeClr val="accent6"/>
          </a:lnRef>
          <a:fillRef idx="0">
            <a:schemeClr val="accent6"/>
          </a:fillRef>
          <a:effectRef idx="1">
            <a:schemeClr val="accent6"/>
          </a:effectRef>
          <a:fontRef idx="minor">
            <a:schemeClr val="tx1"/>
          </a:fontRef>
        </p:style>
      </p:cxnSp>
      <p:cxnSp>
        <p:nvCxnSpPr>
          <p:cNvPr id="190" name="Straight Connector 189"/>
          <p:cNvCxnSpPr>
            <a:stCxn id="83" idx="2"/>
            <a:endCxn id="169" idx="0"/>
          </p:cNvCxnSpPr>
          <p:nvPr/>
        </p:nvCxnSpPr>
        <p:spPr>
          <a:xfrm>
            <a:off x="5630210" y="1124745"/>
            <a:ext cx="0" cy="492237"/>
          </a:xfrm>
          <a:prstGeom prst="line">
            <a:avLst/>
          </a:prstGeom>
          <a:ln w="19050"/>
        </p:spPr>
        <p:style>
          <a:lnRef idx="2">
            <a:schemeClr val="accent4"/>
          </a:lnRef>
          <a:fillRef idx="0">
            <a:schemeClr val="accent4"/>
          </a:fillRef>
          <a:effectRef idx="1">
            <a:schemeClr val="accent4"/>
          </a:effectRef>
          <a:fontRef idx="minor">
            <a:schemeClr val="tx1"/>
          </a:fontRef>
        </p:style>
      </p:cxnSp>
      <p:cxnSp>
        <p:nvCxnSpPr>
          <p:cNvPr id="191" name="Straight Connector 222"/>
          <p:cNvCxnSpPr>
            <a:stCxn id="47" idx="1"/>
            <a:endCxn id="110" idx="3"/>
          </p:cNvCxnSpPr>
          <p:nvPr/>
        </p:nvCxnSpPr>
        <p:spPr>
          <a:xfrm rot="10800000">
            <a:off x="7196090" y="2803071"/>
            <a:ext cx="510126" cy="626380"/>
          </a:xfrm>
          <a:prstGeom prst="bentConnector3">
            <a:avLst>
              <a:gd name="adj1" fmla="val 50000"/>
            </a:avLst>
          </a:prstGeom>
          <a:ln w="19050"/>
        </p:spPr>
        <p:style>
          <a:lnRef idx="2">
            <a:schemeClr val="accent4"/>
          </a:lnRef>
          <a:fillRef idx="0">
            <a:schemeClr val="accent4"/>
          </a:fillRef>
          <a:effectRef idx="1">
            <a:schemeClr val="accent4"/>
          </a:effectRef>
          <a:fontRef idx="minor">
            <a:schemeClr val="tx1"/>
          </a:fontRef>
        </p:style>
      </p:cxnSp>
      <p:sp>
        <p:nvSpPr>
          <p:cNvPr id="192" name="Rectangle 191"/>
          <p:cNvSpPr/>
          <p:nvPr/>
        </p:nvSpPr>
        <p:spPr>
          <a:xfrm>
            <a:off x="5845089" y="5710792"/>
            <a:ext cx="723714" cy="271886"/>
          </a:xfrm>
          <a:prstGeom prst="rect">
            <a:avLst/>
          </a:prstGeom>
          <a:solidFill>
            <a:srgbClr val="99D19D"/>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700" dirty="0">
                <a:solidFill>
                  <a:prstClr val="black"/>
                </a:solidFill>
              </a:rPr>
              <a:t>Windows Server (10)</a:t>
            </a:r>
          </a:p>
        </p:txBody>
      </p:sp>
      <p:pic>
        <p:nvPicPr>
          <p:cNvPr id="193" name="Picture 192"/>
          <p:cNvPicPr>
            <a:picLocks noChangeAspect="1"/>
          </p:cNvPicPr>
          <p:nvPr/>
        </p:nvPicPr>
        <p:blipFill>
          <a:blip r:embed="rId6">
            <a:clrChange>
              <a:clrFrom>
                <a:srgbClr val="C9E7B7"/>
              </a:clrFrom>
              <a:clrTo>
                <a:srgbClr val="C9E7B7">
                  <a:alpha val="0"/>
                </a:srgbClr>
              </a:clrTo>
            </a:clrChange>
          </a:blip>
          <a:stretch>
            <a:fillRect/>
          </a:stretch>
        </p:blipFill>
        <p:spPr>
          <a:xfrm>
            <a:off x="6437501" y="5730198"/>
            <a:ext cx="131302" cy="178917"/>
          </a:xfrm>
          <a:prstGeom prst="rect">
            <a:avLst/>
          </a:prstGeom>
          <a:noFill/>
        </p:spPr>
      </p:pic>
      <p:sp>
        <p:nvSpPr>
          <p:cNvPr id="194" name="Rectangle 193"/>
          <p:cNvSpPr/>
          <p:nvPr/>
        </p:nvSpPr>
        <p:spPr>
          <a:xfrm>
            <a:off x="5845089" y="5404116"/>
            <a:ext cx="723714" cy="271886"/>
          </a:xfrm>
          <a:prstGeom prst="rect">
            <a:avLst/>
          </a:prstGeom>
          <a:solidFill>
            <a:srgbClr val="99D19D"/>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800" dirty="0">
                <a:solidFill>
                  <a:prstClr val="black"/>
                </a:solidFill>
              </a:rPr>
              <a:t>Linux (1)</a:t>
            </a:r>
          </a:p>
        </p:txBody>
      </p:sp>
      <p:pic>
        <p:nvPicPr>
          <p:cNvPr id="195" name="Picture 194"/>
          <p:cNvPicPr>
            <a:picLocks noChangeAspect="1"/>
          </p:cNvPicPr>
          <p:nvPr/>
        </p:nvPicPr>
        <p:blipFill>
          <a:blip r:embed="rId6">
            <a:clrChange>
              <a:clrFrom>
                <a:srgbClr val="C9E7B7"/>
              </a:clrFrom>
              <a:clrTo>
                <a:srgbClr val="C9E7B7">
                  <a:alpha val="0"/>
                </a:srgbClr>
              </a:clrTo>
            </a:clrChange>
          </a:blip>
          <a:stretch>
            <a:fillRect/>
          </a:stretch>
        </p:blipFill>
        <p:spPr>
          <a:xfrm>
            <a:off x="6444340" y="5423106"/>
            <a:ext cx="124463" cy="169598"/>
          </a:xfrm>
          <a:prstGeom prst="rect">
            <a:avLst/>
          </a:prstGeom>
          <a:solidFill>
            <a:srgbClr val="99D19D"/>
          </a:solidFill>
        </p:spPr>
      </p:pic>
      <p:sp>
        <p:nvSpPr>
          <p:cNvPr id="196" name="Rectangle 195"/>
          <p:cNvSpPr/>
          <p:nvPr/>
        </p:nvSpPr>
        <p:spPr>
          <a:xfrm>
            <a:off x="4885252" y="5379801"/>
            <a:ext cx="723714" cy="271886"/>
          </a:xfrm>
          <a:prstGeom prst="rect">
            <a:avLst/>
          </a:prstGeom>
          <a:solidFill>
            <a:schemeClr val="accent2">
              <a:lumMod val="60000"/>
              <a:lumOff val="40000"/>
            </a:schemeClr>
          </a:solidFill>
          <a:ln w="571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900" dirty="0">
                <a:solidFill>
                  <a:prstClr val="black"/>
                </a:solidFill>
              </a:rPr>
              <a:t>Linux (1)</a:t>
            </a:r>
          </a:p>
        </p:txBody>
      </p:sp>
      <p:pic>
        <p:nvPicPr>
          <p:cNvPr id="197" name="Picture 196"/>
          <p:cNvPicPr>
            <a:picLocks noChangeAspect="1"/>
          </p:cNvPicPr>
          <p:nvPr/>
        </p:nvPicPr>
        <p:blipFill>
          <a:blip r:embed="rId6">
            <a:clrChange>
              <a:clrFrom>
                <a:srgbClr val="C9E7B7"/>
              </a:clrFrom>
              <a:clrTo>
                <a:srgbClr val="C9E7B7">
                  <a:alpha val="0"/>
                </a:srgbClr>
              </a:clrTo>
            </a:clrChange>
          </a:blip>
          <a:stretch>
            <a:fillRect/>
          </a:stretch>
        </p:blipFill>
        <p:spPr>
          <a:xfrm>
            <a:off x="5484503" y="5398791"/>
            <a:ext cx="124463" cy="169598"/>
          </a:xfrm>
          <a:prstGeom prst="rect">
            <a:avLst/>
          </a:prstGeom>
          <a:noFill/>
        </p:spPr>
      </p:pic>
      <p:cxnSp>
        <p:nvCxnSpPr>
          <p:cNvPr id="198" name="Straight Connector 201"/>
          <p:cNvCxnSpPr>
            <a:stCxn id="61" idx="2"/>
            <a:endCxn id="15" idx="0"/>
          </p:cNvCxnSpPr>
          <p:nvPr/>
        </p:nvCxnSpPr>
        <p:spPr>
          <a:xfrm rot="5400000">
            <a:off x="2189025" y="4463237"/>
            <a:ext cx="900123" cy="1010451"/>
          </a:xfrm>
          <a:prstGeom prst="bentConnector3">
            <a:avLst>
              <a:gd name="adj1" fmla="val 35891"/>
            </a:avLst>
          </a:prstGeom>
          <a:ln w="19050">
            <a:solidFill>
              <a:srgbClr val="7030A0"/>
            </a:solidFill>
          </a:ln>
        </p:spPr>
        <p:style>
          <a:lnRef idx="2">
            <a:schemeClr val="accent6"/>
          </a:lnRef>
          <a:fillRef idx="0">
            <a:schemeClr val="accent6"/>
          </a:fillRef>
          <a:effectRef idx="1">
            <a:schemeClr val="accent6"/>
          </a:effectRef>
          <a:fontRef idx="minor">
            <a:schemeClr val="tx1"/>
          </a:fontRef>
        </p:style>
      </p:cxnSp>
      <p:sp>
        <p:nvSpPr>
          <p:cNvPr id="199" name="TextBox 198"/>
          <p:cNvSpPr txBox="1"/>
          <p:nvPr/>
        </p:nvSpPr>
        <p:spPr>
          <a:xfrm>
            <a:off x="7713306" y="1638137"/>
            <a:ext cx="1256525" cy="246221"/>
          </a:xfrm>
          <a:prstGeom prst="rect">
            <a:avLst/>
          </a:prstGeom>
          <a:noFill/>
        </p:spPr>
        <p:txBody>
          <a:bodyPr wrap="square" rtlCol="0">
            <a:spAutoFit/>
          </a:bodyPr>
          <a:lstStyle/>
          <a:p>
            <a:pPr algn="ctr"/>
            <a:r>
              <a:rPr lang="en-GB" sz="1000" dirty="0">
                <a:solidFill>
                  <a:prstClr val="black"/>
                </a:solidFill>
              </a:rPr>
              <a:t>Leased Line</a:t>
            </a:r>
          </a:p>
        </p:txBody>
      </p:sp>
      <p:grpSp>
        <p:nvGrpSpPr>
          <p:cNvPr id="200" name="Group 199"/>
          <p:cNvGrpSpPr/>
          <p:nvPr/>
        </p:nvGrpSpPr>
        <p:grpSpPr>
          <a:xfrm>
            <a:off x="9353762" y="4986544"/>
            <a:ext cx="756000" cy="324000"/>
            <a:chOff x="10760506" y="3870310"/>
            <a:chExt cx="1008000" cy="324000"/>
          </a:xfrm>
        </p:grpSpPr>
        <p:sp>
          <p:nvSpPr>
            <p:cNvPr id="201" name="Rectangle 200"/>
            <p:cNvSpPr/>
            <p:nvPr/>
          </p:nvSpPr>
          <p:spPr>
            <a:xfrm>
              <a:off x="10760506" y="3870310"/>
              <a:ext cx="1008000" cy="324000"/>
            </a:xfrm>
            <a:prstGeom prst="rect">
              <a:avLst/>
            </a:prstGeom>
            <a:solidFill>
              <a:schemeClr val="accent2">
                <a:lumMod val="60000"/>
                <a:lumOff val="4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700" dirty="0">
                  <a:solidFill>
                    <a:prstClr val="black"/>
                  </a:solidFill>
                </a:rPr>
                <a:t>MySQL DB Enterprise</a:t>
              </a:r>
            </a:p>
          </p:txBody>
        </p:sp>
        <p:pic>
          <p:nvPicPr>
            <p:cNvPr id="202" name="Picture 201"/>
            <p:cNvPicPr>
              <a:picLocks noChangeAspect="1"/>
            </p:cNvPicPr>
            <p:nvPr/>
          </p:nvPicPr>
          <p:blipFill>
            <a:blip r:embed="rId6">
              <a:clrChange>
                <a:clrFrom>
                  <a:srgbClr val="C9E7B7"/>
                </a:clrFrom>
                <a:clrTo>
                  <a:srgbClr val="C9E7B7">
                    <a:alpha val="0"/>
                  </a:srgbClr>
                </a:clrTo>
              </a:clrChange>
            </a:blip>
            <a:stretch>
              <a:fillRect/>
            </a:stretch>
          </p:blipFill>
          <p:spPr>
            <a:xfrm>
              <a:off x="11585626" y="3870310"/>
              <a:ext cx="182880" cy="186899"/>
            </a:xfrm>
            <a:prstGeom prst="rect">
              <a:avLst/>
            </a:prstGeom>
            <a:noFill/>
          </p:spPr>
        </p:pic>
      </p:grpSp>
      <p:sp>
        <p:nvSpPr>
          <p:cNvPr id="203" name="Rectangle 202"/>
          <p:cNvSpPr>
            <a:spLocks noChangeAspect="1"/>
          </p:cNvSpPr>
          <p:nvPr/>
        </p:nvSpPr>
        <p:spPr>
          <a:xfrm>
            <a:off x="8809339" y="1107313"/>
            <a:ext cx="241798" cy="161199"/>
          </a:xfrm>
          <a:prstGeom prst="rect">
            <a:avLst/>
          </a:prstGeom>
          <a:solidFill>
            <a:schemeClr val="accent2">
              <a:lumMod val="60000"/>
              <a:lumOff val="4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US" sz="900" dirty="0">
              <a:solidFill>
                <a:prstClr val="black"/>
              </a:solidFill>
            </a:endParaRPr>
          </a:p>
        </p:txBody>
      </p:sp>
      <p:sp>
        <p:nvSpPr>
          <p:cNvPr id="204" name="Rectangle 203"/>
          <p:cNvSpPr/>
          <p:nvPr/>
        </p:nvSpPr>
        <p:spPr>
          <a:xfrm rot="1448987">
            <a:off x="1479312" y="2680282"/>
            <a:ext cx="9173880" cy="923330"/>
          </a:xfrm>
          <a:prstGeom prst="rect">
            <a:avLst/>
          </a:prstGeom>
          <a:noFill/>
        </p:spPr>
        <p:txBody>
          <a:bodyPr wrap="square" lIns="91440" tIns="45720" rIns="91440" bIns="45720">
            <a:spAutoFit/>
          </a:bodyPr>
          <a:lstStyle/>
          <a:p>
            <a:pPr algn="ct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205" name="TextBox 204"/>
          <p:cNvSpPr txBox="1"/>
          <p:nvPr/>
        </p:nvSpPr>
        <p:spPr>
          <a:xfrm>
            <a:off x="149588" y="1053709"/>
            <a:ext cx="1331743" cy="3970318"/>
          </a:xfrm>
          <a:prstGeom prst="rect">
            <a:avLst/>
          </a:prstGeom>
          <a:noFill/>
        </p:spPr>
        <p:txBody>
          <a:bodyPr wrap="square" rtlCol="0">
            <a:spAutoFit/>
          </a:bodyPr>
          <a:lstStyle/>
          <a:p>
            <a:r>
              <a:rPr lang="en-US" sz="1400" dirty="0" err="1" smtClean="0"/>
              <a:t>Simbol</a:t>
            </a:r>
            <a:r>
              <a:rPr lang="en-US" sz="1400" dirty="0" smtClean="0"/>
              <a:t> yang </a:t>
            </a:r>
            <a:r>
              <a:rPr lang="en-US" sz="1400" dirty="0" err="1" smtClean="0"/>
              <a:t>digunakan</a:t>
            </a:r>
            <a:r>
              <a:rPr lang="en-US" sz="1400" dirty="0" smtClean="0"/>
              <a:t> </a:t>
            </a:r>
            <a:r>
              <a:rPr lang="en-US" sz="1400" dirty="0" err="1" smtClean="0"/>
              <a:t>boleh</a:t>
            </a:r>
            <a:r>
              <a:rPr lang="en-US" sz="1400" dirty="0" smtClean="0"/>
              <a:t> </a:t>
            </a:r>
            <a:r>
              <a:rPr lang="en-US" sz="1400" dirty="0" err="1" smtClean="0"/>
              <a:t>rujuk</a:t>
            </a:r>
            <a:r>
              <a:rPr lang="en-US" sz="1400" dirty="0" smtClean="0"/>
              <a:t> </a:t>
            </a:r>
            <a:r>
              <a:rPr lang="en-US" sz="1400" dirty="0" err="1" smtClean="0"/>
              <a:t>kepada</a:t>
            </a:r>
            <a:r>
              <a:rPr lang="en-US" sz="1400" dirty="0" smtClean="0"/>
              <a:t> </a:t>
            </a:r>
            <a:r>
              <a:rPr lang="en-US" sz="1400" dirty="0" err="1" smtClean="0"/>
              <a:t>pautan</a:t>
            </a:r>
            <a:r>
              <a:rPr lang="en-US" sz="1400" dirty="0" smtClean="0"/>
              <a:t> </a:t>
            </a:r>
            <a:r>
              <a:rPr lang="en-US" sz="1400" dirty="0" err="1" smtClean="0"/>
              <a:t>dibawah</a:t>
            </a:r>
            <a:r>
              <a:rPr lang="en-US" sz="1400" dirty="0" smtClean="0"/>
              <a:t>:</a:t>
            </a:r>
          </a:p>
          <a:p>
            <a:r>
              <a:rPr lang="ms-MY" sz="1400" dirty="0" smtClean="0">
                <a:hlinkClick r:id="rId9"/>
              </a:rPr>
              <a:t>http://pubs.opengroup.org/architecture/archimate3-doc/</a:t>
            </a:r>
            <a:endParaRPr lang="ms-MY" sz="1400" dirty="0" smtClean="0"/>
          </a:p>
          <a:p>
            <a:endParaRPr lang="en-US" sz="1400" dirty="0"/>
          </a:p>
          <a:p>
            <a:r>
              <a:rPr lang="en-US" sz="1400" dirty="0" err="1"/>
              <a:t>Rujuk</a:t>
            </a:r>
            <a:r>
              <a:rPr lang="en-US" sz="1400" dirty="0"/>
              <a:t> : Champion EA di </a:t>
            </a:r>
            <a:r>
              <a:rPr lang="en-US" sz="1400" dirty="0" err="1"/>
              <a:t>Kementerian</a:t>
            </a:r>
            <a:r>
              <a:rPr lang="en-US" sz="1400" dirty="0"/>
              <a:t>/ </a:t>
            </a:r>
            <a:r>
              <a:rPr lang="en-US" sz="1400" dirty="0" err="1"/>
              <a:t>Agensi</a:t>
            </a:r>
            <a:endParaRPr lang="ms-MY" sz="1400" dirty="0"/>
          </a:p>
          <a:p>
            <a:endParaRPr lang="ms-MY" sz="1400" dirty="0" smtClean="0"/>
          </a:p>
          <a:p>
            <a:endParaRPr lang="en-US" sz="1400" dirty="0"/>
          </a:p>
          <a:p>
            <a:endParaRPr lang="ms-MY" sz="1400" dirty="0" smtClean="0"/>
          </a:p>
          <a:p>
            <a:endParaRPr lang="ms-MY" sz="1400" dirty="0"/>
          </a:p>
        </p:txBody>
      </p:sp>
      <p:sp>
        <p:nvSpPr>
          <p:cNvPr id="206" name="Slide Number Placeholder 1"/>
          <p:cNvSpPr>
            <a:spLocks noGrp="1"/>
          </p:cNvSpPr>
          <p:nvPr>
            <p:ph type="sldNum" sz="quarter" idx="12"/>
          </p:nvPr>
        </p:nvSpPr>
        <p:spPr>
          <a:xfrm>
            <a:off x="8610600" y="6356350"/>
            <a:ext cx="2743200" cy="365125"/>
          </a:xfrm>
        </p:spPr>
        <p:txBody>
          <a:bodyPr/>
          <a:lstStyle/>
          <a:p>
            <a:pPr>
              <a:defRPr/>
            </a:pPr>
            <a:r>
              <a:rPr lang="ms-MY" dirty="0" smtClean="0"/>
              <a:t>22</a:t>
            </a:r>
            <a:endParaRPr lang="ms-MY" dirty="0"/>
          </a:p>
        </p:txBody>
      </p:sp>
      <p:pic>
        <p:nvPicPr>
          <p:cNvPr id="207" name="Picture 206"/>
          <p:cNvPicPr>
            <a:picLocks/>
          </p:cNvPicPr>
          <p:nvPr/>
        </p:nvPicPr>
        <p:blipFill>
          <a:blip r:embed="rId2">
            <a:clrChange>
              <a:clrFrom>
                <a:srgbClr val="FFFFB5"/>
              </a:clrFrom>
              <a:clrTo>
                <a:srgbClr val="FFFFB5">
                  <a:alpha val="0"/>
                </a:srgbClr>
              </a:clrTo>
            </a:clrChange>
          </a:blip>
          <a:stretch>
            <a:fillRect/>
          </a:stretch>
        </p:blipFill>
        <p:spPr>
          <a:xfrm>
            <a:off x="7309567" y="4588997"/>
            <a:ext cx="107228" cy="190024"/>
          </a:xfrm>
          <a:prstGeom prst="rect">
            <a:avLst/>
          </a:prstGeom>
        </p:spPr>
      </p:pic>
      <p:pic>
        <p:nvPicPr>
          <p:cNvPr id="208" name="Picture 207"/>
          <p:cNvPicPr>
            <a:picLocks/>
          </p:cNvPicPr>
          <p:nvPr/>
        </p:nvPicPr>
        <p:blipFill>
          <a:blip r:embed="rId2">
            <a:clrChange>
              <a:clrFrom>
                <a:srgbClr val="FFFFB5"/>
              </a:clrFrom>
              <a:clrTo>
                <a:srgbClr val="FFFFB5">
                  <a:alpha val="0"/>
                </a:srgbClr>
              </a:clrTo>
            </a:clrChange>
          </a:blip>
          <a:stretch>
            <a:fillRect/>
          </a:stretch>
        </p:blipFill>
        <p:spPr>
          <a:xfrm>
            <a:off x="8472626" y="4837653"/>
            <a:ext cx="107228" cy="190024"/>
          </a:xfrm>
          <a:prstGeom prst="rect">
            <a:avLst/>
          </a:prstGeom>
        </p:spPr>
      </p:pic>
      <p:sp>
        <p:nvSpPr>
          <p:cNvPr id="209" name="Rectangle 208"/>
          <p:cNvSpPr/>
          <p:nvPr/>
        </p:nvSpPr>
        <p:spPr>
          <a:xfrm>
            <a:off x="10271257" y="301606"/>
            <a:ext cx="307391" cy="190692"/>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0" name="Rectangle 209"/>
          <p:cNvSpPr/>
          <p:nvPr/>
        </p:nvSpPr>
        <p:spPr>
          <a:xfrm>
            <a:off x="10271256" y="828900"/>
            <a:ext cx="307391" cy="190692"/>
          </a:xfrm>
          <a:prstGeom prst="rect">
            <a:avLst/>
          </a:prstGeom>
          <a:noFill/>
          <a:ln w="38100">
            <a:solidFill>
              <a:schemeClr val="accent2">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1" name="Rectangle 210"/>
          <p:cNvSpPr/>
          <p:nvPr/>
        </p:nvSpPr>
        <p:spPr>
          <a:xfrm>
            <a:off x="10271256" y="1070185"/>
            <a:ext cx="307391" cy="190692"/>
          </a:xfrm>
          <a:prstGeom prst="rect">
            <a:avLst/>
          </a:prstGeom>
          <a:noFill/>
          <a:ln w="38100">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2" name="Rectangle 211"/>
          <p:cNvSpPr/>
          <p:nvPr/>
        </p:nvSpPr>
        <p:spPr>
          <a:xfrm>
            <a:off x="10271256" y="561607"/>
            <a:ext cx="307391" cy="190692"/>
          </a:xfrm>
          <a:prstGeom prst="rect">
            <a:avLst/>
          </a:prstGeom>
          <a:noFill/>
          <a:ln w="38100">
            <a:solidFill>
              <a:srgbClr val="E50BB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3" name="Rectangle 2"/>
          <p:cNvSpPr/>
          <p:nvPr/>
        </p:nvSpPr>
        <p:spPr>
          <a:xfrm>
            <a:off x="9223726" y="300471"/>
            <a:ext cx="1423859" cy="954107"/>
          </a:xfrm>
          <a:prstGeom prst="rect">
            <a:avLst/>
          </a:prstGeom>
        </p:spPr>
        <p:txBody>
          <a:bodyPr wrap="square">
            <a:spAutoFit/>
          </a:bodyPr>
          <a:lstStyle/>
          <a:p>
            <a:r>
              <a:rPr lang="en-US" sz="800" dirty="0" err="1">
                <a:latin typeface="Arial" panose="020B0604020202020204" pitchFamily="34" charset="0"/>
                <a:cs typeface="Arial" panose="020B0604020202020204" pitchFamily="34" charset="0"/>
              </a:rPr>
              <a:t>Perolehan</a:t>
            </a:r>
            <a:r>
              <a:rPr lang="en-US" sz="800" dirty="0">
                <a:latin typeface="Arial" panose="020B0604020202020204" pitchFamily="34" charset="0"/>
                <a:cs typeface="Arial" panose="020B0604020202020204" pitchFamily="34" charset="0"/>
              </a:rPr>
              <a:t> </a:t>
            </a:r>
            <a:r>
              <a:rPr lang="en-US" sz="800" dirty="0" smtClean="0">
                <a:latin typeface="Arial" panose="020B0604020202020204" pitchFamily="34" charset="0"/>
                <a:cs typeface="Arial" panose="020B0604020202020204" pitchFamily="34" charset="0"/>
              </a:rPr>
              <a:t>Baharu</a:t>
            </a:r>
          </a:p>
          <a:p>
            <a:r>
              <a:rPr lang="en-US" sz="800" dirty="0" smtClean="0">
                <a:latin typeface="Arial" panose="020B0604020202020204" pitchFamily="34" charset="0"/>
                <a:cs typeface="Arial" panose="020B0604020202020204" pitchFamily="34" charset="0"/>
              </a:rPr>
              <a:t> </a:t>
            </a:r>
            <a:endParaRPr lang="en-US" sz="800" dirty="0">
              <a:latin typeface="Arial" panose="020B0604020202020204" pitchFamily="34" charset="0"/>
              <a:cs typeface="Arial" panose="020B0604020202020204" pitchFamily="34" charset="0"/>
            </a:endParaRPr>
          </a:p>
          <a:p>
            <a:r>
              <a:rPr lang="en-US" sz="800" dirty="0" err="1" smtClean="0">
                <a:latin typeface="Arial" panose="020B0604020202020204" pitchFamily="34" charset="0"/>
                <a:cs typeface="Arial" panose="020B0604020202020204" pitchFamily="34" charset="0"/>
              </a:rPr>
              <a:t>Pembaharuan</a:t>
            </a:r>
            <a:r>
              <a:rPr lang="en-US" sz="800" dirty="0" smtClean="0">
                <a:latin typeface="Arial" panose="020B0604020202020204" pitchFamily="34" charset="0"/>
                <a:cs typeface="Arial" panose="020B0604020202020204" pitchFamily="34" charset="0"/>
              </a:rPr>
              <a:t> </a:t>
            </a:r>
            <a:r>
              <a:rPr lang="en-US" sz="800" dirty="0" err="1" smtClean="0">
                <a:latin typeface="Arial" panose="020B0604020202020204" pitchFamily="34" charset="0"/>
                <a:cs typeface="Arial" panose="020B0604020202020204" pitchFamily="34" charset="0"/>
              </a:rPr>
              <a:t>Lesen</a:t>
            </a:r>
            <a:endParaRPr lang="en-US" sz="800" dirty="0" smtClean="0">
              <a:latin typeface="Arial" panose="020B0604020202020204" pitchFamily="34" charset="0"/>
              <a:cs typeface="Arial" panose="020B0604020202020204" pitchFamily="34" charset="0"/>
            </a:endParaRPr>
          </a:p>
          <a:p>
            <a:endParaRPr lang="en-US" sz="800" dirty="0">
              <a:latin typeface="Arial" panose="020B0604020202020204" pitchFamily="34" charset="0"/>
              <a:cs typeface="Arial" panose="020B0604020202020204" pitchFamily="34" charset="0"/>
            </a:endParaRPr>
          </a:p>
          <a:p>
            <a:r>
              <a:rPr lang="en-US" sz="800" dirty="0" err="1" smtClean="0">
                <a:latin typeface="Arial" panose="020B0604020202020204" pitchFamily="34" charset="0"/>
                <a:cs typeface="Arial" panose="020B0604020202020204" pitchFamily="34" charset="0"/>
              </a:rPr>
              <a:t>Penggantian</a:t>
            </a:r>
            <a:endParaRPr lang="en-US" sz="800" dirty="0" smtClean="0">
              <a:latin typeface="Arial" panose="020B0604020202020204" pitchFamily="34" charset="0"/>
              <a:cs typeface="Arial" panose="020B0604020202020204" pitchFamily="34" charset="0"/>
            </a:endParaRPr>
          </a:p>
          <a:p>
            <a:endParaRPr lang="en-US" sz="800" dirty="0">
              <a:latin typeface="Arial" panose="020B0604020202020204" pitchFamily="34" charset="0"/>
              <a:cs typeface="Arial" panose="020B0604020202020204" pitchFamily="34" charset="0"/>
            </a:endParaRPr>
          </a:p>
          <a:p>
            <a:r>
              <a:rPr lang="en-US" sz="800" dirty="0" err="1" smtClean="0">
                <a:latin typeface="Arial" panose="020B0604020202020204" pitchFamily="34" charset="0"/>
                <a:cs typeface="Arial" panose="020B0604020202020204" pitchFamily="34" charset="0"/>
              </a:rPr>
              <a:t>Naiktaraf</a:t>
            </a:r>
            <a:endParaRPr lang="ms-MY" sz="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339930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3998022" y="548681"/>
            <a:ext cx="3322114" cy="936104"/>
          </a:xfrm>
          <a:prstGeom prst="rect">
            <a:avLst/>
          </a:prstGeom>
          <a:ln>
            <a:solidFill>
              <a:srgbClr val="002060"/>
            </a:solidFill>
            <a:prstDash val="solid"/>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solidFill>
                <a:prstClr val="black"/>
              </a:solidFill>
            </a:endParaRPr>
          </a:p>
        </p:txBody>
      </p:sp>
      <p:sp>
        <p:nvSpPr>
          <p:cNvPr id="25" name="Rectangle 24"/>
          <p:cNvSpPr/>
          <p:nvPr/>
        </p:nvSpPr>
        <p:spPr>
          <a:xfrm>
            <a:off x="4027260" y="548681"/>
            <a:ext cx="844605" cy="252000"/>
          </a:xfrm>
          <a:prstGeom prst="rect">
            <a:avLst/>
          </a:prstGeom>
          <a:noFill/>
          <a:ln>
            <a:noFill/>
            <a:prstDash val="solid"/>
          </a:ln>
        </p:spPr>
        <p:style>
          <a:lnRef idx="2">
            <a:schemeClr val="accent1"/>
          </a:lnRef>
          <a:fillRef idx="1">
            <a:schemeClr val="lt1"/>
          </a:fillRef>
          <a:effectRef idx="0">
            <a:schemeClr val="accent1"/>
          </a:effectRef>
          <a:fontRef idx="minor">
            <a:schemeClr val="dk1"/>
          </a:fontRef>
        </p:style>
        <p:txBody>
          <a:bodyPr rtlCol="0" anchor="ctr"/>
          <a:lstStyle/>
          <a:p>
            <a:pPr algn="ctr"/>
            <a:r>
              <a:rPr lang="en-GB" sz="1200" b="1" u="sng" dirty="0">
                <a:solidFill>
                  <a:prstClr val="black"/>
                </a:solidFill>
              </a:rPr>
              <a:t>APLIKASI</a:t>
            </a:r>
          </a:p>
        </p:txBody>
      </p:sp>
      <p:sp>
        <p:nvSpPr>
          <p:cNvPr id="149" name="Rectangle 148"/>
          <p:cNvSpPr/>
          <p:nvPr/>
        </p:nvSpPr>
        <p:spPr>
          <a:xfrm>
            <a:off x="1689275" y="1592824"/>
            <a:ext cx="8722905" cy="1260112"/>
          </a:xfrm>
          <a:prstGeom prst="rect">
            <a:avLst/>
          </a:prstGeom>
          <a:ln>
            <a:solidFill>
              <a:srgbClr val="002060"/>
            </a:solidFill>
            <a:prstDash val="solid"/>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solidFill>
                <a:prstClr val="black"/>
              </a:solidFill>
            </a:endParaRPr>
          </a:p>
        </p:txBody>
      </p:sp>
      <p:sp>
        <p:nvSpPr>
          <p:cNvPr id="150" name="Rectangle 149"/>
          <p:cNvSpPr/>
          <p:nvPr/>
        </p:nvSpPr>
        <p:spPr>
          <a:xfrm>
            <a:off x="1689275" y="1592824"/>
            <a:ext cx="2040269" cy="252000"/>
          </a:xfrm>
          <a:prstGeom prst="rect">
            <a:avLst/>
          </a:prstGeom>
          <a:noFill/>
          <a:ln>
            <a:noFill/>
            <a:prstDash val="solid"/>
          </a:ln>
        </p:spPr>
        <p:style>
          <a:lnRef idx="2">
            <a:schemeClr val="accent1"/>
          </a:lnRef>
          <a:fillRef idx="1">
            <a:schemeClr val="lt1"/>
          </a:fillRef>
          <a:effectRef idx="0">
            <a:schemeClr val="accent1"/>
          </a:effectRef>
          <a:fontRef idx="minor">
            <a:schemeClr val="dk1"/>
          </a:fontRef>
        </p:style>
        <p:txBody>
          <a:bodyPr rtlCol="0" anchor="ctr"/>
          <a:lstStyle/>
          <a:p>
            <a:r>
              <a:rPr lang="en-GB" sz="1200" b="1" u="sng" dirty="0">
                <a:solidFill>
                  <a:prstClr val="black"/>
                </a:solidFill>
              </a:rPr>
              <a:t>KHIDMAT INFRASTRUKTUR</a:t>
            </a:r>
          </a:p>
        </p:txBody>
      </p:sp>
      <p:sp>
        <p:nvSpPr>
          <p:cNvPr id="235" name="Rectangle 234"/>
          <p:cNvSpPr/>
          <p:nvPr/>
        </p:nvSpPr>
        <p:spPr>
          <a:xfrm>
            <a:off x="1689275" y="3032985"/>
            <a:ext cx="8737143" cy="1027243"/>
          </a:xfrm>
          <a:prstGeom prst="rect">
            <a:avLst/>
          </a:prstGeom>
          <a:ln>
            <a:solidFill>
              <a:srgbClr val="002060"/>
            </a:solidFill>
            <a:prstDash val="solid"/>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solidFill>
                <a:prstClr val="black"/>
              </a:solidFill>
            </a:endParaRPr>
          </a:p>
        </p:txBody>
      </p:sp>
      <p:sp>
        <p:nvSpPr>
          <p:cNvPr id="236" name="Rectangle 235"/>
          <p:cNvSpPr/>
          <p:nvPr/>
        </p:nvSpPr>
        <p:spPr>
          <a:xfrm>
            <a:off x="1688820" y="3032984"/>
            <a:ext cx="1814893" cy="252000"/>
          </a:xfrm>
          <a:prstGeom prst="rect">
            <a:avLst/>
          </a:prstGeom>
          <a:noFill/>
          <a:ln>
            <a:noFill/>
            <a:prstDash val="solid"/>
          </a:ln>
        </p:spPr>
        <p:style>
          <a:lnRef idx="2">
            <a:schemeClr val="accent1"/>
          </a:lnRef>
          <a:fillRef idx="1">
            <a:schemeClr val="lt1"/>
          </a:fillRef>
          <a:effectRef idx="0">
            <a:schemeClr val="accent1"/>
          </a:effectRef>
          <a:fontRef idx="minor">
            <a:schemeClr val="dk1"/>
          </a:fontRef>
        </p:style>
        <p:txBody>
          <a:bodyPr rtlCol="0" anchor="ctr"/>
          <a:lstStyle/>
          <a:p>
            <a:r>
              <a:rPr lang="en-GB" sz="1200" b="1" u="sng" dirty="0">
                <a:solidFill>
                  <a:prstClr val="black"/>
                </a:solidFill>
              </a:rPr>
              <a:t>FUNGSI INFRASTRUKTUR </a:t>
            </a:r>
          </a:p>
        </p:txBody>
      </p:sp>
      <p:sp>
        <p:nvSpPr>
          <p:cNvPr id="276" name="Rectangle 275"/>
          <p:cNvSpPr/>
          <p:nvPr/>
        </p:nvSpPr>
        <p:spPr>
          <a:xfrm>
            <a:off x="1689274" y="4149080"/>
            <a:ext cx="8722906" cy="1188040"/>
          </a:xfrm>
          <a:prstGeom prst="rect">
            <a:avLst/>
          </a:prstGeom>
          <a:ln>
            <a:solidFill>
              <a:srgbClr val="002060"/>
            </a:solidFill>
            <a:prstDash val="solid"/>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solidFill>
                <a:prstClr val="black"/>
              </a:solidFill>
            </a:endParaRPr>
          </a:p>
        </p:txBody>
      </p:sp>
      <p:sp>
        <p:nvSpPr>
          <p:cNvPr id="277" name="Rectangle 276"/>
          <p:cNvSpPr/>
          <p:nvPr/>
        </p:nvSpPr>
        <p:spPr>
          <a:xfrm>
            <a:off x="1683043" y="4149080"/>
            <a:ext cx="2319529" cy="252000"/>
          </a:xfrm>
          <a:prstGeom prst="rect">
            <a:avLst/>
          </a:prstGeom>
          <a:noFill/>
          <a:ln>
            <a:noFill/>
            <a:prstDash val="solid"/>
          </a:ln>
        </p:spPr>
        <p:style>
          <a:lnRef idx="2">
            <a:schemeClr val="accent1"/>
          </a:lnRef>
          <a:fillRef idx="1">
            <a:schemeClr val="lt1"/>
          </a:fillRef>
          <a:effectRef idx="0">
            <a:schemeClr val="accent1"/>
          </a:effectRef>
          <a:fontRef idx="minor">
            <a:schemeClr val="dk1"/>
          </a:fontRef>
        </p:style>
        <p:txBody>
          <a:bodyPr rtlCol="0" anchor="ctr"/>
          <a:lstStyle/>
          <a:p>
            <a:r>
              <a:rPr lang="en-GB" sz="1200" b="1" u="sng" dirty="0">
                <a:solidFill>
                  <a:prstClr val="black"/>
                </a:solidFill>
              </a:rPr>
              <a:t>KOMPONEN INFRASTRUKTUR</a:t>
            </a:r>
          </a:p>
        </p:txBody>
      </p:sp>
      <p:sp>
        <p:nvSpPr>
          <p:cNvPr id="274" name="Rectangle 273"/>
          <p:cNvSpPr/>
          <p:nvPr/>
        </p:nvSpPr>
        <p:spPr>
          <a:xfrm>
            <a:off x="1811632" y="4591009"/>
            <a:ext cx="2628184" cy="684224"/>
          </a:xfrm>
          <a:prstGeom prst="rect">
            <a:avLst/>
          </a:prstGeom>
          <a:solidFill>
            <a:schemeClr val="accent6">
              <a:lumMod val="60000"/>
              <a:lumOff val="40000"/>
            </a:schemeClr>
          </a:solidFill>
          <a:ln w="19050" cap="rnd" cmpd="sng" algn="ctr">
            <a:solidFill>
              <a:schemeClr val="tx1"/>
            </a:solidFill>
            <a:prstDash val="solid"/>
          </a:ln>
          <a:effectLst/>
        </p:spPr>
        <p:txBody>
          <a:bodyPr rtlCol="0" anchor="b"/>
          <a:lstStyle/>
          <a:p>
            <a:pPr algn="ctr"/>
            <a:endParaRPr lang="en-US" sz="800" kern="0" dirty="0">
              <a:solidFill>
                <a:srgbClr val="6AAC90">
                  <a:lumMod val="75000"/>
                </a:srgbClr>
              </a:solidFill>
              <a:latin typeface="Century Gothic"/>
            </a:endParaRPr>
          </a:p>
        </p:txBody>
      </p:sp>
      <p:pic>
        <p:nvPicPr>
          <p:cNvPr id="275" name="Picture 274"/>
          <p:cNvPicPr>
            <a:picLocks noChangeAspect="1"/>
          </p:cNvPicPr>
          <p:nvPr/>
        </p:nvPicPr>
        <p:blipFill>
          <a:blip r:embed="rId3">
            <a:clrChange>
              <a:clrFrom>
                <a:srgbClr val="C9E7B7"/>
              </a:clrFrom>
              <a:clrTo>
                <a:srgbClr val="C9E7B7">
                  <a:alpha val="0"/>
                </a:srgbClr>
              </a:clrTo>
            </a:clrChange>
          </a:blip>
          <a:stretch>
            <a:fillRect/>
          </a:stretch>
        </p:blipFill>
        <p:spPr>
          <a:xfrm>
            <a:off x="4096582" y="4621626"/>
            <a:ext cx="314633" cy="273690"/>
          </a:xfrm>
          <a:prstGeom prst="rect">
            <a:avLst/>
          </a:prstGeom>
          <a:noFill/>
        </p:spPr>
      </p:pic>
      <p:sp>
        <p:nvSpPr>
          <p:cNvPr id="198" name="Rectangle 197"/>
          <p:cNvSpPr/>
          <p:nvPr/>
        </p:nvSpPr>
        <p:spPr>
          <a:xfrm>
            <a:off x="1972707" y="4882110"/>
            <a:ext cx="972000" cy="288000"/>
          </a:xfrm>
          <a:prstGeom prst="rect">
            <a:avLst/>
          </a:prstGeom>
          <a:solidFill>
            <a:schemeClr val="accent6">
              <a:lumMod val="60000"/>
              <a:lumOff val="40000"/>
            </a:schemeClr>
          </a:solidFill>
          <a:ln w="19050" cap="rnd" cmpd="sng" algn="ctr">
            <a:solidFill>
              <a:schemeClr val="tx1"/>
            </a:solidFill>
            <a:prstDash val="solid"/>
          </a:ln>
          <a:effectLst/>
        </p:spPr>
        <p:txBody>
          <a:bodyPr rtlCol="0" anchor="ctr"/>
          <a:lstStyle/>
          <a:p>
            <a:pPr algn="ctr">
              <a:defRPr/>
            </a:pPr>
            <a:r>
              <a:rPr lang="en-US" sz="800" kern="0" dirty="0">
                <a:solidFill>
                  <a:prstClr val="black"/>
                </a:solidFill>
                <a:latin typeface="Century Gothic"/>
              </a:rPr>
              <a:t>MySQL</a:t>
            </a:r>
          </a:p>
        </p:txBody>
      </p:sp>
      <p:pic>
        <p:nvPicPr>
          <p:cNvPr id="202" name="Picture 201"/>
          <p:cNvPicPr>
            <a:picLocks noChangeAspect="1"/>
          </p:cNvPicPr>
          <p:nvPr/>
        </p:nvPicPr>
        <p:blipFill>
          <a:blip r:embed="rId4">
            <a:clrChange>
              <a:clrFrom>
                <a:srgbClr val="C9E7B7"/>
              </a:clrFrom>
              <a:clrTo>
                <a:srgbClr val="C9E7B7">
                  <a:alpha val="0"/>
                </a:srgbClr>
              </a:clrTo>
            </a:clrChange>
          </a:blip>
          <a:stretch>
            <a:fillRect/>
          </a:stretch>
        </p:blipFill>
        <p:spPr>
          <a:xfrm>
            <a:off x="2807437" y="4890680"/>
            <a:ext cx="124463" cy="169598"/>
          </a:xfrm>
          <a:prstGeom prst="rect">
            <a:avLst/>
          </a:prstGeom>
          <a:noFill/>
        </p:spPr>
      </p:pic>
      <p:sp>
        <p:nvSpPr>
          <p:cNvPr id="204" name="Rectangle 203"/>
          <p:cNvSpPr/>
          <p:nvPr/>
        </p:nvSpPr>
        <p:spPr>
          <a:xfrm>
            <a:off x="3071544" y="4882110"/>
            <a:ext cx="972000" cy="288000"/>
          </a:xfrm>
          <a:prstGeom prst="rect">
            <a:avLst/>
          </a:prstGeom>
          <a:solidFill>
            <a:schemeClr val="accent6">
              <a:lumMod val="60000"/>
              <a:lumOff val="40000"/>
            </a:schemeClr>
          </a:solidFill>
          <a:ln w="19050" cap="rnd" cmpd="sng" algn="ctr">
            <a:solidFill>
              <a:schemeClr val="tx1"/>
            </a:solidFill>
            <a:prstDash val="solid"/>
          </a:ln>
          <a:effectLst/>
        </p:spPr>
        <p:txBody>
          <a:bodyPr rtlCol="0" anchor="ctr"/>
          <a:lstStyle/>
          <a:p>
            <a:pPr algn="ctr">
              <a:defRPr/>
            </a:pPr>
            <a:r>
              <a:rPr lang="en-US" sz="800" kern="0" dirty="0">
                <a:solidFill>
                  <a:prstClr val="black"/>
                </a:solidFill>
                <a:latin typeface="Century Gothic"/>
              </a:rPr>
              <a:t>Linux</a:t>
            </a:r>
          </a:p>
        </p:txBody>
      </p:sp>
      <p:pic>
        <p:nvPicPr>
          <p:cNvPr id="205" name="Picture 204"/>
          <p:cNvPicPr>
            <a:picLocks noChangeAspect="1"/>
          </p:cNvPicPr>
          <p:nvPr/>
        </p:nvPicPr>
        <p:blipFill>
          <a:blip r:embed="rId4">
            <a:clrChange>
              <a:clrFrom>
                <a:srgbClr val="C9E7B7"/>
              </a:clrFrom>
              <a:clrTo>
                <a:srgbClr val="C9E7B7">
                  <a:alpha val="0"/>
                </a:srgbClr>
              </a:clrTo>
            </a:clrChange>
          </a:blip>
          <a:stretch>
            <a:fillRect/>
          </a:stretch>
        </p:blipFill>
        <p:spPr>
          <a:xfrm>
            <a:off x="3912553" y="4890680"/>
            <a:ext cx="124463" cy="169598"/>
          </a:xfrm>
          <a:prstGeom prst="rect">
            <a:avLst/>
          </a:prstGeom>
          <a:noFill/>
        </p:spPr>
      </p:pic>
      <p:grpSp>
        <p:nvGrpSpPr>
          <p:cNvPr id="207" name="Group 206"/>
          <p:cNvGrpSpPr/>
          <p:nvPr/>
        </p:nvGrpSpPr>
        <p:grpSpPr>
          <a:xfrm>
            <a:off x="4910082" y="4581128"/>
            <a:ext cx="2628184" cy="684224"/>
            <a:chOff x="-1713594" y="2344318"/>
            <a:chExt cx="972000" cy="288000"/>
          </a:xfrm>
          <a:solidFill>
            <a:schemeClr val="accent6">
              <a:lumMod val="60000"/>
              <a:lumOff val="40000"/>
            </a:schemeClr>
          </a:solidFill>
        </p:grpSpPr>
        <p:sp>
          <p:nvSpPr>
            <p:cNvPr id="214" name="Rectangle 213"/>
            <p:cNvSpPr/>
            <p:nvPr/>
          </p:nvSpPr>
          <p:spPr>
            <a:xfrm>
              <a:off x="-1713594" y="2344318"/>
              <a:ext cx="972000" cy="288000"/>
            </a:xfrm>
            <a:prstGeom prst="rect">
              <a:avLst/>
            </a:prstGeom>
            <a:grpFill/>
            <a:ln w="19050" cap="rnd" cmpd="sng" algn="ctr">
              <a:solidFill>
                <a:schemeClr val="tx1"/>
              </a:solidFill>
              <a:prstDash val="solid"/>
            </a:ln>
            <a:effectLst/>
          </p:spPr>
          <p:txBody>
            <a:bodyPr rtlCol="0" anchor="b"/>
            <a:lstStyle/>
            <a:p>
              <a:pPr algn="ctr"/>
              <a:endParaRPr lang="en-US" sz="800" kern="0" dirty="0">
                <a:solidFill>
                  <a:srgbClr val="6AAC90">
                    <a:lumMod val="75000"/>
                  </a:srgbClr>
                </a:solidFill>
                <a:latin typeface="Century Gothic"/>
              </a:endParaRPr>
            </a:p>
          </p:txBody>
        </p:sp>
        <p:pic>
          <p:nvPicPr>
            <p:cNvPr id="215" name="Picture 214"/>
            <p:cNvPicPr>
              <a:picLocks noChangeAspect="1"/>
            </p:cNvPicPr>
            <p:nvPr/>
          </p:nvPicPr>
          <p:blipFill>
            <a:blip r:embed="rId3">
              <a:clrChange>
                <a:clrFrom>
                  <a:srgbClr val="C9E7B7"/>
                </a:clrFrom>
                <a:clrTo>
                  <a:srgbClr val="C9E7B7">
                    <a:alpha val="0"/>
                  </a:srgbClr>
                </a:clrTo>
              </a:clrChange>
            </a:blip>
            <a:stretch>
              <a:fillRect/>
            </a:stretch>
          </p:blipFill>
          <p:spPr>
            <a:xfrm>
              <a:off x="-868535" y="2357205"/>
              <a:ext cx="116363" cy="115200"/>
            </a:xfrm>
            <a:prstGeom prst="rect">
              <a:avLst/>
            </a:prstGeom>
            <a:noFill/>
          </p:spPr>
        </p:pic>
      </p:grpSp>
      <p:sp>
        <p:nvSpPr>
          <p:cNvPr id="212" name="Rectangle 211"/>
          <p:cNvSpPr/>
          <p:nvPr/>
        </p:nvSpPr>
        <p:spPr>
          <a:xfrm>
            <a:off x="5025626" y="4882110"/>
            <a:ext cx="972000" cy="288000"/>
          </a:xfrm>
          <a:prstGeom prst="rect">
            <a:avLst/>
          </a:prstGeom>
          <a:solidFill>
            <a:schemeClr val="accent6">
              <a:lumMod val="60000"/>
              <a:lumOff val="40000"/>
            </a:schemeClr>
          </a:solidFill>
          <a:ln w="19050" cap="rnd" cmpd="sng" algn="ctr">
            <a:solidFill>
              <a:schemeClr val="tx1"/>
            </a:solidFill>
            <a:prstDash val="solid"/>
          </a:ln>
          <a:effectLst/>
        </p:spPr>
        <p:txBody>
          <a:bodyPr rtlCol="0" anchor="ctr"/>
          <a:lstStyle/>
          <a:p>
            <a:pPr algn="ctr">
              <a:defRPr/>
            </a:pPr>
            <a:r>
              <a:rPr lang="en-US" sz="800" kern="0" dirty="0">
                <a:solidFill>
                  <a:prstClr val="black"/>
                </a:solidFill>
                <a:latin typeface="Century Gothic"/>
              </a:rPr>
              <a:t>NGINX</a:t>
            </a:r>
          </a:p>
        </p:txBody>
      </p:sp>
      <p:pic>
        <p:nvPicPr>
          <p:cNvPr id="213" name="Picture 212"/>
          <p:cNvPicPr>
            <a:picLocks noChangeAspect="1"/>
          </p:cNvPicPr>
          <p:nvPr/>
        </p:nvPicPr>
        <p:blipFill>
          <a:blip r:embed="rId4">
            <a:clrChange>
              <a:clrFrom>
                <a:srgbClr val="C9E7B7"/>
              </a:clrFrom>
              <a:clrTo>
                <a:srgbClr val="C9E7B7">
                  <a:alpha val="0"/>
                </a:srgbClr>
              </a:clrTo>
            </a:clrChange>
          </a:blip>
          <a:stretch>
            <a:fillRect/>
          </a:stretch>
        </p:blipFill>
        <p:spPr>
          <a:xfrm>
            <a:off x="5866635" y="4890680"/>
            <a:ext cx="124463" cy="169598"/>
          </a:xfrm>
          <a:prstGeom prst="rect">
            <a:avLst/>
          </a:prstGeom>
          <a:noFill/>
        </p:spPr>
      </p:pic>
      <p:sp>
        <p:nvSpPr>
          <p:cNvPr id="210" name="Rectangle 209"/>
          <p:cNvSpPr/>
          <p:nvPr/>
        </p:nvSpPr>
        <p:spPr>
          <a:xfrm>
            <a:off x="6169994" y="4882110"/>
            <a:ext cx="972000" cy="288000"/>
          </a:xfrm>
          <a:prstGeom prst="rect">
            <a:avLst/>
          </a:prstGeom>
          <a:solidFill>
            <a:schemeClr val="accent6">
              <a:lumMod val="60000"/>
              <a:lumOff val="40000"/>
            </a:schemeClr>
          </a:solidFill>
          <a:ln w="19050" cap="rnd" cmpd="sng" algn="ctr">
            <a:solidFill>
              <a:schemeClr val="tx1"/>
            </a:solidFill>
            <a:prstDash val="solid"/>
          </a:ln>
          <a:effectLst/>
        </p:spPr>
        <p:txBody>
          <a:bodyPr rtlCol="0" anchor="ctr"/>
          <a:lstStyle/>
          <a:p>
            <a:pPr algn="ctr">
              <a:defRPr/>
            </a:pPr>
            <a:r>
              <a:rPr lang="en-US" sz="800" kern="0" dirty="0">
                <a:solidFill>
                  <a:prstClr val="black"/>
                </a:solidFill>
                <a:latin typeface="Century Gothic"/>
              </a:rPr>
              <a:t>Linux</a:t>
            </a:r>
          </a:p>
        </p:txBody>
      </p:sp>
      <p:pic>
        <p:nvPicPr>
          <p:cNvPr id="211" name="Picture 210"/>
          <p:cNvPicPr>
            <a:picLocks noChangeAspect="1"/>
          </p:cNvPicPr>
          <p:nvPr/>
        </p:nvPicPr>
        <p:blipFill>
          <a:blip r:embed="rId4">
            <a:clrChange>
              <a:clrFrom>
                <a:srgbClr val="C9E7B7"/>
              </a:clrFrom>
              <a:clrTo>
                <a:srgbClr val="C9E7B7">
                  <a:alpha val="0"/>
                </a:srgbClr>
              </a:clrTo>
            </a:clrChange>
          </a:blip>
          <a:stretch>
            <a:fillRect/>
          </a:stretch>
        </p:blipFill>
        <p:spPr>
          <a:xfrm>
            <a:off x="7011003" y="4890680"/>
            <a:ext cx="124463" cy="169598"/>
          </a:xfrm>
          <a:prstGeom prst="rect">
            <a:avLst/>
          </a:prstGeom>
          <a:noFill/>
        </p:spPr>
      </p:pic>
      <p:sp>
        <p:nvSpPr>
          <p:cNvPr id="319" name="Rectangle 318"/>
          <p:cNvSpPr/>
          <p:nvPr/>
        </p:nvSpPr>
        <p:spPr>
          <a:xfrm>
            <a:off x="1689274" y="5733256"/>
            <a:ext cx="8722906" cy="936104"/>
          </a:xfrm>
          <a:prstGeom prst="rect">
            <a:avLst/>
          </a:prstGeom>
          <a:ln>
            <a:solidFill>
              <a:srgbClr val="002060"/>
            </a:solidFill>
            <a:prstDash val="solid"/>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solidFill>
                <a:prstClr val="black"/>
              </a:solidFill>
            </a:endParaRPr>
          </a:p>
        </p:txBody>
      </p:sp>
      <p:sp>
        <p:nvSpPr>
          <p:cNvPr id="320" name="Rectangle 319"/>
          <p:cNvSpPr/>
          <p:nvPr/>
        </p:nvSpPr>
        <p:spPr>
          <a:xfrm>
            <a:off x="1689274" y="5733256"/>
            <a:ext cx="2882990" cy="252000"/>
          </a:xfrm>
          <a:prstGeom prst="rect">
            <a:avLst/>
          </a:prstGeom>
          <a:noFill/>
          <a:ln>
            <a:noFill/>
            <a:prstDash val="solid"/>
          </a:ln>
        </p:spPr>
        <p:style>
          <a:lnRef idx="2">
            <a:schemeClr val="accent1"/>
          </a:lnRef>
          <a:fillRef idx="1">
            <a:schemeClr val="lt1"/>
          </a:fillRef>
          <a:effectRef idx="0">
            <a:schemeClr val="accent1"/>
          </a:effectRef>
          <a:fontRef idx="minor">
            <a:schemeClr val="dk1"/>
          </a:fontRef>
        </p:style>
        <p:txBody>
          <a:bodyPr rtlCol="0" anchor="ctr"/>
          <a:lstStyle/>
          <a:p>
            <a:r>
              <a:rPr lang="en-GB" sz="1200" b="1" u="sng" dirty="0">
                <a:solidFill>
                  <a:prstClr val="black"/>
                </a:solidFill>
              </a:rPr>
              <a:t>KATEGORI KOMPONEN INFRASTRUKTUR</a:t>
            </a:r>
          </a:p>
        </p:txBody>
      </p:sp>
      <p:grpSp>
        <p:nvGrpSpPr>
          <p:cNvPr id="17" name="Group 16"/>
          <p:cNvGrpSpPr/>
          <p:nvPr/>
        </p:nvGrpSpPr>
        <p:grpSpPr>
          <a:xfrm>
            <a:off x="1972707" y="6073101"/>
            <a:ext cx="972000" cy="513479"/>
            <a:chOff x="448707" y="6073815"/>
            <a:chExt cx="972000" cy="513479"/>
          </a:xfrm>
        </p:grpSpPr>
        <p:sp>
          <p:nvSpPr>
            <p:cNvPr id="317" name="Rectangle 316"/>
            <p:cNvSpPr/>
            <p:nvPr/>
          </p:nvSpPr>
          <p:spPr>
            <a:xfrm>
              <a:off x="448707" y="6073815"/>
              <a:ext cx="972000" cy="513479"/>
            </a:xfrm>
            <a:prstGeom prst="rect">
              <a:avLst/>
            </a:prstGeom>
            <a:solidFill>
              <a:schemeClr val="accent6">
                <a:lumMod val="60000"/>
                <a:lumOff val="40000"/>
              </a:schemeClr>
            </a:solidFill>
            <a:ln w="19050" cap="rnd" cmpd="sng" algn="ctr">
              <a:solidFill>
                <a:schemeClr val="tx1"/>
              </a:solidFill>
              <a:prstDash val="solid"/>
            </a:ln>
            <a:effectLst/>
          </p:spPr>
          <p:txBody>
            <a:bodyPr rtlCol="0" anchor="ctr"/>
            <a:lstStyle/>
            <a:p>
              <a:pPr algn="ctr">
                <a:defRPr/>
              </a:pPr>
              <a:r>
                <a:rPr lang="en-US" sz="800" kern="0" dirty="0" err="1">
                  <a:solidFill>
                    <a:prstClr val="black"/>
                  </a:solidFill>
                  <a:latin typeface="Century Gothic"/>
                </a:rPr>
                <a:t>Sistem</a:t>
              </a:r>
              <a:r>
                <a:rPr lang="en-US" sz="800" kern="0" dirty="0">
                  <a:solidFill>
                    <a:prstClr val="black"/>
                  </a:solidFill>
                  <a:latin typeface="Century Gothic"/>
                </a:rPr>
                <a:t> </a:t>
              </a:r>
              <a:r>
                <a:rPr lang="en-US" sz="800" kern="0" dirty="0" err="1">
                  <a:solidFill>
                    <a:prstClr val="black"/>
                  </a:solidFill>
                  <a:latin typeface="Century Gothic"/>
                </a:rPr>
                <a:t>Pengurusan</a:t>
              </a:r>
              <a:r>
                <a:rPr lang="en-US" sz="800" kern="0" dirty="0">
                  <a:solidFill>
                    <a:prstClr val="black"/>
                  </a:solidFill>
                  <a:latin typeface="Century Gothic"/>
                </a:rPr>
                <a:t> </a:t>
              </a:r>
              <a:r>
                <a:rPr lang="en-US" sz="800" kern="0" dirty="0" err="1">
                  <a:solidFill>
                    <a:prstClr val="black"/>
                  </a:solidFill>
                  <a:latin typeface="Century Gothic"/>
                </a:rPr>
                <a:t>Pangkalan</a:t>
              </a:r>
              <a:r>
                <a:rPr lang="en-US" sz="800" kern="0" dirty="0">
                  <a:solidFill>
                    <a:prstClr val="black"/>
                  </a:solidFill>
                  <a:latin typeface="Century Gothic"/>
                </a:rPr>
                <a:t> Data</a:t>
              </a:r>
            </a:p>
          </p:txBody>
        </p:sp>
        <p:pic>
          <p:nvPicPr>
            <p:cNvPr id="180" name="Picture 179"/>
            <p:cNvPicPr>
              <a:picLocks noChangeAspect="1"/>
            </p:cNvPicPr>
            <p:nvPr/>
          </p:nvPicPr>
          <p:blipFill>
            <a:blip r:embed="rId4">
              <a:clrChange>
                <a:clrFrom>
                  <a:srgbClr val="C9E7B7"/>
                </a:clrFrom>
                <a:clrTo>
                  <a:srgbClr val="C9E7B7">
                    <a:alpha val="0"/>
                  </a:srgbClr>
                </a:clrTo>
              </a:clrChange>
            </a:blip>
            <a:stretch>
              <a:fillRect/>
            </a:stretch>
          </p:blipFill>
          <p:spPr>
            <a:xfrm>
              <a:off x="1256935" y="6088222"/>
              <a:ext cx="124463" cy="169598"/>
            </a:xfrm>
            <a:prstGeom prst="rect">
              <a:avLst/>
            </a:prstGeom>
            <a:noFill/>
          </p:spPr>
        </p:pic>
      </p:grpSp>
      <p:grpSp>
        <p:nvGrpSpPr>
          <p:cNvPr id="18" name="Group 17"/>
          <p:cNvGrpSpPr/>
          <p:nvPr/>
        </p:nvGrpSpPr>
        <p:grpSpPr>
          <a:xfrm>
            <a:off x="3519200" y="6073100"/>
            <a:ext cx="972000" cy="499072"/>
            <a:chOff x="1995200" y="6076957"/>
            <a:chExt cx="972000" cy="499072"/>
          </a:xfrm>
        </p:grpSpPr>
        <p:sp>
          <p:nvSpPr>
            <p:cNvPr id="181" name="Rectangle 180"/>
            <p:cNvSpPr/>
            <p:nvPr/>
          </p:nvSpPr>
          <p:spPr>
            <a:xfrm>
              <a:off x="1995200" y="6076957"/>
              <a:ext cx="972000" cy="499072"/>
            </a:xfrm>
            <a:prstGeom prst="rect">
              <a:avLst/>
            </a:prstGeom>
            <a:solidFill>
              <a:schemeClr val="accent6">
                <a:lumMod val="60000"/>
                <a:lumOff val="40000"/>
              </a:schemeClr>
            </a:solidFill>
            <a:ln w="19050" cap="rnd" cmpd="sng" algn="ctr">
              <a:solidFill>
                <a:schemeClr val="tx1"/>
              </a:solidFill>
              <a:prstDash val="solid"/>
            </a:ln>
            <a:effectLst/>
          </p:spPr>
          <p:txBody>
            <a:bodyPr rtlCol="0" anchor="ctr"/>
            <a:lstStyle/>
            <a:p>
              <a:pPr algn="ctr">
                <a:defRPr/>
              </a:pPr>
              <a:r>
                <a:rPr lang="en-US" sz="800" kern="0" dirty="0">
                  <a:solidFill>
                    <a:prstClr val="black"/>
                  </a:solidFill>
                  <a:latin typeface="Century Gothic"/>
                </a:rPr>
                <a:t>Web Server</a:t>
              </a:r>
            </a:p>
          </p:txBody>
        </p:sp>
        <p:pic>
          <p:nvPicPr>
            <p:cNvPr id="182" name="Picture 181"/>
            <p:cNvPicPr>
              <a:picLocks noChangeAspect="1"/>
            </p:cNvPicPr>
            <p:nvPr/>
          </p:nvPicPr>
          <p:blipFill>
            <a:blip r:embed="rId4">
              <a:clrChange>
                <a:clrFrom>
                  <a:srgbClr val="C9E7B7"/>
                </a:clrFrom>
                <a:clrTo>
                  <a:srgbClr val="C9E7B7">
                    <a:alpha val="0"/>
                  </a:srgbClr>
                </a:clrTo>
              </a:clrChange>
            </a:blip>
            <a:stretch>
              <a:fillRect/>
            </a:stretch>
          </p:blipFill>
          <p:spPr>
            <a:xfrm>
              <a:off x="2811228" y="6102456"/>
              <a:ext cx="124463" cy="169598"/>
            </a:xfrm>
            <a:prstGeom prst="rect">
              <a:avLst/>
            </a:prstGeom>
            <a:noFill/>
          </p:spPr>
        </p:pic>
      </p:grpSp>
      <p:grpSp>
        <p:nvGrpSpPr>
          <p:cNvPr id="19" name="Group 18"/>
          <p:cNvGrpSpPr/>
          <p:nvPr/>
        </p:nvGrpSpPr>
        <p:grpSpPr>
          <a:xfrm>
            <a:off x="5123672" y="6073101"/>
            <a:ext cx="972000" cy="499071"/>
            <a:chOff x="3599672" y="6098281"/>
            <a:chExt cx="972000" cy="499071"/>
          </a:xfrm>
        </p:grpSpPr>
        <p:sp>
          <p:nvSpPr>
            <p:cNvPr id="183" name="Rectangle 182"/>
            <p:cNvSpPr/>
            <p:nvPr/>
          </p:nvSpPr>
          <p:spPr>
            <a:xfrm>
              <a:off x="3599672" y="6098281"/>
              <a:ext cx="972000" cy="499071"/>
            </a:xfrm>
            <a:prstGeom prst="rect">
              <a:avLst/>
            </a:prstGeom>
            <a:solidFill>
              <a:schemeClr val="accent6">
                <a:lumMod val="60000"/>
                <a:lumOff val="40000"/>
              </a:schemeClr>
            </a:solidFill>
            <a:ln w="19050" cap="rnd" cmpd="sng" algn="ctr">
              <a:solidFill>
                <a:schemeClr val="tx1"/>
              </a:solidFill>
              <a:prstDash val="solid"/>
            </a:ln>
            <a:effectLst/>
          </p:spPr>
          <p:txBody>
            <a:bodyPr rtlCol="0" anchor="ctr"/>
            <a:lstStyle/>
            <a:p>
              <a:pPr algn="ctr">
                <a:defRPr/>
              </a:pPr>
              <a:r>
                <a:rPr lang="en-US" sz="800" kern="0" dirty="0" err="1">
                  <a:solidFill>
                    <a:prstClr val="black"/>
                  </a:solidFill>
                  <a:latin typeface="Century Gothic"/>
                </a:rPr>
                <a:t>Sistem</a:t>
              </a:r>
              <a:r>
                <a:rPr lang="en-US" sz="800" kern="0" dirty="0">
                  <a:solidFill>
                    <a:prstClr val="black"/>
                  </a:solidFill>
                  <a:latin typeface="Century Gothic"/>
                </a:rPr>
                <a:t> </a:t>
              </a:r>
              <a:r>
                <a:rPr lang="en-US" sz="800" kern="0" dirty="0" err="1">
                  <a:solidFill>
                    <a:prstClr val="black"/>
                  </a:solidFill>
                  <a:latin typeface="Century Gothic"/>
                </a:rPr>
                <a:t>Pengoperasian</a:t>
              </a:r>
              <a:endParaRPr lang="en-US" sz="800" kern="0" dirty="0">
                <a:solidFill>
                  <a:prstClr val="black"/>
                </a:solidFill>
                <a:latin typeface="Century Gothic"/>
              </a:endParaRPr>
            </a:p>
          </p:txBody>
        </p:sp>
        <p:pic>
          <p:nvPicPr>
            <p:cNvPr id="184" name="Picture 183"/>
            <p:cNvPicPr>
              <a:picLocks noChangeAspect="1"/>
            </p:cNvPicPr>
            <p:nvPr/>
          </p:nvPicPr>
          <p:blipFill>
            <a:blip r:embed="rId4">
              <a:clrChange>
                <a:clrFrom>
                  <a:srgbClr val="C9E7B7"/>
                </a:clrFrom>
                <a:clrTo>
                  <a:srgbClr val="C9E7B7">
                    <a:alpha val="0"/>
                  </a:srgbClr>
                </a:clrTo>
              </a:clrChange>
            </a:blip>
            <a:stretch>
              <a:fillRect/>
            </a:stretch>
          </p:blipFill>
          <p:spPr>
            <a:xfrm>
              <a:off x="4427984" y="6112515"/>
              <a:ext cx="124463" cy="169598"/>
            </a:xfrm>
            <a:prstGeom prst="rect">
              <a:avLst/>
            </a:prstGeom>
            <a:noFill/>
          </p:spPr>
        </p:pic>
      </p:grpSp>
      <p:grpSp>
        <p:nvGrpSpPr>
          <p:cNvPr id="20" name="Group 19"/>
          <p:cNvGrpSpPr/>
          <p:nvPr/>
        </p:nvGrpSpPr>
        <p:grpSpPr>
          <a:xfrm>
            <a:off x="6724797" y="6073101"/>
            <a:ext cx="972000" cy="499071"/>
            <a:chOff x="5200797" y="6073100"/>
            <a:chExt cx="972000" cy="499071"/>
          </a:xfrm>
        </p:grpSpPr>
        <p:sp>
          <p:nvSpPr>
            <p:cNvPr id="291" name="Rectangle 290"/>
            <p:cNvSpPr/>
            <p:nvPr/>
          </p:nvSpPr>
          <p:spPr>
            <a:xfrm>
              <a:off x="5200797" y="6073100"/>
              <a:ext cx="972000" cy="499071"/>
            </a:xfrm>
            <a:prstGeom prst="rect">
              <a:avLst/>
            </a:prstGeom>
            <a:solidFill>
              <a:schemeClr val="accent6">
                <a:lumMod val="60000"/>
                <a:lumOff val="40000"/>
              </a:schemeClr>
            </a:solidFill>
            <a:ln w="19050" cap="rnd" cmpd="sng" algn="ctr">
              <a:solidFill>
                <a:schemeClr val="tx1"/>
              </a:solidFill>
              <a:prstDash val="solid"/>
            </a:ln>
            <a:effectLst/>
          </p:spPr>
          <p:txBody>
            <a:bodyPr rtlCol="0" anchor="ctr"/>
            <a:lstStyle/>
            <a:p>
              <a:pPr algn="ctr">
                <a:defRPr/>
              </a:pPr>
              <a:r>
                <a:rPr lang="en-US" sz="800" kern="0" dirty="0">
                  <a:solidFill>
                    <a:prstClr val="black"/>
                  </a:solidFill>
                  <a:latin typeface="Century Gothic"/>
                </a:rPr>
                <a:t>Virtual Server</a:t>
              </a:r>
            </a:p>
          </p:txBody>
        </p:sp>
        <p:pic>
          <p:nvPicPr>
            <p:cNvPr id="196" name="Picture 195"/>
            <p:cNvPicPr>
              <a:picLocks noChangeAspect="1"/>
            </p:cNvPicPr>
            <p:nvPr/>
          </p:nvPicPr>
          <p:blipFill>
            <a:blip r:embed="rId3">
              <a:clrChange>
                <a:clrFrom>
                  <a:srgbClr val="C9E7B7"/>
                </a:clrFrom>
                <a:clrTo>
                  <a:srgbClr val="C9E7B7">
                    <a:alpha val="0"/>
                  </a:srgbClr>
                </a:clrTo>
              </a:clrChange>
            </a:blip>
            <a:stretch>
              <a:fillRect/>
            </a:stretch>
          </p:blipFill>
          <p:spPr>
            <a:xfrm>
              <a:off x="6039813" y="6092470"/>
              <a:ext cx="116363" cy="115200"/>
            </a:xfrm>
            <a:prstGeom prst="rect">
              <a:avLst/>
            </a:prstGeom>
          </p:spPr>
        </p:pic>
      </p:grpSp>
      <p:grpSp>
        <p:nvGrpSpPr>
          <p:cNvPr id="21" name="Group 20"/>
          <p:cNvGrpSpPr/>
          <p:nvPr/>
        </p:nvGrpSpPr>
        <p:grpSpPr>
          <a:xfrm>
            <a:off x="8750022" y="4527040"/>
            <a:ext cx="972000" cy="499071"/>
            <a:chOff x="7240236" y="6102801"/>
            <a:chExt cx="972000" cy="499071"/>
          </a:xfrm>
        </p:grpSpPr>
        <p:sp>
          <p:nvSpPr>
            <p:cNvPr id="292" name="Rectangle 291"/>
            <p:cNvSpPr/>
            <p:nvPr/>
          </p:nvSpPr>
          <p:spPr>
            <a:xfrm>
              <a:off x="7240236" y="6102801"/>
              <a:ext cx="972000" cy="499071"/>
            </a:xfrm>
            <a:prstGeom prst="rect">
              <a:avLst/>
            </a:prstGeom>
            <a:solidFill>
              <a:schemeClr val="accent6">
                <a:lumMod val="60000"/>
                <a:lumOff val="40000"/>
              </a:schemeClr>
            </a:solidFill>
            <a:ln w="19050" cap="rnd" cmpd="sng" algn="ctr">
              <a:solidFill>
                <a:schemeClr val="tx1"/>
              </a:solidFill>
              <a:prstDash val="solid"/>
            </a:ln>
            <a:effectLst/>
          </p:spPr>
          <p:txBody>
            <a:bodyPr rtlCol="0" anchor="ctr"/>
            <a:lstStyle/>
            <a:p>
              <a:pPr algn="ctr">
                <a:defRPr/>
              </a:pPr>
              <a:r>
                <a:rPr lang="en-US" sz="800" kern="0" dirty="0">
                  <a:solidFill>
                    <a:prstClr val="black"/>
                  </a:solidFill>
                  <a:latin typeface="Century Gothic"/>
                </a:rPr>
                <a:t>Firewall</a:t>
              </a:r>
            </a:p>
          </p:txBody>
        </p:sp>
        <p:pic>
          <p:nvPicPr>
            <p:cNvPr id="293" name="Picture 292"/>
            <p:cNvPicPr>
              <a:picLocks noChangeAspect="1"/>
            </p:cNvPicPr>
            <p:nvPr/>
          </p:nvPicPr>
          <p:blipFill>
            <a:blip r:embed="rId3">
              <a:clrChange>
                <a:clrFrom>
                  <a:srgbClr val="C9E7B7"/>
                </a:clrFrom>
                <a:clrTo>
                  <a:srgbClr val="C9E7B7">
                    <a:alpha val="0"/>
                  </a:srgbClr>
                </a:clrTo>
              </a:clrChange>
            </a:blip>
            <a:stretch>
              <a:fillRect/>
            </a:stretch>
          </p:blipFill>
          <p:spPr>
            <a:xfrm>
              <a:off x="8078948" y="6134271"/>
              <a:ext cx="116363" cy="115200"/>
            </a:xfrm>
            <a:prstGeom prst="rect">
              <a:avLst/>
            </a:prstGeom>
          </p:spPr>
        </p:pic>
      </p:grpSp>
      <p:sp>
        <p:nvSpPr>
          <p:cNvPr id="295" name="Rounded Rectangle 294"/>
          <p:cNvSpPr/>
          <p:nvPr/>
        </p:nvSpPr>
        <p:spPr>
          <a:xfrm>
            <a:off x="1972707" y="3414886"/>
            <a:ext cx="972000" cy="513479"/>
          </a:xfrm>
          <a:prstGeom prst="roundRect">
            <a:avLst/>
          </a:prstGeom>
          <a:solidFill>
            <a:schemeClr val="accent6">
              <a:lumMod val="60000"/>
              <a:lumOff val="40000"/>
            </a:schemeClr>
          </a:solidFill>
          <a:ln w="19050" cap="rnd" cmpd="sng" algn="ctr">
            <a:solidFill>
              <a:schemeClr val="tx1"/>
            </a:solidFill>
            <a:prstDash val="solid"/>
          </a:ln>
          <a:effectLst/>
        </p:spPr>
        <p:txBody>
          <a:bodyPr rtlCol="0" anchor="ctr"/>
          <a:lstStyle/>
          <a:p>
            <a:pPr algn="ctr">
              <a:defRPr/>
            </a:pPr>
            <a:r>
              <a:rPr lang="en-US" sz="800" kern="0" dirty="0" err="1">
                <a:solidFill>
                  <a:prstClr val="black"/>
                </a:solidFill>
                <a:latin typeface="Century Gothic"/>
              </a:rPr>
              <a:t>Fungsi</a:t>
            </a:r>
            <a:r>
              <a:rPr lang="en-US" sz="800" kern="0" dirty="0">
                <a:solidFill>
                  <a:prstClr val="black"/>
                </a:solidFill>
                <a:latin typeface="Century Gothic"/>
              </a:rPr>
              <a:t> </a:t>
            </a:r>
            <a:r>
              <a:rPr lang="en-US" sz="800" kern="0" dirty="0" err="1">
                <a:solidFill>
                  <a:prstClr val="black"/>
                </a:solidFill>
                <a:latin typeface="Century Gothic"/>
              </a:rPr>
              <a:t>Pangkalan</a:t>
            </a:r>
            <a:r>
              <a:rPr lang="en-US" sz="800" kern="0" dirty="0">
                <a:solidFill>
                  <a:prstClr val="black"/>
                </a:solidFill>
                <a:latin typeface="Century Gothic"/>
              </a:rPr>
              <a:t> Data</a:t>
            </a:r>
          </a:p>
        </p:txBody>
      </p:sp>
      <p:pic>
        <p:nvPicPr>
          <p:cNvPr id="259" name="Picture 258"/>
          <p:cNvPicPr>
            <a:picLocks noChangeAspect="1"/>
          </p:cNvPicPr>
          <p:nvPr/>
        </p:nvPicPr>
        <p:blipFill>
          <a:blip r:embed="rId5">
            <a:clrChange>
              <a:clrFrom>
                <a:srgbClr val="FFFFB5"/>
              </a:clrFrom>
              <a:clrTo>
                <a:srgbClr val="FFFFB5">
                  <a:alpha val="0"/>
                </a:srgbClr>
              </a:clrTo>
            </a:clrChange>
          </a:blip>
          <a:stretch>
            <a:fillRect/>
          </a:stretch>
        </p:blipFill>
        <p:spPr>
          <a:xfrm>
            <a:off x="2771736" y="3441978"/>
            <a:ext cx="127087" cy="150194"/>
          </a:xfrm>
          <a:prstGeom prst="rect">
            <a:avLst/>
          </a:prstGeom>
          <a:noFill/>
        </p:spPr>
      </p:pic>
      <p:sp>
        <p:nvSpPr>
          <p:cNvPr id="297" name="Rounded Rectangle 296"/>
          <p:cNvSpPr/>
          <p:nvPr/>
        </p:nvSpPr>
        <p:spPr>
          <a:xfrm>
            <a:off x="3598638" y="3389051"/>
            <a:ext cx="972000" cy="513479"/>
          </a:xfrm>
          <a:prstGeom prst="roundRect">
            <a:avLst/>
          </a:prstGeom>
          <a:solidFill>
            <a:schemeClr val="accent6">
              <a:lumMod val="60000"/>
              <a:lumOff val="40000"/>
            </a:schemeClr>
          </a:solidFill>
          <a:ln w="19050" cap="rnd" cmpd="sng" algn="ctr">
            <a:solidFill>
              <a:schemeClr val="tx1"/>
            </a:solidFill>
            <a:prstDash val="solid"/>
          </a:ln>
          <a:effectLst/>
        </p:spPr>
        <p:txBody>
          <a:bodyPr rtlCol="0" anchor="ctr"/>
          <a:lstStyle/>
          <a:p>
            <a:pPr algn="ctr">
              <a:defRPr/>
            </a:pPr>
            <a:r>
              <a:rPr lang="en-US" sz="800" kern="0" dirty="0" err="1">
                <a:solidFill>
                  <a:prstClr val="black"/>
                </a:solidFill>
                <a:latin typeface="Century Gothic"/>
              </a:rPr>
              <a:t>Fungsi</a:t>
            </a:r>
            <a:r>
              <a:rPr lang="en-US" sz="800" kern="0" dirty="0">
                <a:solidFill>
                  <a:prstClr val="black"/>
                </a:solidFill>
                <a:latin typeface="Century Gothic"/>
              </a:rPr>
              <a:t> Web Hosting</a:t>
            </a:r>
          </a:p>
        </p:txBody>
      </p:sp>
      <p:pic>
        <p:nvPicPr>
          <p:cNvPr id="298" name="Picture 297"/>
          <p:cNvPicPr>
            <a:picLocks noChangeAspect="1"/>
          </p:cNvPicPr>
          <p:nvPr/>
        </p:nvPicPr>
        <p:blipFill>
          <a:blip r:embed="rId5">
            <a:clrChange>
              <a:clrFrom>
                <a:srgbClr val="FFFFB5"/>
              </a:clrFrom>
              <a:clrTo>
                <a:srgbClr val="FFFFB5">
                  <a:alpha val="0"/>
                </a:srgbClr>
              </a:clrTo>
            </a:clrChange>
          </a:blip>
          <a:stretch>
            <a:fillRect/>
          </a:stretch>
        </p:blipFill>
        <p:spPr>
          <a:xfrm>
            <a:off x="4411215" y="3422855"/>
            <a:ext cx="127087" cy="150194"/>
          </a:xfrm>
          <a:prstGeom prst="rect">
            <a:avLst/>
          </a:prstGeom>
          <a:noFill/>
        </p:spPr>
      </p:pic>
      <p:sp>
        <p:nvSpPr>
          <p:cNvPr id="299" name="Rounded Rectangle 298"/>
          <p:cNvSpPr/>
          <p:nvPr/>
        </p:nvSpPr>
        <p:spPr>
          <a:xfrm>
            <a:off x="5205307" y="3391766"/>
            <a:ext cx="972000" cy="513479"/>
          </a:xfrm>
          <a:prstGeom prst="roundRect">
            <a:avLst/>
          </a:prstGeom>
          <a:solidFill>
            <a:schemeClr val="accent6">
              <a:lumMod val="60000"/>
              <a:lumOff val="40000"/>
            </a:schemeClr>
          </a:solidFill>
          <a:ln w="19050" cap="rnd" cmpd="sng" algn="ctr">
            <a:solidFill>
              <a:schemeClr val="tx1"/>
            </a:solidFill>
            <a:prstDash val="solid"/>
          </a:ln>
          <a:effectLst/>
        </p:spPr>
        <p:txBody>
          <a:bodyPr rtlCol="0" anchor="ctr"/>
          <a:lstStyle/>
          <a:p>
            <a:pPr algn="ctr">
              <a:defRPr/>
            </a:pPr>
            <a:r>
              <a:rPr lang="en-US" sz="800" kern="0" dirty="0" err="1">
                <a:solidFill>
                  <a:prstClr val="black"/>
                </a:solidFill>
                <a:latin typeface="Century Gothic"/>
              </a:rPr>
              <a:t>Fungsi</a:t>
            </a:r>
            <a:r>
              <a:rPr lang="en-US" sz="800" kern="0" dirty="0">
                <a:solidFill>
                  <a:prstClr val="black"/>
                </a:solidFill>
                <a:latin typeface="Century Gothic"/>
              </a:rPr>
              <a:t> Virtual Server</a:t>
            </a:r>
          </a:p>
        </p:txBody>
      </p:sp>
      <p:pic>
        <p:nvPicPr>
          <p:cNvPr id="300" name="Picture 299"/>
          <p:cNvPicPr>
            <a:picLocks noChangeAspect="1"/>
          </p:cNvPicPr>
          <p:nvPr/>
        </p:nvPicPr>
        <p:blipFill>
          <a:blip r:embed="rId5">
            <a:clrChange>
              <a:clrFrom>
                <a:srgbClr val="FFFFB5"/>
              </a:clrFrom>
              <a:clrTo>
                <a:srgbClr val="FFFFB5">
                  <a:alpha val="0"/>
                </a:srgbClr>
              </a:clrTo>
            </a:clrChange>
          </a:blip>
          <a:stretch>
            <a:fillRect/>
          </a:stretch>
        </p:blipFill>
        <p:spPr>
          <a:xfrm>
            <a:off x="6023993" y="3414885"/>
            <a:ext cx="127087" cy="150194"/>
          </a:xfrm>
          <a:prstGeom prst="rect">
            <a:avLst/>
          </a:prstGeom>
          <a:noFill/>
        </p:spPr>
      </p:pic>
      <p:sp>
        <p:nvSpPr>
          <p:cNvPr id="301" name="Rounded Rectangle 300"/>
          <p:cNvSpPr/>
          <p:nvPr/>
        </p:nvSpPr>
        <p:spPr>
          <a:xfrm>
            <a:off x="8750022" y="3423326"/>
            <a:ext cx="972000" cy="513479"/>
          </a:xfrm>
          <a:prstGeom prst="roundRect">
            <a:avLst/>
          </a:prstGeom>
          <a:solidFill>
            <a:schemeClr val="accent6">
              <a:lumMod val="60000"/>
              <a:lumOff val="40000"/>
            </a:schemeClr>
          </a:solidFill>
          <a:ln w="19050" cap="rnd" cmpd="sng" algn="ctr">
            <a:solidFill>
              <a:schemeClr val="tx1"/>
            </a:solidFill>
            <a:prstDash val="solid"/>
          </a:ln>
          <a:effectLst/>
        </p:spPr>
        <p:txBody>
          <a:bodyPr rtlCol="0" anchor="ctr"/>
          <a:lstStyle/>
          <a:p>
            <a:pPr algn="ctr">
              <a:defRPr/>
            </a:pPr>
            <a:r>
              <a:rPr lang="en-US" sz="800" kern="0" dirty="0" err="1">
                <a:solidFill>
                  <a:prstClr val="black"/>
                </a:solidFill>
                <a:latin typeface="Century Gothic"/>
              </a:rPr>
              <a:t>Fungsi</a:t>
            </a:r>
            <a:r>
              <a:rPr lang="en-US" sz="800" kern="0" dirty="0">
                <a:solidFill>
                  <a:prstClr val="black"/>
                </a:solidFill>
                <a:latin typeface="Century Gothic"/>
              </a:rPr>
              <a:t> </a:t>
            </a:r>
            <a:r>
              <a:rPr lang="en-US" sz="800" kern="0" dirty="0" err="1">
                <a:solidFill>
                  <a:prstClr val="black"/>
                </a:solidFill>
                <a:latin typeface="Century Gothic"/>
              </a:rPr>
              <a:t>Capaian</a:t>
            </a:r>
            <a:r>
              <a:rPr lang="en-US" sz="800" kern="0" dirty="0">
                <a:solidFill>
                  <a:prstClr val="black"/>
                </a:solidFill>
                <a:latin typeface="Century Gothic"/>
              </a:rPr>
              <a:t> </a:t>
            </a:r>
            <a:r>
              <a:rPr lang="en-US" sz="800" kern="0" dirty="0" err="1">
                <a:solidFill>
                  <a:prstClr val="black"/>
                </a:solidFill>
                <a:latin typeface="Century Gothic"/>
              </a:rPr>
              <a:t>Rangkaian</a:t>
            </a:r>
            <a:endParaRPr lang="en-US" sz="800" kern="0" dirty="0">
              <a:solidFill>
                <a:prstClr val="black"/>
              </a:solidFill>
              <a:latin typeface="Century Gothic"/>
            </a:endParaRPr>
          </a:p>
        </p:txBody>
      </p:sp>
      <p:pic>
        <p:nvPicPr>
          <p:cNvPr id="302" name="Picture 301"/>
          <p:cNvPicPr>
            <a:picLocks noChangeAspect="1"/>
          </p:cNvPicPr>
          <p:nvPr/>
        </p:nvPicPr>
        <p:blipFill>
          <a:blip r:embed="rId5">
            <a:clrChange>
              <a:clrFrom>
                <a:srgbClr val="FFFFB5"/>
              </a:clrFrom>
              <a:clrTo>
                <a:srgbClr val="FFFFB5">
                  <a:alpha val="0"/>
                </a:srgbClr>
              </a:clrTo>
            </a:clrChange>
          </a:blip>
          <a:stretch>
            <a:fillRect/>
          </a:stretch>
        </p:blipFill>
        <p:spPr>
          <a:xfrm>
            <a:off x="9558530" y="3441978"/>
            <a:ext cx="127087" cy="150194"/>
          </a:xfrm>
          <a:prstGeom prst="rect">
            <a:avLst/>
          </a:prstGeom>
          <a:solidFill>
            <a:schemeClr val="accent6">
              <a:lumMod val="60000"/>
              <a:lumOff val="40000"/>
            </a:schemeClr>
          </a:solidFill>
        </p:spPr>
      </p:pic>
      <p:grpSp>
        <p:nvGrpSpPr>
          <p:cNvPr id="14" name="Group 13"/>
          <p:cNvGrpSpPr/>
          <p:nvPr/>
        </p:nvGrpSpPr>
        <p:grpSpPr>
          <a:xfrm>
            <a:off x="1972707" y="2104504"/>
            <a:ext cx="972000" cy="532408"/>
            <a:chOff x="467544" y="1988840"/>
            <a:chExt cx="972000" cy="532408"/>
          </a:xfrm>
        </p:grpSpPr>
        <p:sp>
          <p:nvSpPr>
            <p:cNvPr id="307" name="Rounded Rectangle 306"/>
            <p:cNvSpPr/>
            <p:nvPr/>
          </p:nvSpPr>
          <p:spPr>
            <a:xfrm>
              <a:off x="467544" y="1988840"/>
              <a:ext cx="972000" cy="532408"/>
            </a:xfrm>
            <a:prstGeom prst="roundRect">
              <a:avLst/>
            </a:prstGeom>
            <a:solidFill>
              <a:schemeClr val="accent6">
                <a:lumMod val="60000"/>
                <a:lumOff val="40000"/>
              </a:schemeClr>
            </a:solidFill>
            <a:ln w="19050" cap="rnd" cmpd="sng" algn="ctr">
              <a:solidFill>
                <a:schemeClr val="tx1"/>
              </a:solidFill>
              <a:prstDash val="solid"/>
            </a:ln>
            <a:effectLst/>
          </p:spPr>
          <p:txBody>
            <a:bodyPr rtlCol="0" anchor="b"/>
            <a:lstStyle/>
            <a:p>
              <a:pPr algn="ctr" defTabSz="457200">
                <a:defRPr/>
              </a:pPr>
              <a:r>
                <a:rPr lang="en-US" sz="800" kern="0" dirty="0" err="1">
                  <a:solidFill>
                    <a:prstClr val="black"/>
                  </a:solidFill>
                  <a:latin typeface="Century Gothic" panose="020B0502020202020204"/>
                </a:rPr>
                <a:t>Khidmat</a:t>
              </a:r>
              <a:r>
                <a:rPr lang="en-US" sz="800" kern="0" dirty="0">
                  <a:solidFill>
                    <a:prstClr val="black"/>
                  </a:solidFill>
                  <a:latin typeface="Century Gothic" panose="020B0502020202020204"/>
                </a:rPr>
                <a:t> </a:t>
              </a:r>
              <a:r>
                <a:rPr lang="en-US" sz="800" kern="0" dirty="0" err="1">
                  <a:solidFill>
                    <a:prstClr val="black"/>
                  </a:solidFill>
                  <a:latin typeface="Century Gothic" panose="020B0502020202020204"/>
                </a:rPr>
                <a:t>Pangkalan</a:t>
              </a:r>
              <a:r>
                <a:rPr lang="en-US" sz="800" kern="0" dirty="0">
                  <a:solidFill>
                    <a:prstClr val="black"/>
                  </a:solidFill>
                  <a:latin typeface="Century Gothic" panose="020B0502020202020204"/>
                </a:rPr>
                <a:t> Data</a:t>
              </a:r>
            </a:p>
          </p:txBody>
        </p:sp>
        <p:pic>
          <p:nvPicPr>
            <p:cNvPr id="308" name="Picture 307"/>
            <p:cNvPicPr>
              <a:picLocks noChangeAspect="1"/>
            </p:cNvPicPr>
            <p:nvPr/>
          </p:nvPicPr>
          <p:blipFill>
            <a:blip r:embed="rId6">
              <a:clrChange>
                <a:clrFrom>
                  <a:srgbClr val="FFFFB5"/>
                </a:clrFrom>
                <a:clrTo>
                  <a:srgbClr val="FFFFB5">
                    <a:alpha val="0"/>
                  </a:srgbClr>
                </a:clrTo>
              </a:clrChange>
            </a:blip>
            <a:stretch>
              <a:fillRect/>
            </a:stretch>
          </p:blipFill>
          <p:spPr>
            <a:xfrm>
              <a:off x="1174394" y="2004276"/>
              <a:ext cx="247119" cy="157187"/>
            </a:xfrm>
            <a:prstGeom prst="rect">
              <a:avLst/>
            </a:prstGeom>
            <a:noFill/>
          </p:spPr>
        </p:pic>
      </p:grpSp>
      <p:grpSp>
        <p:nvGrpSpPr>
          <p:cNvPr id="13" name="Group 12"/>
          <p:cNvGrpSpPr/>
          <p:nvPr/>
        </p:nvGrpSpPr>
        <p:grpSpPr>
          <a:xfrm>
            <a:off x="3601108" y="2104504"/>
            <a:ext cx="972000" cy="532408"/>
            <a:chOff x="2077108" y="1988840"/>
            <a:chExt cx="972000" cy="532408"/>
          </a:xfrm>
        </p:grpSpPr>
        <p:sp>
          <p:nvSpPr>
            <p:cNvPr id="310" name="Rounded Rectangle 309"/>
            <p:cNvSpPr/>
            <p:nvPr/>
          </p:nvSpPr>
          <p:spPr>
            <a:xfrm>
              <a:off x="2077108" y="1988840"/>
              <a:ext cx="972000" cy="532408"/>
            </a:xfrm>
            <a:prstGeom prst="roundRect">
              <a:avLst/>
            </a:prstGeom>
            <a:solidFill>
              <a:schemeClr val="accent6">
                <a:lumMod val="60000"/>
                <a:lumOff val="40000"/>
              </a:schemeClr>
            </a:solidFill>
            <a:ln w="19050" cap="rnd" cmpd="sng" algn="ctr">
              <a:solidFill>
                <a:schemeClr val="tx1"/>
              </a:solidFill>
              <a:prstDash val="solid"/>
            </a:ln>
            <a:effectLst/>
          </p:spPr>
          <p:txBody>
            <a:bodyPr rtlCol="0" anchor="b"/>
            <a:lstStyle/>
            <a:p>
              <a:pPr algn="ctr" defTabSz="457200"/>
              <a:r>
                <a:rPr lang="en-US" sz="800" kern="0" dirty="0" err="1">
                  <a:solidFill>
                    <a:prstClr val="black"/>
                  </a:solidFill>
                  <a:latin typeface="Century Gothic" panose="020B0502020202020204"/>
                </a:rPr>
                <a:t>Khidmat</a:t>
              </a:r>
              <a:r>
                <a:rPr lang="en-US" sz="800" kern="0" dirty="0">
                  <a:solidFill>
                    <a:prstClr val="black"/>
                  </a:solidFill>
                  <a:latin typeface="Century Gothic" panose="020B0502020202020204"/>
                </a:rPr>
                <a:t> Web Hosting</a:t>
              </a:r>
            </a:p>
          </p:txBody>
        </p:sp>
        <p:pic>
          <p:nvPicPr>
            <p:cNvPr id="311" name="Picture 310"/>
            <p:cNvPicPr>
              <a:picLocks noChangeAspect="1"/>
            </p:cNvPicPr>
            <p:nvPr/>
          </p:nvPicPr>
          <p:blipFill>
            <a:blip r:embed="rId6">
              <a:clrChange>
                <a:clrFrom>
                  <a:srgbClr val="FFFFB5"/>
                </a:clrFrom>
                <a:clrTo>
                  <a:srgbClr val="FFFFB5">
                    <a:alpha val="0"/>
                  </a:srgbClr>
                </a:clrTo>
              </a:clrChange>
            </a:blip>
            <a:stretch>
              <a:fillRect/>
            </a:stretch>
          </p:blipFill>
          <p:spPr>
            <a:xfrm>
              <a:off x="2783958" y="2004276"/>
              <a:ext cx="247119" cy="157187"/>
            </a:xfrm>
            <a:prstGeom prst="rect">
              <a:avLst/>
            </a:prstGeom>
            <a:noFill/>
          </p:spPr>
        </p:pic>
      </p:grpSp>
      <p:grpSp>
        <p:nvGrpSpPr>
          <p:cNvPr id="12" name="Group 11"/>
          <p:cNvGrpSpPr/>
          <p:nvPr/>
        </p:nvGrpSpPr>
        <p:grpSpPr>
          <a:xfrm>
            <a:off x="5196062" y="2104504"/>
            <a:ext cx="972000" cy="532408"/>
            <a:chOff x="3661284" y="1988840"/>
            <a:chExt cx="972000" cy="532408"/>
          </a:xfrm>
        </p:grpSpPr>
        <p:sp>
          <p:nvSpPr>
            <p:cNvPr id="313" name="Rounded Rectangle 312"/>
            <p:cNvSpPr/>
            <p:nvPr/>
          </p:nvSpPr>
          <p:spPr>
            <a:xfrm>
              <a:off x="3661284" y="1988840"/>
              <a:ext cx="972000" cy="532408"/>
            </a:xfrm>
            <a:prstGeom prst="roundRect">
              <a:avLst/>
            </a:prstGeom>
            <a:solidFill>
              <a:schemeClr val="accent6">
                <a:lumMod val="60000"/>
                <a:lumOff val="40000"/>
              </a:schemeClr>
            </a:solidFill>
            <a:ln w="19050" cap="rnd" cmpd="sng" algn="ctr">
              <a:solidFill>
                <a:schemeClr val="tx1"/>
              </a:solidFill>
              <a:prstDash val="solid"/>
            </a:ln>
            <a:effectLst/>
          </p:spPr>
          <p:txBody>
            <a:bodyPr rtlCol="0" anchor="b"/>
            <a:lstStyle/>
            <a:p>
              <a:pPr algn="ctr" defTabSz="457200">
                <a:defRPr/>
              </a:pPr>
              <a:r>
                <a:rPr lang="en-US" sz="800" kern="0" dirty="0" err="1">
                  <a:solidFill>
                    <a:prstClr val="black"/>
                  </a:solidFill>
                  <a:latin typeface="Century Gothic" panose="020B0502020202020204"/>
                </a:rPr>
                <a:t>Khidmat</a:t>
              </a:r>
              <a:r>
                <a:rPr lang="en-US" sz="800" kern="0" dirty="0">
                  <a:solidFill>
                    <a:prstClr val="black"/>
                  </a:solidFill>
                  <a:latin typeface="Century Gothic" panose="020B0502020202020204"/>
                </a:rPr>
                <a:t> Virtual Server </a:t>
              </a:r>
            </a:p>
          </p:txBody>
        </p:sp>
        <p:pic>
          <p:nvPicPr>
            <p:cNvPr id="321" name="Picture 320"/>
            <p:cNvPicPr>
              <a:picLocks noChangeAspect="1"/>
            </p:cNvPicPr>
            <p:nvPr/>
          </p:nvPicPr>
          <p:blipFill>
            <a:blip r:embed="rId6">
              <a:clrChange>
                <a:clrFrom>
                  <a:srgbClr val="FFFFB5"/>
                </a:clrFrom>
                <a:clrTo>
                  <a:srgbClr val="FFFFB5">
                    <a:alpha val="0"/>
                  </a:srgbClr>
                </a:clrTo>
              </a:clrChange>
            </a:blip>
            <a:stretch>
              <a:fillRect/>
            </a:stretch>
          </p:blipFill>
          <p:spPr>
            <a:xfrm>
              <a:off x="4368134" y="2004276"/>
              <a:ext cx="247119" cy="157187"/>
            </a:xfrm>
            <a:prstGeom prst="rect">
              <a:avLst/>
            </a:prstGeom>
            <a:noFill/>
          </p:spPr>
        </p:pic>
      </p:grpSp>
      <p:grpSp>
        <p:nvGrpSpPr>
          <p:cNvPr id="11" name="Group 10"/>
          <p:cNvGrpSpPr/>
          <p:nvPr/>
        </p:nvGrpSpPr>
        <p:grpSpPr>
          <a:xfrm>
            <a:off x="8750022" y="2104504"/>
            <a:ext cx="972000" cy="532408"/>
            <a:chOff x="7240530" y="1988840"/>
            <a:chExt cx="972000" cy="532408"/>
          </a:xfrm>
        </p:grpSpPr>
        <p:sp>
          <p:nvSpPr>
            <p:cNvPr id="325" name="Rounded Rectangle 324"/>
            <p:cNvSpPr/>
            <p:nvPr/>
          </p:nvSpPr>
          <p:spPr>
            <a:xfrm>
              <a:off x="7240530" y="1988840"/>
              <a:ext cx="972000" cy="532408"/>
            </a:xfrm>
            <a:prstGeom prst="roundRect">
              <a:avLst/>
            </a:prstGeom>
            <a:solidFill>
              <a:schemeClr val="accent6">
                <a:lumMod val="60000"/>
                <a:lumOff val="40000"/>
              </a:schemeClr>
            </a:solidFill>
            <a:ln w="19050" cap="rnd" cmpd="sng" algn="ctr">
              <a:solidFill>
                <a:schemeClr val="tx1"/>
              </a:solidFill>
              <a:prstDash val="solid"/>
            </a:ln>
            <a:effectLst/>
          </p:spPr>
          <p:txBody>
            <a:bodyPr rtlCol="0" anchor="b"/>
            <a:lstStyle/>
            <a:p>
              <a:pPr algn="ctr" defTabSz="457200">
                <a:defRPr/>
              </a:pPr>
              <a:r>
                <a:rPr lang="en-US" sz="800" kern="0" dirty="0" err="1">
                  <a:solidFill>
                    <a:prstClr val="black"/>
                  </a:solidFill>
                  <a:latin typeface="Century Gothic" panose="020B0502020202020204"/>
                </a:rPr>
                <a:t>Khidmat</a:t>
              </a:r>
              <a:r>
                <a:rPr lang="en-US" sz="800" kern="0" dirty="0">
                  <a:solidFill>
                    <a:prstClr val="black"/>
                  </a:solidFill>
                  <a:latin typeface="Century Gothic" panose="020B0502020202020204"/>
                </a:rPr>
                <a:t> </a:t>
              </a:r>
              <a:r>
                <a:rPr lang="en-US" sz="800" kern="0" dirty="0" err="1">
                  <a:solidFill>
                    <a:prstClr val="black"/>
                  </a:solidFill>
                  <a:latin typeface="Century Gothic" panose="020B0502020202020204"/>
                </a:rPr>
                <a:t>Rangkaian</a:t>
              </a:r>
              <a:endParaRPr lang="en-US" sz="800" kern="0" dirty="0">
                <a:solidFill>
                  <a:prstClr val="black"/>
                </a:solidFill>
                <a:latin typeface="Century Gothic" panose="020B0502020202020204"/>
              </a:endParaRPr>
            </a:p>
          </p:txBody>
        </p:sp>
        <p:pic>
          <p:nvPicPr>
            <p:cNvPr id="326" name="Picture 325"/>
            <p:cNvPicPr>
              <a:picLocks noChangeAspect="1"/>
            </p:cNvPicPr>
            <p:nvPr/>
          </p:nvPicPr>
          <p:blipFill>
            <a:blip r:embed="rId6">
              <a:clrChange>
                <a:clrFrom>
                  <a:srgbClr val="FFFFB5"/>
                </a:clrFrom>
                <a:clrTo>
                  <a:srgbClr val="FFFFB5">
                    <a:alpha val="0"/>
                  </a:srgbClr>
                </a:clrTo>
              </a:clrChange>
            </a:blip>
            <a:stretch>
              <a:fillRect/>
            </a:stretch>
          </p:blipFill>
          <p:spPr>
            <a:xfrm>
              <a:off x="7947380" y="2004276"/>
              <a:ext cx="247119" cy="157187"/>
            </a:xfrm>
            <a:prstGeom prst="rect">
              <a:avLst/>
            </a:prstGeom>
            <a:noFill/>
          </p:spPr>
        </p:pic>
      </p:grpSp>
      <p:grpSp>
        <p:nvGrpSpPr>
          <p:cNvPr id="330" name="Group 329"/>
          <p:cNvGrpSpPr/>
          <p:nvPr/>
        </p:nvGrpSpPr>
        <p:grpSpPr>
          <a:xfrm>
            <a:off x="5197595" y="663406"/>
            <a:ext cx="968934" cy="677363"/>
            <a:chOff x="7907339" y="1609725"/>
            <a:chExt cx="1809750" cy="914400"/>
          </a:xfrm>
          <a:solidFill>
            <a:schemeClr val="accent6">
              <a:lumMod val="60000"/>
              <a:lumOff val="40000"/>
            </a:schemeClr>
          </a:solidFill>
        </p:grpSpPr>
        <p:sp>
          <p:nvSpPr>
            <p:cNvPr id="331" name="Rectangle 330"/>
            <p:cNvSpPr/>
            <p:nvPr/>
          </p:nvSpPr>
          <p:spPr>
            <a:xfrm>
              <a:off x="7907339" y="1609725"/>
              <a:ext cx="1809750" cy="914400"/>
            </a:xfrm>
            <a:prstGeom prst="rect">
              <a:avLst/>
            </a:prstGeom>
            <a:grpFill/>
            <a:ln w="19050" cap="rnd" cmpd="sng" algn="ctr">
              <a:solidFill>
                <a:schemeClr val="tx1"/>
              </a:solidFill>
              <a:prstDash val="solid"/>
            </a:ln>
            <a:effectLst/>
          </p:spPr>
          <p:txBody>
            <a:bodyPr rtlCol="0" anchor="b"/>
            <a:lstStyle/>
            <a:p>
              <a:pPr algn="ctr" defTabSz="457200">
                <a:defRPr/>
              </a:pPr>
              <a:r>
                <a:rPr lang="en-US" sz="800" kern="0" dirty="0" err="1">
                  <a:solidFill>
                    <a:srgbClr val="1E5155">
                      <a:lumMod val="75000"/>
                    </a:srgbClr>
                  </a:solidFill>
                  <a:latin typeface="Century Gothic" panose="020B0502020202020204"/>
                </a:rPr>
                <a:t>Sistem</a:t>
              </a:r>
              <a:r>
                <a:rPr lang="en-US" sz="800" kern="0" dirty="0">
                  <a:solidFill>
                    <a:srgbClr val="1E5155">
                      <a:lumMod val="75000"/>
                    </a:srgbClr>
                  </a:solidFill>
                  <a:latin typeface="Century Gothic" panose="020B0502020202020204"/>
                </a:rPr>
                <a:t> e-TRACE</a:t>
              </a:r>
            </a:p>
          </p:txBody>
        </p:sp>
        <p:pic>
          <p:nvPicPr>
            <p:cNvPr id="334" name="Picture 333"/>
            <p:cNvPicPr>
              <a:picLocks noChangeAspect="1"/>
            </p:cNvPicPr>
            <p:nvPr/>
          </p:nvPicPr>
          <p:blipFill>
            <a:blip r:embed="rId7">
              <a:clrChange>
                <a:clrFrom>
                  <a:srgbClr val="B5FFFF"/>
                </a:clrFrom>
                <a:clrTo>
                  <a:srgbClr val="B5FFFF">
                    <a:alpha val="0"/>
                  </a:srgbClr>
                </a:clrTo>
              </a:clrChange>
            </a:blip>
            <a:stretch>
              <a:fillRect/>
            </a:stretch>
          </p:blipFill>
          <p:spPr>
            <a:xfrm>
              <a:off x="9316367" y="1660670"/>
              <a:ext cx="377309" cy="268737"/>
            </a:xfrm>
            <a:prstGeom prst="rect">
              <a:avLst/>
            </a:prstGeom>
            <a:noFill/>
            <a:ln>
              <a:noFill/>
            </a:ln>
          </p:spPr>
        </p:pic>
      </p:grpSp>
      <p:sp>
        <p:nvSpPr>
          <p:cNvPr id="35" name="TextBox 34"/>
          <p:cNvSpPr txBox="1"/>
          <p:nvPr/>
        </p:nvSpPr>
        <p:spPr>
          <a:xfrm>
            <a:off x="2082149" y="4594815"/>
            <a:ext cx="1800200" cy="246221"/>
          </a:xfrm>
          <a:prstGeom prst="rect">
            <a:avLst/>
          </a:prstGeom>
          <a:noFill/>
        </p:spPr>
        <p:txBody>
          <a:bodyPr wrap="square" rtlCol="0">
            <a:spAutoFit/>
          </a:bodyPr>
          <a:lstStyle/>
          <a:p>
            <a:r>
              <a:rPr lang="en-US" sz="1000" dirty="0">
                <a:solidFill>
                  <a:prstClr val="black"/>
                </a:solidFill>
              </a:rPr>
              <a:t>Server </a:t>
            </a:r>
            <a:r>
              <a:rPr lang="en-US" sz="1000" dirty="0" err="1">
                <a:solidFill>
                  <a:prstClr val="black"/>
                </a:solidFill>
              </a:rPr>
              <a:t>Pangkalan</a:t>
            </a:r>
            <a:r>
              <a:rPr lang="en-US" sz="1000" dirty="0">
                <a:solidFill>
                  <a:prstClr val="black"/>
                </a:solidFill>
              </a:rPr>
              <a:t> Data MySQL</a:t>
            </a:r>
          </a:p>
        </p:txBody>
      </p:sp>
      <p:sp>
        <p:nvSpPr>
          <p:cNvPr id="335" name="TextBox 334"/>
          <p:cNvSpPr txBox="1"/>
          <p:nvPr/>
        </p:nvSpPr>
        <p:spPr>
          <a:xfrm>
            <a:off x="5225331" y="4566018"/>
            <a:ext cx="1800200" cy="246221"/>
          </a:xfrm>
          <a:prstGeom prst="rect">
            <a:avLst/>
          </a:prstGeom>
          <a:noFill/>
        </p:spPr>
        <p:txBody>
          <a:bodyPr wrap="square" rtlCol="0">
            <a:spAutoFit/>
          </a:bodyPr>
          <a:lstStyle/>
          <a:p>
            <a:r>
              <a:rPr lang="en-US" sz="1000" dirty="0">
                <a:solidFill>
                  <a:prstClr val="black"/>
                </a:solidFill>
              </a:rPr>
              <a:t>Server </a:t>
            </a:r>
            <a:r>
              <a:rPr lang="en-US" sz="1000" dirty="0" err="1">
                <a:solidFill>
                  <a:prstClr val="black"/>
                </a:solidFill>
              </a:rPr>
              <a:t>Sistem</a:t>
            </a:r>
            <a:r>
              <a:rPr lang="en-US" sz="1000" dirty="0">
                <a:solidFill>
                  <a:prstClr val="black"/>
                </a:solidFill>
              </a:rPr>
              <a:t> e-TRACE</a:t>
            </a:r>
          </a:p>
        </p:txBody>
      </p:sp>
      <p:cxnSp>
        <p:nvCxnSpPr>
          <p:cNvPr id="43" name="Straight Connector 42"/>
          <p:cNvCxnSpPr>
            <a:stCxn id="331" idx="2"/>
            <a:endCxn id="307" idx="0"/>
          </p:cNvCxnSpPr>
          <p:nvPr/>
        </p:nvCxnSpPr>
        <p:spPr>
          <a:xfrm rot="5400000">
            <a:off x="3688517" y="110960"/>
            <a:ext cx="763736" cy="3223355"/>
          </a:xfrm>
          <a:prstGeom prst="bentConnector3">
            <a:avLst>
              <a:gd name="adj1" fmla="val 69653"/>
            </a:avLst>
          </a:prstGeom>
          <a:ln w="19050"/>
        </p:spPr>
        <p:style>
          <a:lnRef idx="1">
            <a:schemeClr val="dk1"/>
          </a:lnRef>
          <a:fillRef idx="0">
            <a:schemeClr val="dk1"/>
          </a:fillRef>
          <a:effectRef idx="0">
            <a:schemeClr val="dk1"/>
          </a:effectRef>
          <a:fontRef idx="minor">
            <a:schemeClr val="tx1"/>
          </a:fontRef>
        </p:style>
      </p:cxnSp>
      <p:cxnSp>
        <p:nvCxnSpPr>
          <p:cNvPr id="336" name="Straight Connector 335"/>
          <p:cNvCxnSpPr>
            <a:stCxn id="331" idx="2"/>
            <a:endCxn id="310" idx="0"/>
          </p:cNvCxnSpPr>
          <p:nvPr/>
        </p:nvCxnSpPr>
        <p:spPr>
          <a:xfrm rot="5400000">
            <a:off x="4502717" y="925159"/>
            <a:ext cx="763736" cy="1594954"/>
          </a:xfrm>
          <a:prstGeom prst="bentConnector3">
            <a:avLst>
              <a:gd name="adj1" fmla="val 69955"/>
            </a:avLst>
          </a:prstGeom>
          <a:ln w="19050"/>
        </p:spPr>
        <p:style>
          <a:lnRef idx="1">
            <a:schemeClr val="dk1"/>
          </a:lnRef>
          <a:fillRef idx="0">
            <a:schemeClr val="dk1"/>
          </a:fillRef>
          <a:effectRef idx="0">
            <a:schemeClr val="dk1"/>
          </a:effectRef>
          <a:fontRef idx="minor">
            <a:schemeClr val="tx1"/>
          </a:fontRef>
        </p:style>
      </p:cxnSp>
      <p:cxnSp>
        <p:nvCxnSpPr>
          <p:cNvPr id="338" name="Straight Connector 337"/>
          <p:cNvCxnSpPr>
            <a:stCxn id="331" idx="2"/>
            <a:endCxn id="325" idx="0"/>
          </p:cNvCxnSpPr>
          <p:nvPr/>
        </p:nvCxnSpPr>
        <p:spPr>
          <a:xfrm rot="16200000" flipH="1">
            <a:off x="7077174" y="-54344"/>
            <a:ext cx="763736" cy="3553960"/>
          </a:xfrm>
          <a:prstGeom prst="bentConnector3">
            <a:avLst>
              <a:gd name="adj1" fmla="val 69955"/>
            </a:avLst>
          </a:prstGeom>
          <a:ln w="19050"/>
        </p:spPr>
        <p:style>
          <a:lnRef idx="1">
            <a:schemeClr val="dk1"/>
          </a:lnRef>
          <a:fillRef idx="0">
            <a:schemeClr val="dk1"/>
          </a:fillRef>
          <a:effectRef idx="0">
            <a:schemeClr val="dk1"/>
          </a:effectRef>
          <a:fontRef idx="minor">
            <a:schemeClr val="tx1"/>
          </a:fontRef>
        </p:style>
      </p:cxnSp>
      <p:cxnSp>
        <p:nvCxnSpPr>
          <p:cNvPr id="46" name="Straight Arrow Connector 45"/>
          <p:cNvCxnSpPr>
            <a:stCxn id="313" idx="0"/>
            <a:endCxn id="331" idx="2"/>
          </p:cNvCxnSpPr>
          <p:nvPr/>
        </p:nvCxnSpPr>
        <p:spPr>
          <a:xfrm flipV="1">
            <a:off x="5682062" y="1340768"/>
            <a:ext cx="0" cy="763736"/>
          </a:xfrm>
          <a:prstGeom prst="straightConnector1">
            <a:avLst/>
          </a:prstGeom>
          <a:ln w="19050">
            <a:headEnd type="none"/>
            <a:tailEnd type="arrow" w="lg" len="lg"/>
          </a:ln>
        </p:spPr>
        <p:style>
          <a:lnRef idx="1">
            <a:schemeClr val="dk1"/>
          </a:lnRef>
          <a:fillRef idx="0">
            <a:schemeClr val="dk1"/>
          </a:fillRef>
          <a:effectRef idx="0">
            <a:schemeClr val="dk1"/>
          </a:effectRef>
          <a:fontRef idx="minor">
            <a:schemeClr val="tx1"/>
          </a:fontRef>
        </p:style>
      </p:cxnSp>
      <p:cxnSp>
        <p:nvCxnSpPr>
          <p:cNvPr id="49" name="Straight Arrow Connector 48"/>
          <p:cNvCxnSpPr>
            <a:endCxn id="2" idx="3"/>
          </p:cNvCxnSpPr>
          <p:nvPr/>
        </p:nvCxnSpPr>
        <p:spPr>
          <a:xfrm flipV="1">
            <a:off x="2458707" y="2780929"/>
            <a:ext cx="0" cy="633957"/>
          </a:xfrm>
          <a:prstGeom prst="straightConnector1">
            <a:avLst/>
          </a:prstGeom>
          <a:ln w="19050">
            <a:prstDash val="dash"/>
            <a:tailEnd type="none"/>
          </a:ln>
        </p:spPr>
        <p:style>
          <a:lnRef idx="1">
            <a:schemeClr val="dk1"/>
          </a:lnRef>
          <a:fillRef idx="0">
            <a:schemeClr val="dk1"/>
          </a:fillRef>
          <a:effectRef idx="0">
            <a:schemeClr val="dk1"/>
          </a:effectRef>
          <a:fontRef idx="minor">
            <a:schemeClr val="tx1"/>
          </a:fontRef>
        </p:style>
      </p:cxnSp>
      <p:cxnSp>
        <p:nvCxnSpPr>
          <p:cNvPr id="339" name="Straight Arrow Connector 338"/>
          <p:cNvCxnSpPr>
            <a:endCxn id="97" idx="3"/>
          </p:cNvCxnSpPr>
          <p:nvPr/>
        </p:nvCxnSpPr>
        <p:spPr>
          <a:xfrm flipV="1">
            <a:off x="4084638" y="2780928"/>
            <a:ext cx="2470" cy="608122"/>
          </a:xfrm>
          <a:prstGeom prst="straightConnector1">
            <a:avLst/>
          </a:prstGeom>
          <a:ln w="19050">
            <a:prstDash val="dash"/>
            <a:tailEnd type="none"/>
          </a:ln>
        </p:spPr>
        <p:style>
          <a:lnRef idx="1">
            <a:schemeClr val="dk1"/>
          </a:lnRef>
          <a:fillRef idx="0">
            <a:schemeClr val="dk1"/>
          </a:fillRef>
          <a:effectRef idx="0">
            <a:schemeClr val="dk1"/>
          </a:effectRef>
          <a:fontRef idx="minor">
            <a:schemeClr val="tx1"/>
          </a:fontRef>
        </p:style>
      </p:cxnSp>
      <p:cxnSp>
        <p:nvCxnSpPr>
          <p:cNvPr id="340" name="Straight Arrow Connector 339"/>
          <p:cNvCxnSpPr>
            <a:endCxn id="98" idx="3"/>
          </p:cNvCxnSpPr>
          <p:nvPr/>
        </p:nvCxnSpPr>
        <p:spPr>
          <a:xfrm flipV="1">
            <a:off x="5691307" y="2780929"/>
            <a:ext cx="0" cy="610837"/>
          </a:xfrm>
          <a:prstGeom prst="straightConnector1">
            <a:avLst/>
          </a:prstGeom>
          <a:ln w="19050">
            <a:prstDash val="dash"/>
            <a:tailEnd type="none"/>
          </a:ln>
        </p:spPr>
        <p:style>
          <a:lnRef idx="1">
            <a:schemeClr val="dk1"/>
          </a:lnRef>
          <a:fillRef idx="0">
            <a:schemeClr val="dk1"/>
          </a:fillRef>
          <a:effectRef idx="0">
            <a:schemeClr val="dk1"/>
          </a:effectRef>
          <a:fontRef idx="minor">
            <a:schemeClr val="tx1"/>
          </a:fontRef>
        </p:style>
      </p:cxnSp>
      <p:cxnSp>
        <p:nvCxnSpPr>
          <p:cNvPr id="341" name="Straight Arrow Connector 340"/>
          <p:cNvCxnSpPr>
            <a:endCxn id="99" idx="3"/>
          </p:cNvCxnSpPr>
          <p:nvPr/>
        </p:nvCxnSpPr>
        <p:spPr>
          <a:xfrm flipH="1" flipV="1">
            <a:off x="9250530" y="2780929"/>
            <a:ext cx="308" cy="642397"/>
          </a:xfrm>
          <a:prstGeom prst="straightConnector1">
            <a:avLst/>
          </a:prstGeom>
          <a:ln w="19050">
            <a:prstDash val="dash"/>
            <a:tailEnd type="none"/>
          </a:ln>
        </p:spPr>
        <p:style>
          <a:lnRef idx="1">
            <a:schemeClr val="dk1"/>
          </a:lnRef>
          <a:fillRef idx="0">
            <a:schemeClr val="dk1"/>
          </a:fillRef>
          <a:effectRef idx="0">
            <a:schemeClr val="dk1"/>
          </a:effectRef>
          <a:fontRef idx="minor">
            <a:schemeClr val="tx1"/>
          </a:fontRef>
        </p:style>
      </p:cxnSp>
      <p:cxnSp>
        <p:nvCxnSpPr>
          <p:cNvPr id="54" name="Straight Connector 53"/>
          <p:cNvCxnSpPr>
            <a:endCxn id="198" idx="0"/>
          </p:cNvCxnSpPr>
          <p:nvPr/>
        </p:nvCxnSpPr>
        <p:spPr>
          <a:xfrm>
            <a:off x="2458707" y="3928364"/>
            <a:ext cx="0" cy="953746"/>
          </a:xfrm>
          <a:prstGeom prst="straightConnector1">
            <a:avLst/>
          </a:prstGeom>
          <a:ln w="19050">
            <a:headEnd type="triangle" w="med" len="med"/>
            <a:tailEnd type="oval" w="med" len="med"/>
          </a:ln>
        </p:spPr>
        <p:style>
          <a:lnRef idx="2">
            <a:schemeClr val="dk1"/>
          </a:lnRef>
          <a:fillRef idx="0">
            <a:schemeClr val="dk1"/>
          </a:fillRef>
          <a:effectRef idx="1">
            <a:schemeClr val="dk1"/>
          </a:effectRef>
          <a:fontRef idx="minor">
            <a:schemeClr val="tx1"/>
          </a:fontRef>
        </p:style>
      </p:cxnSp>
      <p:cxnSp>
        <p:nvCxnSpPr>
          <p:cNvPr id="56" name="Straight Connector 55"/>
          <p:cNvCxnSpPr>
            <a:stCxn id="204" idx="0"/>
          </p:cNvCxnSpPr>
          <p:nvPr/>
        </p:nvCxnSpPr>
        <p:spPr>
          <a:xfrm rot="5400000" flipH="1" flipV="1">
            <a:off x="4135992" y="3326797"/>
            <a:ext cx="976866" cy="2133763"/>
          </a:xfrm>
          <a:prstGeom prst="bentConnector3">
            <a:avLst>
              <a:gd name="adj1" fmla="val 50000"/>
            </a:avLst>
          </a:prstGeom>
          <a:ln w="19050">
            <a:solidFill>
              <a:srgbClr val="7030A0"/>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a:endCxn id="210" idx="0"/>
          </p:cNvCxnSpPr>
          <p:nvPr/>
        </p:nvCxnSpPr>
        <p:spPr>
          <a:xfrm rot="16200000" flipH="1">
            <a:off x="5685217" y="3911334"/>
            <a:ext cx="976866" cy="964687"/>
          </a:xfrm>
          <a:prstGeom prst="bentConnector3">
            <a:avLst>
              <a:gd name="adj1" fmla="val 50000"/>
            </a:avLst>
          </a:prstGeom>
          <a:ln w="19050">
            <a:solidFill>
              <a:srgbClr val="7030A0"/>
            </a:solidFill>
            <a:tailEnd type="oval"/>
          </a:ln>
        </p:spPr>
        <p:style>
          <a:lnRef idx="1">
            <a:schemeClr val="accent1"/>
          </a:lnRef>
          <a:fillRef idx="0">
            <a:schemeClr val="accent1"/>
          </a:fillRef>
          <a:effectRef idx="0">
            <a:schemeClr val="accent1"/>
          </a:effectRef>
          <a:fontRef idx="minor">
            <a:schemeClr val="tx1"/>
          </a:fontRef>
        </p:style>
      </p:cxnSp>
      <p:cxnSp>
        <p:nvCxnSpPr>
          <p:cNvPr id="450" name="Straight Connector 449"/>
          <p:cNvCxnSpPr>
            <a:endCxn id="95" idx="0"/>
          </p:cNvCxnSpPr>
          <p:nvPr/>
        </p:nvCxnSpPr>
        <p:spPr>
          <a:xfrm rot="16200000" flipH="1">
            <a:off x="4594993" y="3392174"/>
            <a:ext cx="411074" cy="1431784"/>
          </a:xfrm>
          <a:prstGeom prst="bentConnector2">
            <a:avLst/>
          </a:prstGeom>
          <a:ln w="19050">
            <a:headEnd type="triangle" w="med" len="med"/>
            <a:tailEnd type="none" w="med" len="med"/>
          </a:ln>
        </p:spPr>
        <p:style>
          <a:lnRef idx="2">
            <a:schemeClr val="dk1"/>
          </a:lnRef>
          <a:fillRef idx="0">
            <a:schemeClr val="dk1"/>
          </a:fillRef>
          <a:effectRef idx="1">
            <a:schemeClr val="dk1"/>
          </a:effectRef>
          <a:fontRef idx="minor">
            <a:schemeClr val="tx1"/>
          </a:fontRef>
        </p:style>
      </p:cxnSp>
      <p:cxnSp>
        <p:nvCxnSpPr>
          <p:cNvPr id="453" name="Straight Connector 452"/>
          <p:cNvCxnSpPr>
            <a:endCxn id="291" idx="3"/>
          </p:cNvCxnSpPr>
          <p:nvPr/>
        </p:nvCxnSpPr>
        <p:spPr>
          <a:xfrm>
            <a:off x="6177307" y="3648506"/>
            <a:ext cx="1519490" cy="2674131"/>
          </a:xfrm>
          <a:prstGeom prst="bentConnector3">
            <a:avLst>
              <a:gd name="adj1" fmla="val 115045"/>
            </a:avLst>
          </a:prstGeom>
          <a:ln w="19050">
            <a:headEnd type="triangle" w="med" len="med"/>
            <a:tailEnd type="oval" w="med" len="med"/>
          </a:ln>
        </p:spPr>
        <p:style>
          <a:lnRef idx="2">
            <a:schemeClr val="dk1"/>
          </a:lnRef>
          <a:fillRef idx="0">
            <a:schemeClr val="dk1"/>
          </a:fillRef>
          <a:effectRef idx="1">
            <a:schemeClr val="dk1"/>
          </a:effectRef>
          <a:fontRef idx="minor">
            <a:schemeClr val="tx1"/>
          </a:fontRef>
        </p:style>
      </p:cxnSp>
      <p:cxnSp>
        <p:nvCxnSpPr>
          <p:cNvPr id="455" name="Straight Connector 454"/>
          <p:cNvCxnSpPr>
            <a:stCxn id="301" idx="2"/>
            <a:endCxn id="292" idx="0"/>
          </p:cNvCxnSpPr>
          <p:nvPr/>
        </p:nvCxnSpPr>
        <p:spPr>
          <a:xfrm>
            <a:off x="9236022" y="3936805"/>
            <a:ext cx="0" cy="590235"/>
          </a:xfrm>
          <a:prstGeom prst="line">
            <a:avLst/>
          </a:prstGeom>
          <a:ln w="19050">
            <a:headEnd type="triangle" w="med" len="med"/>
            <a:tailEnd type="oval" w="med" len="med"/>
          </a:ln>
        </p:spPr>
        <p:style>
          <a:lnRef idx="1">
            <a:schemeClr val="dk1"/>
          </a:lnRef>
          <a:fillRef idx="0">
            <a:schemeClr val="dk1"/>
          </a:fillRef>
          <a:effectRef idx="0">
            <a:schemeClr val="dk1"/>
          </a:effectRef>
          <a:fontRef idx="minor">
            <a:schemeClr val="tx1"/>
          </a:fontRef>
        </p:style>
      </p:cxnSp>
      <p:cxnSp>
        <p:nvCxnSpPr>
          <p:cNvPr id="457" name="Straight Connector 456"/>
          <p:cNvCxnSpPr>
            <a:stCxn id="274" idx="2"/>
            <a:endCxn id="100" idx="3"/>
          </p:cNvCxnSpPr>
          <p:nvPr/>
        </p:nvCxnSpPr>
        <p:spPr>
          <a:xfrm rot="16200000" flipH="1">
            <a:off x="4841327" y="3559630"/>
            <a:ext cx="653866" cy="4085073"/>
          </a:xfrm>
          <a:prstGeom prst="bentConnector3">
            <a:avLst>
              <a:gd name="adj1" fmla="val 46601"/>
            </a:avLst>
          </a:prstGeom>
          <a:ln w="19050">
            <a:solidFill>
              <a:srgbClr val="7030A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59" name="Straight Connector 458"/>
          <p:cNvCxnSpPr>
            <a:stCxn id="214" idx="3"/>
            <a:endCxn id="100" idx="3"/>
          </p:cNvCxnSpPr>
          <p:nvPr/>
        </p:nvCxnSpPr>
        <p:spPr>
          <a:xfrm flipH="1">
            <a:off x="7210798" y="4923241"/>
            <a:ext cx="327469" cy="1005859"/>
          </a:xfrm>
          <a:prstGeom prst="bentConnector4">
            <a:avLst>
              <a:gd name="adj1" fmla="val -69808"/>
              <a:gd name="adj2" fmla="val 65004"/>
            </a:avLst>
          </a:prstGeom>
          <a:ln w="19050">
            <a:solidFill>
              <a:srgbClr val="7030A0"/>
            </a:solidFill>
            <a:headEnd type="none"/>
          </a:ln>
        </p:spPr>
        <p:style>
          <a:lnRef idx="1">
            <a:schemeClr val="accent1"/>
          </a:lnRef>
          <a:fillRef idx="0">
            <a:schemeClr val="accent1"/>
          </a:fillRef>
          <a:effectRef idx="0">
            <a:schemeClr val="accent1"/>
          </a:effectRef>
          <a:fontRef idx="minor">
            <a:schemeClr val="tx1"/>
          </a:fontRef>
        </p:style>
      </p:cxnSp>
      <p:cxnSp>
        <p:nvCxnSpPr>
          <p:cNvPr id="461" name="Straight Connector 460"/>
          <p:cNvCxnSpPr>
            <a:stCxn id="204" idx="2"/>
            <a:endCxn id="104" idx="0"/>
          </p:cNvCxnSpPr>
          <p:nvPr/>
        </p:nvCxnSpPr>
        <p:spPr>
          <a:xfrm rot="16200000" flipH="1">
            <a:off x="4410047" y="4317607"/>
            <a:ext cx="347122" cy="2052128"/>
          </a:xfrm>
          <a:prstGeom prst="bentConnector2">
            <a:avLst/>
          </a:prstGeom>
          <a:ln w="19050">
            <a:solidFill>
              <a:schemeClr val="accent3">
                <a:lumMod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5" name="Straight Connector 464"/>
          <p:cNvCxnSpPr>
            <a:stCxn id="210" idx="2"/>
            <a:endCxn id="104" idx="0"/>
          </p:cNvCxnSpPr>
          <p:nvPr/>
        </p:nvCxnSpPr>
        <p:spPr>
          <a:xfrm rot="5400000">
            <a:off x="5959272" y="4820510"/>
            <a:ext cx="347122" cy="1046322"/>
          </a:xfrm>
          <a:prstGeom prst="bentConnector4">
            <a:avLst>
              <a:gd name="adj1" fmla="val 99392"/>
              <a:gd name="adj2" fmla="val 99545"/>
            </a:avLst>
          </a:prstGeom>
          <a:ln w="19050">
            <a:solidFill>
              <a:schemeClr val="accent3">
                <a:lumMod val="50000"/>
              </a:schemeClr>
            </a:solidFill>
            <a:headEnd type="none"/>
          </a:ln>
        </p:spPr>
        <p:style>
          <a:lnRef idx="1">
            <a:schemeClr val="accent1"/>
          </a:lnRef>
          <a:fillRef idx="0">
            <a:schemeClr val="accent1"/>
          </a:fillRef>
          <a:effectRef idx="0">
            <a:schemeClr val="accent1"/>
          </a:effectRef>
          <a:fontRef idx="minor">
            <a:schemeClr val="tx1"/>
          </a:fontRef>
        </p:style>
      </p:cxnSp>
      <p:cxnSp>
        <p:nvCxnSpPr>
          <p:cNvPr id="467" name="Straight Connector 466"/>
          <p:cNvCxnSpPr>
            <a:stCxn id="212" idx="2"/>
            <a:endCxn id="4" idx="0"/>
          </p:cNvCxnSpPr>
          <p:nvPr/>
        </p:nvCxnSpPr>
        <p:spPr>
          <a:xfrm rot="5400000">
            <a:off x="4620856" y="4554454"/>
            <a:ext cx="275114" cy="1506426"/>
          </a:xfrm>
          <a:prstGeom prst="bentConnector4">
            <a:avLst>
              <a:gd name="adj1" fmla="val 75967"/>
              <a:gd name="adj2" fmla="val 100316"/>
            </a:avLst>
          </a:prstGeom>
          <a:ln w="19050">
            <a:solidFill>
              <a:schemeClr val="accent6">
                <a:lumMod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70" name="Straight Connector 469"/>
          <p:cNvCxnSpPr>
            <a:stCxn id="198" idx="2"/>
            <a:endCxn id="103" idx="3"/>
          </p:cNvCxnSpPr>
          <p:nvPr/>
        </p:nvCxnSpPr>
        <p:spPr>
          <a:xfrm>
            <a:off x="2458707" y="5170111"/>
            <a:ext cx="0" cy="758989"/>
          </a:xfrm>
          <a:prstGeom prst="line">
            <a:avLst/>
          </a:prstGeom>
          <a:ln w="1905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 name="Isosceles Triangle 1"/>
          <p:cNvSpPr>
            <a:spLocks noChangeAspect="1"/>
          </p:cNvSpPr>
          <p:nvPr/>
        </p:nvSpPr>
        <p:spPr>
          <a:xfrm>
            <a:off x="2375187" y="2636928"/>
            <a:ext cx="167040" cy="144000"/>
          </a:xfrm>
          <a:prstGeom prst="triangle">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prstClr val="black"/>
              </a:solidFill>
            </a:endParaRPr>
          </a:p>
        </p:txBody>
      </p:sp>
      <p:sp>
        <p:nvSpPr>
          <p:cNvPr id="97" name="Isosceles Triangle 96"/>
          <p:cNvSpPr>
            <a:spLocks noChangeAspect="1"/>
          </p:cNvSpPr>
          <p:nvPr/>
        </p:nvSpPr>
        <p:spPr>
          <a:xfrm>
            <a:off x="4003588" y="2636928"/>
            <a:ext cx="167040" cy="144000"/>
          </a:xfrm>
          <a:prstGeom prst="triangle">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prstClr val="black"/>
              </a:solidFill>
            </a:endParaRPr>
          </a:p>
        </p:txBody>
      </p:sp>
      <p:sp>
        <p:nvSpPr>
          <p:cNvPr id="98" name="Isosceles Triangle 97"/>
          <p:cNvSpPr>
            <a:spLocks noChangeAspect="1"/>
          </p:cNvSpPr>
          <p:nvPr/>
        </p:nvSpPr>
        <p:spPr>
          <a:xfrm>
            <a:off x="5607787" y="2636928"/>
            <a:ext cx="167040" cy="144000"/>
          </a:xfrm>
          <a:prstGeom prst="triangle">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prstClr val="black"/>
              </a:solidFill>
            </a:endParaRPr>
          </a:p>
        </p:txBody>
      </p:sp>
      <p:sp>
        <p:nvSpPr>
          <p:cNvPr id="99" name="Isosceles Triangle 98"/>
          <p:cNvSpPr>
            <a:spLocks noChangeAspect="1"/>
          </p:cNvSpPr>
          <p:nvPr/>
        </p:nvSpPr>
        <p:spPr>
          <a:xfrm>
            <a:off x="9167010" y="2636928"/>
            <a:ext cx="167040" cy="144000"/>
          </a:xfrm>
          <a:prstGeom prst="triangle">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prstClr val="black"/>
              </a:solidFill>
            </a:endParaRPr>
          </a:p>
        </p:txBody>
      </p:sp>
      <p:sp>
        <p:nvSpPr>
          <p:cNvPr id="100" name="Isosceles Triangle 99"/>
          <p:cNvSpPr>
            <a:spLocks noChangeAspect="1"/>
          </p:cNvSpPr>
          <p:nvPr/>
        </p:nvSpPr>
        <p:spPr>
          <a:xfrm flipV="1">
            <a:off x="7127277" y="5929099"/>
            <a:ext cx="167040" cy="144000"/>
          </a:xfrm>
          <a:prstGeom prst="triangle">
            <a:avLst/>
          </a:prstGeom>
          <a:ln w="1905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prstClr val="black"/>
              </a:solidFill>
            </a:endParaRPr>
          </a:p>
        </p:txBody>
      </p:sp>
      <p:sp>
        <p:nvSpPr>
          <p:cNvPr id="101" name="Isosceles Triangle 100"/>
          <p:cNvSpPr>
            <a:spLocks noChangeAspect="1"/>
          </p:cNvSpPr>
          <p:nvPr/>
        </p:nvSpPr>
        <p:spPr>
          <a:xfrm flipV="1">
            <a:off x="5526152" y="5929099"/>
            <a:ext cx="167040" cy="144000"/>
          </a:xfrm>
          <a:prstGeom prst="triangle">
            <a:avLst/>
          </a:prstGeom>
          <a:ln w="19050">
            <a:solidFill>
              <a:schemeClr val="accent3">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prstClr val="black"/>
              </a:solidFill>
            </a:endParaRPr>
          </a:p>
        </p:txBody>
      </p:sp>
      <p:sp>
        <p:nvSpPr>
          <p:cNvPr id="102" name="Isosceles Triangle 101"/>
          <p:cNvSpPr>
            <a:spLocks noChangeAspect="1"/>
          </p:cNvSpPr>
          <p:nvPr/>
        </p:nvSpPr>
        <p:spPr>
          <a:xfrm flipV="1">
            <a:off x="3921680" y="5929099"/>
            <a:ext cx="167040" cy="144000"/>
          </a:xfrm>
          <a:prstGeom prst="triangle">
            <a:avLst/>
          </a:prstGeom>
          <a:ln w="19050">
            <a:solidFill>
              <a:schemeClr val="accent6">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prstClr val="black"/>
              </a:solidFill>
            </a:endParaRPr>
          </a:p>
        </p:txBody>
      </p:sp>
      <p:sp>
        <p:nvSpPr>
          <p:cNvPr id="103" name="Isosceles Triangle 102"/>
          <p:cNvSpPr>
            <a:spLocks noChangeAspect="1"/>
          </p:cNvSpPr>
          <p:nvPr/>
        </p:nvSpPr>
        <p:spPr>
          <a:xfrm flipV="1">
            <a:off x="2375187" y="5929099"/>
            <a:ext cx="167040" cy="144000"/>
          </a:xfrm>
          <a:prstGeom prst="triangle">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prstClr val="black"/>
              </a:solidFill>
            </a:endParaRPr>
          </a:p>
        </p:txBody>
      </p:sp>
      <p:sp>
        <p:nvSpPr>
          <p:cNvPr id="3" name="TextBox 2"/>
          <p:cNvSpPr txBox="1"/>
          <p:nvPr/>
        </p:nvSpPr>
        <p:spPr>
          <a:xfrm>
            <a:off x="1610108" y="27271"/>
            <a:ext cx="9079847" cy="400110"/>
          </a:xfrm>
          <a:prstGeom prst="rect">
            <a:avLst/>
          </a:prstGeom>
          <a:noFill/>
        </p:spPr>
        <p:txBody>
          <a:bodyPr wrap="square" rtlCol="0">
            <a:spAutoFit/>
          </a:bodyPr>
          <a:lstStyle/>
          <a:p>
            <a:pPr algn="ctr"/>
            <a:r>
              <a:rPr lang="en-GB" sz="2000" b="1" i="1" dirty="0">
                <a:solidFill>
                  <a:prstClr val="black"/>
                </a:solidFill>
              </a:rPr>
              <a:t>E-TRACE </a:t>
            </a:r>
            <a:r>
              <a:rPr lang="en-GB" sz="2000" b="1" i="1" dirty="0" smtClean="0">
                <a:solidFill>
                  <a:prstClr val="black"/>
                </a:solidFill>
              </a:rPr>
              <a:t>TECHNOLOGY </a:t>
            </a:r>
            <a:r>
              <a:rPr lang="en-GB" sz="2000" b="1" i="1" smtClean="0">
                <a:solidFill>
                  <a:prstClr val="black"/>
                </a:solidFill>
              </a:rPr>
              <a:t>USAGE VIEW</a:t>
            </a:r>
            <a:endParaRPr lang="en-GB" sz="2000" b="1" i="1" dirty="0">
              <a:solidFill>
                <a:prstClr val="black"/>
              </a:solidFill>
            </a:endParaRPr>
          </a:p>
        </p:txBody>
      </p:sp>
      <p:sp>
        <p:nvSpPr>
          <p:cNvPr id="4" name="Arc 3"/>
          <p:cNvSpPr>
            <a:spLocks/>
          </p:cNvSpPr>
          <p:nvPr/>
        </p:nvSpPr>
        <p:spPr>
          <a:xfrm>
            <a:off x="3916159" y="5445225"/>
            <a:ext cx="178082" cy="200703"/>
          </a:xfrm>
          <a:prstGeom prst="arc">
            <a:avLst>
              <a:gd name="adj1" fmla="val 16200000"/>
              <a:gd name="adj2" fmla="val 5459014"/>
            </a:avLst>
          </a:prstGeom>
          <a:ln w="19050">
            <a:solidFill>
              <a:schemeClr val="accent6">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prstClr val="black"/>
              </a:solidFill>
            </a:endParaRPr>
          </a:p>
        </p:txBody>
      </p:sp>
      <p:sp>
        <p:nvSpPr>
          <p:cNvPr id="95" name="Arc 94"/>
          <p:cNvSpPr>
            <a:spLocks noChangeAspect="1"/>
          </p:cNvSpPr>
          <p:nvPr/>
        </p:nvSpPr>
        <p:spPr>
          <a:xfrm>
            <a:off x="5447928" y="4313604"/>
            <a:ext cx="136988" cy="123509"/>
          </a:xfrm>
          <a:prstGeom prst="arc">
            <a:avLst>
              <a:gd name="adj1" fmla="val 16200000"/>
              <a:gd name="adj2" fmla="val 5459014"/>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prstClr val="black"/>
              </a:solidFill>
            </a:endParaRPr>
          </a:p>
        </p:txBody>
      </p:sp>
      <p:cxnSp>
        <p:nvCxnSpPr>
          <p:cNvPr id="96" name="Straight Connector 449"/>
          <p:cNvCxnSpPr>
            <a:stCxn id="95" idx="2"/>
            <a:endCxn id="212" idx="0"/>
          </p:cNvCxnSpPr>
          <p:nvPr/>
        </p:nvCxnSpPr>
        <p:spPr>
          <a:xfrm flipH="1">
            <a:off x="5511626" y="4437106"/>
            <a:ext cx="3736" cy="445005"/>
          </a:xfrm>
          <a:prstGeom prst="straightConnector1">
            <a:avLst/>
          </a:prstGeom>
          <a:ln w="19050">
            <a:headEnd type="none" w="med" len="med"/>
            <a:tailEnd type="oval" w="med" len="med"/>
          </a:ln>
        </p:spPr>
        <p:style>
          <a:lnRef idx="2">
            <a:schemeClr val="dk1"/>
          </a:lnRef>
          <a:fillRef idx="0">
            <a:schemeClr val="dk1"/>
          </a:fillRef>
          <a:effectRef idx="1">
            <a:schemeClr val="dk1"/>
          </a:effectRef>
          <a:fontRef idx="minor">
            <a:schemeClr val="tx1"/>
          </a:fontRef>
        </p:style>
      </p:cxnSp>
      <p:sp>
        <p:nvSpPr>
          <p:cNvPr id="104" name="Arc 103"/>
          <p:cNvSpPr>
            <a:spLocks noChangeAspect="1"/>
          </p:cNvSpPr>
          <p:nvPr/>
        </p:nvSpPr>
        <p:spPr>
          <a:xfrm>
            <a:off x="5541178" y="5517233"/>
            <a:ext cx="136988" cy="123509"/>
          </a:xfrm>
          <a:prstGeom prst="arc">
            <a:avLst>
              <a:gd name="adj1" fmla="val 16200000"/>
              <a:gd name="adj2" fmla="val 5459014"/>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prstClr val="black"/>
              </a:solidFill>
            </a:endParaRPr>
          </a:p>
        </p:txBody>
      </p:sp>
      <p:cxnSp>
        <p:nvCxnSpPr>
          <p:cNvPr id="105" name="Straight Connector 464"/>
          <p:cNvCxnSpPr>
            <a:stCxn id="104" idx="2"/>
            <a:endCxn id="101" idx="3"/>
          </p:cNvCxnSpPr>
          <p:nvPr/>
        </p:nvCxnSpPr>
        <p:spPr>
          <a:xfrm>
            <a:off x="5608612" y="5640735"/>
            <a:ext cx="1060" cy="288365"/>
          </a:xfrm>
          <a:prstGeom prst="straightConnector1">
            <a:avLst/>
          </a:prstGeom>
          <a:ln w="19050">
            <a:solidFill>
              <a:schemeClr val="accent3">
                <a:lumMod val="50000"/>
              </a:schemeClr>
            </a:solidFill>
            <a:headEnd type="none"/>
          </a:ln>
        </p:spPr>
        <p:style>
          <a:lnRef idx="1">
            <a:schemeClr val="accent1"/>
          </a:lnRef>
          <a:fillRef idx="0">
            <a:schemeClr val="accent1"/>
          </a:fillRef>
          <a:effectRef idx="0">
            <a:schemeClr val="accent1"/>
          </a:effectRef>
          <a:fontRef idx="minor">
            <a:schemeClr val="tx1"/>
          </a:fontRef>
        </p:style>
      </p:cxnSp>
      <p:cxnSp>
        <p:nvCxnSpPr>
          <p:cNvPr id="114" name="Straight Connector 466"/>
          <p:cNvCxnSpPr>
            <a:stCxn id="4" idx="2"/>
            <a:endCxn id="102" idx="3"/>
          </p:cNvCxnSpPr>
          <p:nvPr/>
        </p:nvCxnSpPr>
        <p:spPr>
          <a:xfrm>
            <a:off x="4003478" y="5645909"/>
            <a:ext cx="1723" cy="283191"/>
          </a:xfrm>
          <a:prstGeom prst="straightConnector1">
            <a:avLst/>
          </a:prstGeom>
          <a:ln w="19050">
            <a:solidFill>
              <a:schemeClr val="accent6">
                <a:lumMod val="50000"/>
              </a:schemeClr>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6" name="TextBox 105"/>
          <p:cNvSpPr txBox="1"/>
          <p:nvPr/>
        </p:nvSpPr>
        <p:spPr>
          <a:xfrm>
            <a:off x="8762177" y="234112"/>
            <a:ext cx="1820670" cy="1286704"/>
          </a:xfrm>
          <a:prstGeom prst="rect">
            <a:avLst/>
          </a:prstGeom>
        </p:spPr>
        <p:style>
          <a:lnRef idx="2">
            <a:schemeClr val="dk1"/>
          </a:lnRef>
          <a:fillRef idx="1">
            <a:schemeClr val="lt1"/>
          </a:fillRef>
          <a:effectRef idx="0">
            <a:schemeClr val="dk1"/>
          </a:effectRef>
          <a:fontRef idx="minor">
            <a:schemeClr val="dk1"/>
          </a:fontRef>
        </p:style>
        <p:txBody>
          <a:bodyPr wrap="square" rtlCol="0">
            <a:noAutofit/>
          </a:bodyPr>
          <a:lstStyle/>
          <a:p>
            <a:r>
              <a:rPr lang="en-US" sz="800" dirty="0">
                <a:solidFill>
                  <a:prstClr val="black"/>
                </a:solidFill>
              </a:rPr>
              <a:t>Legend:</a:t>
            </a:r>
          </a:p>
          <a:p>
            <a:pPr>
              <a:lnSpc>
                <a:spcPct val="120000"/>
              </a:lnSpc>
              <a:tabLst>
                <a:tab pos="269875" algn="l"/>
                <a:tab pos="357188" algn="l"/>
              </a:tabLst>
            </a:pPr>
            <a:r>
              <a:rPr lang="en-US" sz="800" dirty="0">
                <a:solidFill>
                  <a:prstClr val="black"/>
                </a:solidFill>
              </a:rPr>
              <a:t>	-	Flow</a:t>
            </a:r>
          </a:p>
          <a:p>
            <a:pPr>
              <a:lnSpc>
                <a:spcPct val="120000"/>
              </a:lnSpc>
              <a:tabLst>
                <a:tab pos="269875" algn="l"/>
                <a:tab pos="357188" algn="l"/>
              </a:tabLst>
            </a:pPr>
            <a:r>
              <a:rPr lang="en-US" sz="800" dirty="0">
                <a:solidFill>
                  <a:prstClr val="black"/>
                </a:solidFill>
              </a:rPr>
              <a:t>	-	Realization </a:t>
            </a:r>
          </a:p>
          <a:p>
            <a:pPr>
              <a:lnSpc>
                <a:spcPct val="120000"/>
              </a:lnSpc>
              <a:tabLst>
                <a:tab pos="269875" algn="l"/>
                <a:tab pos="357188" algn="l"/>
              </a:tabLst>
            </a:pPr>
            <a:r>
              <a:rPr lang="en-US" sz="800" dirty="0">
                <a:solidFill>
                  <a:prstClr val="black"/>
                </a:solidFill>
              </a:rPr>
              <a:t>	-	Access  (Read &amp; Write)</a:t>
            </a:r>
          </a:p>
          <a:p>
            <a:pPr>
              <a:lnSpc>
                <a:spcPct val="120000"/>
              </a:lnSpc>
              <a:tabLst>
                <a:tab pos="269875" algn="l"/>
                <a:tab pos="357188" algn="l"/>
              </a:tabLst>
            </a:pPr>
            <a:r>
              <a:rPr lang="en-US" sz="800" dirty="0">
                <a:solidFill>
                  <a:prstClr val="black"/>
                </a:solidFill>
              </a:rPr>
              <a:t>	-	Access  (Read)</a:t>
            </a:r>
          </a:p>
          <a:p>
            <a:pPr>
              <a:lnSpc>
                <a:spcPct val="120000"/>
              </a:lnSpc>
              <a:tabLst>
                <a:tab pos="269875" algn="l"/>
                <a:tab pos="357188" algn="l"/>
              </a:tabLst>
            </a:pPr>
            <a:r>
              <a:rPr lang="en-US" sz="800" dirty="0">
                <a:solidFill>
                  <a:prstClr val="black"/>
                </a:solidFill>
              </a:rPr>
              <a:t>	-	Serving</a:t>
            </a:r>
          </a:p>
          <a:p>
            <a:pPr>
              <a:lnSpc>
                <a:spcPct val="120000"/>
              </a:lnSpc>
              <a:tabLst>
                <a:tab pos="269875" algn="l"/>
                <a:tab pos="357188" algn="l"/>
              </a:tabLst>
            </a:pPr>
            <a:r>
              <a:rPr lang="en-US" sz="800" dirty="0">
                <a:solidFill>
                  <a:prstClr val="black"/>
                </a:solidFill>
              </a:rPr>
              <a:t>	-	Assignment</a:t>
            </a:r>
          </a:p>
          <a:p>
            <a:pPr>
              <a:lnSpc>
                <a:spcPct val="120000"/>
              </a:lnSpc>
              <a:tabLst>
                <a:tab pos="269875" algn="l"/>
                <a:tab pos="357188" algn="l"/>
              </a:tabLst>
            </a:pPr>
            <a:r>
              <a:rPr lang="en-US" sz="800" dirty="0">
                <a:solidFill>
                  <a:prstClr val="black"/>
                </a:solidFill>
              </a:rPr>
              <a:t>	-	</a:t>
            </a:r>
            <a:r>
              <a:rPr lang="en-US" sz="800" dirty="0" err="1">
                <a:solidFill>
                  <a:prstClr val="black"/>
                </a:solidFill>
              </a:rPr>
              <a:t>Berkaitan</a:t>
            </a:r>
            <a:r>
              <a:rPr lang="en-US" sz="800" dirty="0">
                <a:solidFill>
                  <a:prstClr val="black"/>
                </a:solidFill>
              </a:rPr>
              <a:t> </a:t>
            </a:r>
            <a:r>
              <a:rPr lang="en-US" sz="800" dirty="0" err="1">
                <a:solidFill>
                  <a:prstClr val="black"/>
                </a:solidFill>
              </a:rPr>
              <a:t>dengan</a:t>
            </a:r>
            <a:r>
              <a:rPr lang="en-US" sz="800" dirty="0">
                <a:solidFill>
                  <a:prstClr val="black"/>
                </a:solidFill>
              </a:rPr>
              <a:t> e-Trace</a:t>
            </a:r>
            <a:endParaRPr lang="en-MY" sz="800" dirty="0">
              <a:solidFill>
                <a:prstClr val="black"/>
              </a:solidFill>
            </a:endParaRPr>
          </a:p>
        </p:txBody>
      </p:sp>
      <p:grpSp>
        <p:nvGrpSpPr>
          <p:cNvPr id="107" name="Group 106"/>
          <p:cNvGrpSpPr/>
          <p:nvPr/>
        </p:nvGrpSpPr>
        <p:grpSpPr>
          <a:xfrm rot="10800000">
            <a:off x="8807810" y="583209"/>
            <a:ext cx="225048" cy="101677"/>
            <a:chOff x="5185610" y="3721717"/>
            <a:chExt cx="702021" cy="206242"/>
          </a:xfrm>
        </p:grpSpPr>
        <p:cxnSp>
          <p:nvCxnSpPr>
            <p:cNvPr id="108" name="Straight Arrow Connector 107"/>
            <p:cNvCxnSpPr>
              <a:stCxn id="109" idx="0"/>
            </p:cNvCxnSpPr>
            <p:nvPr/>
          </p:nvCxnSpPr>
          <p:spPr>
            <a:xfrm rot="10800000" flipH="1" flipV="1">
              <a:off x="5185610" y="3824834"/>
              <a:ext cx="702021" cy="2778"/>
            </a:xfrm>
            <a:prstGeom prst="straightConnector1">
              <a:avLst/>
            </a:prstGeom>
            <a:ln w="6350">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109" name="Isosceles Triangle 108"/>
            <p:cNvSpPr/>
            <p:nvPr/>
          </p:nvSpPr>
          <p:spPr>
            <a:xfrm rot="5400000" flipV="1">
              <a:off x="5166311" y="3741016"/>
              <a:ext cx="206242" cy="167644"/>
            </a:xfrm>
            <a:prstGeom prst="triangle">
              <a:avLst>
                <a:gd name="adj" fmla="val 50000"/>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MY" sz="1350">
                <a:solidFill>
                  <a:prstClr val="white"/>
                </a:solidFill>
              </a:endParaRPr>
            </a:p>
          </p:txBody>
        </p:sp>
      </p:grpSp>
      <p:cxnSp>
        <p:nvCxnSpPr>
          <p:cNvPr id="110" name="Straight Arrow Connector 109"/>
          <p:cNvCxnSpPr/>
          <p:nvPr/>
        </p:nvCxnSpPr>
        <p:spPr>
          <a:xfrm flipV="1">
            <a:off x="8782768" y="757954"/>
            <a:ext cx="249911" cy="4133"/>
          </a:xfrm>
          <a:prstGeom prst="straightConnector1">
            <a:avLst/>
          </a:prstGeom>
          <a:ln w="0">
            <a:solidFill>
              <a:schemeClr val="tx1"/>
            </a:solidFill>
            <a:prstDash val="dash"/>
            <a:headEnd type="arrow"/>
            <a:tailEnd type="arrow"/>
          </a:ln>
        </p:spPr>
        <p:style>
          <a:lnRef idx="1">
            <a:schemeClr val="accent1"/>
          </a:lnRef>
          <a:fillRef idx="0">
            <a:schemeClr val="accent1"/>
          </a:fillRef>
          <a:effectRef idx="0">
            <a:schemeClr val="accent1"/>
          </a:effectRef>
          <a:fontRef idx="minor">
            <a:schemeClr val="tx1"/>
          </a:fontRef>
        </p:style>
      </p:cxnSp>
      <p:cxnSp>
        <p:nvCxnSpPr>
          <p:cNvPr id="111" name="Straight Arrow Connector 110"/>
          <p:cNvCxnSpPr/>
          <p:nvPr/>
        </p:nvCxnSpPr>
        <p:spPr>
          <a:xfrm>
            <a:off x="8807811" y="481906"/>
            <a:ext cx="255395" cy="0"/>
          </a:xfrm>
          <a:prstGeom prst="straightConnector1">
            <a:avLst/>
          </a:prstGeom>
          <a:ln w="3175">
            <a:solidFill>
              <a:schemeClr val="tx1"/>
            </a:solidFill>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113" name="Straight Arrow Connector 112"/>
          <p:cNvCxnSpPr/>
          <p:nvPr/>
        </p:nvCxnSpPr>
        <p:spPr>
          <a:xfrm>
            <a:off x="8815383" y="895228"/>
            <a:ext cx="224868" cy="0"/>
          </a:xfrm>
          <a:prstGeom prst="straightConnector1">
            <a:avLst/>
          </a:prstGeom>
          <a:ln w="3175">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15" name="Straight Arrow Connector 114"/>
          <p:cNvCxnSpPr/>
          <p:nvPr/>
        </p:nvCxnSpPr>
        <p:spPr>
          <a:xfrm>
            <a:off x="8807810" y="1075275"/>
            <a:ext cx="224868" cy="0"/>
          </a:xfrm>
          <a:prstGeom prst="straightConnector1">
            <a:avLst/>
          </a:prstGeom>
          <a:ln w="6350">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8831878" y="1219291"/>
            <a:ext cx="219964" cy="0"/>
          </a:xfrm>
          <a:prstGeom prst="straightConnector1">
            <a:avLst/>
          </a:prstGeom>
          <a:ln w="12700">
            <a:solidFill>
              <a:schemeClr val="tx1"/>
            </a:solidFill>
            <a:headEnd type="oval"/>
            <a:tailEnd type="triangle"/>
          </a:ln>
        </p:spPr>
        <p:style>
          <a:lnRef idx="1">
            <a:schemeClr val="accent1"/>
          </a:lnRef>
          <a:fillRef idx="0">
            <a:schemeClr val="accent1"/>
          </a:fillRef>
          <a:effectRef idx="0">
            <a:schemeClr val="accent1"/>
          </a:effectRef>
          <a:fontRef idx="minor">
            <a:schemeClr val="tx1"/>
          </a:fontRef>
        </p:style>
      </p:cxnSp>
      <p:grpSp>
        <p:nvGrpSpPr>
          <p:cNvPr id="119" name="Group 118"/>
          <p:cNvGrpSpPr/>
          <p:nvPr/>
        </p:nvGrpSpPr>
        <p:grpSpPr>
          <a:xfrm>
            <a:off x="9388662" y="6073100"/>
            <a:ext cx="972000" cy="499071"/>
            <a:chOff x="7240236" y="6102801"/>
            <a:chExt cx="972000" cy="499071"/>
          </a:xfrm>
        </p:grpSpPr>
        <p:sp>
          <p:nvSpPr>
            <p:cNvPr id="120" name="Rectangle 119"/>
            <p:cNvSpPr/>
            <p:nvPr/>
          </p:nvSpPr>
          <p:spPr>
            <a:xfrm>
              <a:off x="7240236" y="6102801"/>
              <a:ext cx="972000" cy="499071"/>
            </a:xfrm>
            <a:prstGeom prst="rect">
              <a:avLst/>
            </a:prstGeom>
            <a:solidFill>
              <a:schemeClr val="accent6">
                <a:lumMod val="60000"/>
                <a:lumOff val="40000"/>
              </a:schemeClr>
            </a:solidFill>
            <a:ln w="19050" cap="rnd" cmpd="sng" algn="ctr">
              <a:solidFill>
                <a:schemeClr val="tx1"/>
              </a:solidFill>
              <a:prstDash val="solid"/>
            </a:ln>
            <a:effectLst/>
          </p:spPr>
          <p:txBody>
            <a:bodyPr rtlCol="0" anchor="ctr"/>
            <a:lstStyle/>
            <a:p>
              <a:pPr algn="ctr">
                <a:defRPr/>
              </a:pPr>
              <a:r>
                <a:rPr lang="en-US" sz="800" kern="0" dirty="0" err="1">
                  <a:solidFill>
                    <a:prstClr val="black"/>
                  </a:solidFill>
                  <a:latin typeface="Century Gothic"/>
                </a:rPr>
                <a:t>Keselamatan</a:t>
              </a:r>
              <a:r>
                <a:rPr lang="en-US" sz="800" kern="0" dirty="0">
                  <a:solidFill>
                    <a:prstClr val="black"/>
                  </a:solidFill>
                  <a:latin typeface="Century Gothic"/>
                </a:rPr>
                <a:t> ICT</a:t>
              </a:r>
            </a:p>
          </p:txBody>
        </p:sp>
        <p:pic>
          <p:nvPicPr>
            <p:cNvPr id="121" name="Picture 120"/>
            <p:cNvPicPr>
              <a:picLocks noChangeAspect="1"/>
            </p:cNvPicPr>
            <p:nvPr/>
          </p:nvPicPr>
          <p:blipFill>
            <a:blip r:embed="rId3">
              <a:clrChange>
                <a:clrFrom>
                  <a:srgbClr val="C9E7B7"/>
                </a:clrFrom>
                <a:clrTo>
                  <a:srgbClr val="C9E7B7">
                    <a:alpha val="0"/>
                  </a:srgbClr>
                </a:clrTo>
              </a:clrChange>
            </a:blip>
            <a:stretch>
              <a:fillRect/>
            </a:stretch>
          </p:blipFill>
          <p:spPr>
            <a:xfrm>
              <a:off x="8078948" y="6134271"/>
              <a:ext cx="116363" cy="115200"/>
            </a:xfrm>
            <a:prstGeom prst="rect">
              <a:avLst/>
            </a:prstGeom>
          </p:spPr>
        </p:pic>
      </p:grpSp>
      <p:grpSp>
        <p:nvGrpSpPr>
          <p:cNvPr id="16" name="Group 15"/>
          <p:cNvGrpSpPr/>
          <p:nvPr/>
        </p:nvGrpSpPr>
        <p:grpSpPr>
          <a:xfrm>
            <a:off x="8112224" y="6066978"/>
            <a:ext cx="972000" cy="499071"/>
            <a:chOff x="6588224" y="6066977"/>
            <a:chExt cx="972000" cy="499071"/>
          </a:xfrm>
        </p:grpSpPr>
        <p:sp>
          <p:nvSpPr>
            <p:cNvPr id="117" name="Rectangle 116"/>
            <p:cNvSpPr/>
            <p:nvPr/>
          </p:nvSpPr>
          <p:spPr>
            <a:xfrm>
              <a:off x="6588224" y="6066977"/>
              <a:ext cx="972000" cy="499071"/>
            </a:xfrm>
            <a:prstGeom prst="rect">
              <a:avLst/>
            </a:prstGeom>
            <a:solidFill>
              <a:schemeClr val="accent6">
                <a:lumMod val="60000"/>
                <a:lumOff val="40000"/>
              </a:schemeClr>
            </a:solidFill>
            <a:ln w="19050" cap="rnd" cmpd="sng" algn="ctr">
              <a:solidFill>
                <a:schemeClr val="tx1"/>
              </a:solidFill>
              <a:prstDash val="solid"/>
            </a:ln>
            <a:effectLst/>
          </p:spPr>
          <p:txBody>
            <a:bodyPr rtlCol="0" anchor="ctr"/>
            <a:lstStyle/>
            <a:p>
              <a:pPr algn="ctr">
                <a:defRPr/>
              </a:pPr>
              <a:r>
                <a:rPr lang="en-US" sz="800" kern="0" dirty="0" err="1">
                  <a:solidFill>
                    <a:prstClr val="black"/>
                  </a:solidFill>
                  <a:latin typeface="Century Gothic"/>
                </a:rPr>
                <a:t>Rangkaian</a:t>
              </a:r>
              <a:endParaRPr lang="en-US" sz="800" kern="0" dirty="0">
                <a:solidFill>
                  <a:prstClr val="black"/>
                </a:solidFill>
                <a:latin typeface="Century Gothic"/>
              </a:endParaRPr>
            </a:p>
          </p:txBody>
        </p:sp>
        <p:pic>
          <p:nvPicPr>
            <p:cNvPr id="122" name="Picture 121"/>
            <p:cNvPicPr>
              <a:picLocks noChangeAspect="1"/>
            </p:cNvPicPr>
            <p:nvPr/>
          </p:nvPicPr>
          <p:blipFill>
            <a:blip r:embed="rId8">
              <a:clrChange>
                <a:clrFrom>
                  <a:srgbClr val="C9E7B7"/>
                </a:clrFrom>
                <a:clrTo>
                  <a:srgbClr val="C9E7B7">
                    <a:alpha val="0"/>
                  </a:srgbClr>
                </a:clrTo>
              </a:clrChange>
            </a:blip>
            <a:stretch>
              <a:fillRect/>
            </a:stretch>
          </p:blipFill>
          <p:spPr>
            <a:xfrm>
              <a:off x="7423724" y="6090169"/>
              <a:ext cx="126205" cy="144000"/>
            </a:xfrm>
            <a:prstGeom prst="rect">
              <a:avLst/>
            </a:prstGeom>
          </p:spPr>
        </p:pic>
      </p:grpSp>
      <p:cxnSp>
        <p:nvCxnSpPr>
          <p:cNvPr id="124" name="Straight Connector 458"/>
          <p:cNvCxnSpPr>
            <a:stCxn id="292" idx="3"/>
            <a:endCxn id="127" idx="3"/>
          </p:cNvCxnSpPr>
          <p:nvPr/>
        </p:nvCxnSpPr>
        <p:spPr>
          <a:xfrm>
            <a:off x="9722022" y="4776575"/>
            <a:ext cx="152640" cy="1152524"/>
          </a:xfrm>
          <a:prstGeom prst="bentConnector2">
            <a:avLst/>
          </a:prstGeom>
          <a:ln w="19050">
            <a:solidFill>
              <a:schemeClr val="tx1"/>
            </a:solidFill>
            <a:headEnd type="none"/>
          </a:ln>
        </p:spPr>
        <p:style>
          <a:lnRef idx="1">
            <a:schemeClr val="accent1"/>
          </a:lnRef>
          <a:fillRef idx="0">
            <a:schemeClr val="accent1"/>
          </a:fillRef>
          <a:effectRef idx="0">
            <a:schemeClr val="accent1"/>
          </a:effectRef>
          <a:fontRef idx="minor">
            <a:schemeClr val="tx1"/>
          </a:fontRef>
        </p:style>
      </p:cxnSp>
      <p:sp>
        <p:nvSpPr>
          <p:cNvPr id="127" name="Isosceles Triangle 126"/>
          <p:cNvSpPr>
            <a:spLocks noChangeAspect="1"/>
          </p:cNvSpPr>
          <p:nvPr/>
        </p:nvSpPr>
        <p:spPr>
          <a:xfrm flipV="1">
            <a:off x="9791142" y="5929099"/>
            <a:ext cx="167040" cy="144000"/>
          </a:xfrm>
          <a:prstGeom prst="triangle">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prstClr val="black"/>
              </a:solidFill>
            </a:endParaRPr>
          </a:p>
        </p:txBody>
      </p:sp>
      <p:sp>
        <p:nvSpPr>
          <p:cNvPr id="128" name="Isosceles Triangle 127"/>
          <p:cNvSpPr>
            <a:spLocks noChangeAspect="1"/>
          </p:cNvSpPr>
          <p:nvPr/>
        </p:nvSpPr>
        <p:spPr>
          <a:xfrm flipV="1">
            <a:off x="8514704" y="5929099"/>
            <a:ext cx="167040" cy="144000"/>
          </a:xfrm>
          <a:prstGeom prst="triangle">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prstClr val="black"/>
              </a:solidFill>
            </a:endParaRPr>
          </a:p>
        </p:txBody>
      </p:sp>
      <p:cxnSp>
        <p:nvCxnSpPr>
          <p:cNvPr id="131" name="Straight Connector 458"/>
          <p:cNvCxnSpPr>
            <a:stCxn id="292" idx="1"/>
            <a:endCxn id="128" idx="3"/>
          </p:cNvCxnSpPr>
          <p:nvPr/>
        </p:nvCxnSpPr>
        <p:spPr>
          <a:xfrm rot="10800000" flipV="1">
            <a:off x="8598224" y="4776575"/>
            <a:ext cx="151798" cy="1152524"/>
          </a:xfrm>
          <a:prstGeom prst="bentConnector2">
            <a:avLst/>
          </a:prstGeom>
          <a:ln w="19050">
            <a:solidFill>
              <a:schemeClr val="tx1"/>
            </a:solidFill>
            <a:headEnd type="none"/>
          </a:ln>
        </p:spPr>
        <p:style>
          <a:lnRef idx="1">
            <a:schemeClr val="accent1"/>
          </a:lnRef>
          <a:fillRef idx="0">
            <a:schemeClr val="accent1"/>
          </a:fillRef>
          <a:effectRef idx="0">
            <a:schemeClr val="accent1"/>
          </a:effectRef>
          <a:fontRef idx="minor">
            <a:schemeClr val="tx1"/>
          </a:fontRef>
        </p:style>
      </p:cxnSp>
      <p:sp>
        <p:nvSpPr>
          <p:cNvPr id="134" name="Rectangle 133"/>
          <p:cNvSpPr>
            <a:spLocks noChangeAspect="1"/>
          </p:cNvSpPr>
          <p:nvPr/>
        </p:nvSpPr>
        <p:spPr>
          <a:xfrm>
            <a:off x="8804521" y="1320456"/>
            <a:ext cx="206403" cy="156516"/>
          </a:xfrm>
          <a:prstGeom prst="rect">
            <a:avLst/>
          </a:prstGeom>
          <a:solidFill>
            <a:srgbClr val="FAC09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US" sz="900" dirty="0">
              <a:solidFill>
                <a:prstClr val="black"/>
              </a:solidFill>
            </a:endParaRPr>
          </a:p>
        </p:txBody>
      </p:sp>
      <p:sp>
        <p:nvSpPr>
          <p:cNvPr id="123" name="Slide Number Placeholder 5"/>
          <p:cNvSpPr>
            <a:spLocks noGrp="1"/>
          </p:cNvSpPr>
          <p:nvPr>
            <p:ph type="sldNum" sz="quarter" idx="12"/>
          </p:nvPr>
        </p:nvSpPr>
        <p:spPr>
          <a:xfrm>
            <a:off x="8522651" y="-27384"/>
            <a:ext cx="2133600" cy="365125"/>
          </a:xfrm>
          <a:noFill/>
        </p:spPr>
        <p:txBody>
          <a:bodyPr anchor="t"/>
          <a:lstStyle/>
          <a:p>
            <a:pPr>
              <a:defRPr/>
            </a:pPr>
            <a:fld id="{E9661431-ECB2-4EC9-A70E-2D7F75E3D722}" type="slidenum">
              <a:rPr lang="ms-MY" smtClean="0">
                <a:solidFill>
                  <a:prstClr val="white">
                    <a:lumMod val="50000"/>
                  </a:prstClr>
                </a:solidFill>
              </a:rPr>
              <a:pPr>
                <a:defRPr/>
              </a:pPr>
              <a:t>23</a:t>
            </a:fld>
            <a:r>
              <a:rPr lang="ms-MY" dirty="0" smtClean="0">
                <a:solidFill>
                  <a:prstClr val="white">
                    <a:lumMod val="50000"/>
                  </a:prstClr>
                </a:solidFill>
              </a:rPr>
              <a:t> / 63</a:t>
            </a:r>
            <a:endParaRPr lang="ms-MY" dirty="0">
              <a:solidFill>
                <a:prstClr val="white">
                  <a:lumMod val="50000"/>
                </a:prstClr>
              </a:solidFill>
            </a:endParaRPr>
          </a:p>
        </p:txBody>
      </p:sp>
      <p:sp>
        <p:nvSpPr>
          <p:cNvPr id="125" name="Rectangle 124"/>
          <p:cNvSpPr/>
          <p:nvPr/>
        </p:nvSpPr>
        <p:spPr>
          <a:xfrm rot="1448987">
            <a:off x="1479312" y="2680282"/>
            <a:ext cx="9173880" cy="923330"/>
          </a:xfrm>
          <a:prstGeom prst="rect">
            <a:avLst/>
          </a:prstGeom>
          <a:noFill/>
        </p:spPr>
        <p:txBody>
          <a:bodyPr wrap="square" lIns="91440" tIns="45720" rIns="91440" bIns="45720">
            <a:spAutoFit/>
          </a:bodyPr>
          <a:lstStyle/>
          <a:p>
            <a:pPr algn="ct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26" name="Slide Number Placeholder 1"/>
          <p:cNvSpPr txBox="1">
            <a:spLocks/>
          </p:cNvSpPr>
          <p:nvPr/>
        </p:nvSpPr>
        <p:spPr>
          <a:xfrm>
            <a:off x="8610600" y="6356350"/>
            <a:ext cx="2743200" cy="365125"/>
          </a:xfrm>
          <a:prstGeom prst="rect">
            <a:avLst/>
          </a:prstGeom>
        </p:spPr>
        <p:txBody>
          <a:bodyPr vert="horz" lIns="91440" tIns="45720" rIns="91440" bIns="45720" rtlCol="0" anchor="ctr"/>
          <a:lstStyle>
            <a:defPPr>
              <a:defRPr lang="ms-MY"/>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ms-MY" dirty="0" smtClean="0"/>
              <a:t>23</a:t>
            </a:r>
            <a:endParaRPr lang="ms-MY" dirty="0"/>
          </a:p>
        </p:txBody>
      </p:sp>
    </p:spTree>
    <p:extLst>
      <p:ext uri="{BB962C8B-B14F-4D97-AF65-F5344CB8AC3E}">
        <p14:creationId xmlns:p14="http://schemas.microsoft.com/office/powerpoint/2010/main" val="24203665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44450"/>
            <a:ext cx="5455146"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RASIONAL/JUSTIFIKASI</a:t>
            </a:r>
            <a:endParaRPr lang="ms-MY" b="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919536" y="908720"/>
            <a:ext cx="7704856" cy="2492896"/>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Clr>
                <a:schemeClr val="accent1"/>
              </a:buClr>
              <a:buSzPct val="73000"/>
              <a:buFont typeface="Wingdings" panose="05000000000000000000" pitchFamily="2" charset="2"/>
              <a:buChar char="Ø"/>
            </a:pPr>
            <a:r>
              <a:rPr lang="en-US" sz="1800" dirty="0" err="1">
                <a:solidFill>
                  <a:schemeClr val="tx1"/>
                </a:solidFill>
                <a:latin typeface="Arial" panose="020B0604020202020204" pitchFamily="34" charset="0"/>
                <a:cs typeface="Arial" panose="020B0604020202020204" pitchFamily="34" charset="0"/>
              </a:rPr>
              <a:t>Rasional</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atau</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justifikasi</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kenapa</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projek</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perlu</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dilaksanakan</a:t>
            </a:r>
            <a:endParaRPr lang="en-US" sz="1800" dirty="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a:p>
            <a:pPr algn="l">
              <a:buClr>
                <a:schemeClr val="accent1"/>
              </a:buClr>
              <a:buSzPct val="73000"/>
            </a:pPr>
            <a:endParaRPr lang="en-US" sz="1800" dirty="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24</a:t>
            </a:fld>
            <a:endParaRPr lang="ms-MY" dirty="0"/>
          </a:p>
        </p:txBody>
      </p:sp>
    </p:spTree>
    <p:extLst>
      <p:ext uri="{BB962C8B-B14F-4D97-AF65-F5344CB8AC3E}">
        <p14:creationId xmlns:p14="http://schemas.microsoft.com/office/powerpoint/2010/main" val="25410199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44450"/>
            <a:ext cx="5455146"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FAEDAH</a:t>
            </a:r>
            <a:endParaRPr lang="ms-MY" b="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919536" y="908720"/>
            <a:ext cx="7704856" cy="2492896"/>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Clr>
                <a:schemeClr val="accent1"/>
              </a:buClr>
              <a:buSzPct val="73000"/>
              <a:buFont typeface="Wingdings" panose="05000000000000000000" pitchFamily="2" charset="2"/>
              <a:buChar char="Ø"/>
            </a:pPr>
            <a:r>
              <a:rPr lang="en-US" sz="1800" dirty="0" err="1">
                <a:solidFill>
                  <a:schemeClr val="tx1"/>
                </a:solidFill>
                <a:latin typeface="Arial" panose="020B0604020202020204" pitchFamily="34" charset="0"/>
                <a:cs typeface="Arial" panose="020B0604020202020204" pitchFamily="34" charset="0"/>
              </a:rPr>
              <a:t>Faedah</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pelaksanaan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projek</a:t>
            </a:r>
            <a:endParaRPr lang="en-US" sz="1800" dirty="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25</a:t>
            </a:fld>
            <a:endParaRPr lang="ms-MY"/>
          </a:p>
        </p:txBody>
      </p:sp>
    </p:spTree>
    <p:extLst>
      <p:ext uri="{BB962C8B-B14F-4D97-AF65-F5344CB8AC3E}">
        <p14:creationId xmlns:p14="http://schemas.microsoft.com/office/powerpoint/2010/main" val="6683653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44450"/>
            <a:ext cx="8191450"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IMPLIKASI JIKA TIDAK DILAKSANAKAN</a:t>
            </a:r>
            <a:endParaRPr lang="ms-MY" b="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919536" y="908720"/>
            <a:ext cx="7704856" cy="2492896"/>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Clr>
                <a:schemeClr val="accent1"/>
              </a:buClr>
              <a:buSzPct val="73000"/>
              <a:buFont typeface="Wingdings" panose="05000000000000000000" pitchFamily="2" charset="2"/>
              <a:buChar char="Ø"/>
            </a:pPr>
            <a:r>
              <a:rPr lang="en-US" sz="1800" dirty="0" err="1">
                <a:solidFill>
                  <a:schemeClr val="tx1"/>
                </a:solidFill>
                <a:latin typeface="Arial" panose="020B0604020202020204" pitchFamily="34" charset="0"/>
                <a:cs typeface="Arial" panose="020B0604020202020204" pitchFamily="34" charset="0"/>
              </a:rPr>
              <a:t>Nyatakan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implikasi</a:t>
            </a:r>
            <a:endParaRPr lang="en-US" sz="1800" dirty="0">
              <a:solidFill>
                <a:schemeClr val="tx1"/>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26</a:t>
            </a:fld>
            <a:endParaRPr lang="ms-MY"/>
          </a:p>
        </p:txBody>
      </p:sp>
    </p:spTree>
    <p:extLst>
      <p:ext uri="{BB962C8B-B14F-4D97-AF65-F5344CB8AC3E}">
        <p14:creationId xmlns:p14="http://schemas.microsoft.com/office/powerpoint/2010/main" val="388636032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44450"/>
            <a:ext cx="6247234"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JADUAL PELAKSANAAN</a:t>
            </a:r>
            <a:endParaRPr lang="ms-MY" b="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919536" y="908720"/>
            <a:ext cx="7704856" cy="2492896"/>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Clr>
                <a:schemeClr val="accent1"/>
              </a:buClr>
              <a:buSzPct val="73000"/>
              <a:buFont typeface="Wingdings" panose="05000000000000000000" pitchFamily="2" charset="2"/>
              <a:buChar char="Ø"/>
            </a:pPr>
            <a:r>
              <a:rPr lang="en-US" sz="1800" dirty="0" err="1">
                <a:solidFill>
                  <a:schemeClr val="tx1"/>
                </a:solidFill>
                <a:latin typeface="Arial" panose="020B0604020202020204" pitchFamily="34" charset="0"/>
                <a:cs typeface="Arial" panose="020B0604020202020204" pitchFamily="34" charset="0"/>
              </a:rPr>
              <a:t>Masukkan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jadual</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pelaksanaan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berdasarkan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fasa</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pelaksanaan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projek</a:t>
            </a:r>
            <a:r>
              <a:rPr lang="en-US" sz="1800" dirty="0">
                <a:solidFill>
                  <a:schemeClr val="tx1"/>
                </a:solidFill>
                <a:latin typeface="Arial" panose="020B0604020202020204" pitchFamily="34" charset="0"/>
                <a:cs typeface="Arial" panose="020B0604020202020204" pitchFamily="34" charset="0"/>
              </a:rPr>
              <a:t> yang </a:t>
            </a:r>
            <a:r>
              <a:rPr lang="en-US" sz="1800" dirty="0" err="1">
                <a:solidFill>
                  <a:schemeClr val="tx1"/>
                </a:solidFill>
                <a:latin typeface="Arial" panose="020B0604020202020204" pitchFamily="34" charset="0"/>
                <a:cs typeface="Arial" panose="020B0604020202020204" pitchFamily="34" charset="0"/>
              </a:rPr>
              <a:t>meliputi</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skop</a:t>
            </a:r>
            <a:r>
              <a:rPr lang="en-US" sz="1800" dirty="0">
                <a:solidFill>
                  <a:schemeClr val="tx1"/>
                </a:solidFill>
                <a:latin typeface="Arial" panose="020B0604020202020204" pitchFamily="34" charset="0"/>
                <a:cs typeface="Arial" panose="020B0604020202020204" pitchFamily="34" charset="0"/>
              </a:rPr>
              <a:t> </a:t>
            </a:r>
            <a:r>
              <a:rPr lang="en-US" sz="1800" err="1">
                <a:solidFill>
                  <a:schemeClr val="tx1"/>
                </a:solidFill>
                <a:latin typeface="Arial" panose="020B0604020202020204" pitchFamily="34" charset="0"/>
                <a:cs typeface="Arial" panose="020B0604020202020204" pitchFamily="34" charset="0"/>
              </a:rPr>
              <a:t>kerja</a:t>
            </a:r>
            <a:r>
              <a:rPr lang="en-US" sz="1800">
                <a:solidFill>
                  <a:schemeClr val="tx1"/>
                </a:solidFill>
                <a:latin typeface="Arial" panose="020B0604020202020204" pitchFamily="34" charset="0"/>
                <a:cs typeface="Arial" panose="020B0604020202020204" pitchFamily="34" charset="0"/>
              </a:rPr>
              <a:t> </a:t>
            </a:r>
            <a:r>
              <a:rPr lang="en-US" sz="1800" smtClean="0">
                <a:solidFill>
                  <a:schemeClr val="tx1"/>
                </a:solidFill>
                <a:latin typeface="Arial" panose="020B0604020202020204" pitchFamily="34" charset="0"/>
                <a:cs typeface="Arial" panose="020B0604020202020204" pitchFamily="34" charset="0"/>
              </a:rPr>
              <a:t>terlibat</a:t>
            </a:r>
          </a:p>
          <a:p>
            <a:pPr marL="342900" indent="-342900" algn="l">
              <a:buClr>
                <a:schemeClr val="accent1"/>
              </a:buClr>
              <a:buSzPct val="73000"/>
              <a:buFont typeface="Wingdings" panose="05000000000000000000" pitchFamily="2" charset="2"/>
              <a:buChar char="Ø"/>
            </a:pPr>
            <a:endParaRPr lang="en-US" sz="180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r>
              <a:rPr lang="en-US" sz="1800" smtClean="0">
                <a:solidFill>
                  <a:schemeClr val="tx1"/>
                </a:solidFill>
                <a:latin typeface="Arial" panose="020B0604020202020204" pitchFamily="34" charset="0"/>
                <a:cs typeface="Arial" panose="020B0604020202020204" pitchFamily="34" charset="0"/>
              </a:rPr>
              <a:t>Hendaklah letakkan milestone dan jangkaan siap</a:t>
            </a:r>
            <a:endParaRPr lang="en-US" sz="1800" dirty="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27</a:t>
            </a:fld>
            <a:endParaRPr lang="ms-MY"/>
          </a:p>
        </p:txBody>
      </p:sp>
      <p:sp>
        <p:nvSpPr>
          <p:cNvPr id="8" name="Rectangle 7"/>
          <p:cNvSpPr/>
          <p:nvPr/>
        </p:nvSpPr>
        <p:spPr>
          <a:xfrm>
            <a:off x="2403588" y="2967335"/>
            <a:ext cx="7384842" cy="923330"/>
          </a:xfrm>
          <a:prstGeom prst="rect">
            <a:avLst/>
          </a:prstGeom>
          <a:noFill/>
        </p:spPr>
        <p:txBody>
          <a:bodyPr wrap="none" lIns="91440" tIns="45720" rIns="91440" bIns="45720">
            <a:spAutoFit/>
          </a:bodyPr>
          <a:lstStyle/>
          <a:p>
            <a:pPr algn="ctr"/>
            <a:r>
              <a:rPr lang="en-US" sz="5400" b="1" dirty="0" err="1">
                <a:ln w="22225">
                  <a:solidFill>
                    <a:schemeClr val="accent2"/>
                  </a:solidFill>
                  <a:prstDash val="solid"/>
                </a:ln>
                <a:solidFill>
                  <a:schemeClr val="accent2">
                    <a:lumMod val="40000"/>
                    <a:lumOff val="60000"/>
                  </a:schemeClr>
                </a:solidFill>
              </a:rPr>
              <a:t>Lihat</a:t>
            </a:r>
            <a:r>
              <a:rPr lang="en-US" sz="5400" b="1" dirty="0">
                <a:ln w="22225">
                  <a:solidFill>
                    <a:schemeClr val="accent2"/>
                  </a:solidFill>
                  <a:prstDash val="solid"/>
                </a:ln>
                <a:solidFill>
                  <a:schemeClr val="accent2">
                    <a:lumMod val="40000"/>
                    <a:lumOff val="60000"/>
                  </a:schemeClr>
                </a:solidFill>
              </a:rPr>
              <a:t> </a:t>
            </a:r>
            <a:r>
              <a:rPr lang="en-US" sz="5400" b="1" dirty="0" err="1">
                <a:ln w="22225">
                  <a:solidFill>
                    <a:schemeClr val="accent2"/>
                  </a:solidFill>
                  <a:prstDash val="solid"/>
                </a:ln>
                <a:solidFill>
                  <a:schemeClr val="accent2">
                    <a:lumMod val="40000"/>
                    <a:lumOff val="60000"/>
                  </a:schemeClr>
                </a:solidFill>
              </a:rPr>
              <a:t>contoh</a:t>
            </a:r>
            <a:r>
              <a:rPr lang="en-US" sz="5400" b="1" dirty="0">
                <a:ln w="22225">
                  <a:solidFill>
                    <a:schemeClr val="accent2"/>
                  </a:solidFill>
                  <a:prstDash val="solid"/>
                </a:ln>
                <a:solidFill>
                  <a:schemeClr val="accent2">
                    <a:lumMod val="40000"/>
                    <a:lumOff val="60000"/>
                  </a:schemeClr>
                </a:solidFill>
              </a:rPr>
              <a:t> </a:t>
            </a:r>
            <a:r>
              <a:rPr lang="en-US" sz="5400" b="1">
                <a:ln w="22225">
                  <a:solidFill>
                    <a:schemeClr val="accent2"/>
                  </a:solidFill>
                  <a:prstDash val="solid"/>
                </a:ln>
                <a:solidFill>
                  <a:schemeClr val="accent2">
                    <a:lumMod val="40000"/>
                    <a:lumOff val="60000"/>
                  </a:schemeClr>
                </a:solidFill>
              </a:rPr>
              <a:t>Slide </a:t>
            </a:r>
            <a:r>
              <a:rPr lang="en-US" sz="5400" b="1" smtClean="0">
                <a:ln w="22225">
                  <a:solidFill>
                    <a:schemeClr val="accent2"/>
                  </a:solidFill>
                  <a:prstDash val="solid"/>
                </a:ln>
                <a:solidFill>
                  <a:schemeClr val="accent2">
                    <a:lumMod val="40000"/>
                    <a:lumOff val="60000"/>
                  </a:schemeClr>
                </a:solidFill>
              </a:rPr>
              <a:t>28 - 30</a:t>
            </a:r>
            <a:endParaRPr lang="en-US" sz="54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168932785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28</a:t>
            </a:fld>
            <a:endParaRPr lang="ms-MY"/>
          </a:p>
        </p:txBody>
      </p:sp>
      <p:pic>
        <p:nvPicPr>
          <p:cNvPr id="3" name="Picture 2"/>
          <p:cNvPicPr>
            <a:picLocks noChangeAspect="1"/>
          </p:cNvPicPr>
          <p:nvPr/>
        </p:nvPicPr>
        <p:blipFill rotWithShape="1">
          <a:blip r:embed="rId2"/>
          <a:srcRect t="1701"/>
          <a:stretch/>
        </p:blipFill>
        <p:spPr>
          <a:xfrm>
            <a:off x="2885519" y="58315"/>
            <a:ext cx="9167529" cy="6741369"/>
          </a:xfrm>
          <a:prstGeom prst="rect">
            <a:avLst/>
          </a:prstGeom>
        </p:spPr>
      </p:pic>
      <p:sp>
        <p:nvSpPr>
          <p:cNvPr id="4" name="Rectangle 3"/>
          <p:cNvSpPr/>
          <p:nvPr/>
        </p:nvSpPr>
        <p:spPr>
          <a:xfrm rot="1448987">
            <a:off x="7852479" y="2506697"/>
            <a:ext cx="3690885" cy="923330"/>
          </a:xfrm>
          <a:prstGeom prst="rect">
            <a:avLst/>
          </a:prstGeom>
          <a:noFill/>
        </p:spPr>
        <p:txBody>
          <a:bodyPr wrap="square" lIns="91440" tIns="45720" rIns="91440" bIns="45720">
            <a:spAutoFit/>
          </a:bodyPr>
          <a:lstStyle/>
          <a:p>
            <a:pPr algn="ct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CONTOH 1</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6" name="Rectangle 5"/>
          <p:cNvSpPr/>
          <p:nvPr/>
        </p:nvSpPr>
        <p:spPr>
          <a:xfrm>
            <a:off x="376518" y="1792088"/>
            <a:ext cx="2097741" cy="1477328"/>
          </a:xfrm>
          <a:prstGeom prst="rect">
            <a:avLst/>
          </a:prstGeom>
        </p:spPr>
        <p:txBody>
          <a:bodyPr wrap="square">
            <a:spAutoFit/>
          </a:bodyPr>
          <a:lstStyle/>
          <a:p>
            <a:r>
              <a:rPr lang="en-US" dirty="0" err="1" smtClean="0"/>
              <a:t>Jadual</a:t>
            </a:r>
            <a:r>
              <a:rPr lang="en-US" dirty="0" smtClean="0"/>
              <a:t> </a:t>
            </a:r>
            <a:r>
              <a:rPr lang="en-US" dirty="0" err="1" smtClean="0"/>
              <a:t>pelaksanaan</a:t>
            </a:r>
            <a:r>
              <a:rPr lang="en-US" dirty="0" smtClean="0"/>
              <a:t> </a:t>
            </a:r>
            <a:r>
              <a:rPr lang="en-US" dirty="0" err="1" smtClean="0"/>
              <a:t>hendaklah</a:t>
            </a:r>
            <a:r>
              <a:rPr lang="en-US" dirty="0" smtClean="0"/>
              <a:t> </a:t>
            </a:r>
            <a:r>
              <a:rPr lang="en-US" dirty="0" err="1" smtClean="0"/>
              <a:t>bermula</a:t>
            </a:r>
            <a:r>
              <a:rPr lang="en-US" dirty="0" smtClean="0"/>
              <a:t> </a:t>
            </a:r>
            <a:r>
              <a:rPr lang="en-US" dirty="0" err="1" smtClean="0"/>
              <a:t>dengan</a:t>
            </a:r>
            <a:r>
              <a:rPr lang="en-US" dirty="0" smtClean="0"/>
              <a:t> </a:t>
            </a:r>
            <a:r>
              <a:rPr lang="en-US" dirty="0" err="1" smtClean="0"/>
              <a:t>surat</a:t>
            </a:r>
            <a:r>
              <a:rPr lang="en-US" dirty="0" smtClean="0"/>
              <a:t> </a:t>
            </a:r>
            <a:r>
              <a:rPr lang="en-US" dirty="0" err="1" smtClean="0"/>
              <a:t>setuju</a:t>
            </a:r>
            <a:r>
              <a:rPr lang="en-US" dirty="0" smtClean="0"/>
              <a:t> </a:t>
            </a:r>
            <a:r>
              <a:rPr lang="en-US" dirty="0" err="1" smtClean="0"/>
              <a:t>terima</a:t>
            </a:r>
            <a:r>
              <a:rPr lang="en-US" dirty="0" smtClean="0"/>
              <a:t> (SST)/</a:t>
            </a:r>
            <a:r>
              <a:rPr lang="en-US" i="1" dirty="0" smtClean="0"/>
              <a:t>Kick off</a:t>
            </a:r>
            <a:r>
              <a:rPr lang="en-US" dirty="0" smtClean="0"/>
              <a:t> </a:t>
            </a:r>
            <a:r>
              <a:rPr lang="en-US" dirty="0" err="1" smtClean="0"/>
              <a:t>projek</a:t>
            </a:r>
            <a:endParaRPr lang="en-US" dirty="0" smtClean="0"/>
          </a:p>
        </p:txBody>
      </p:sp>
      <p:sp>
        <p:nvSpPr>
          <p:cNvPr id="7" name="Slide Number Placeholder 1"/>
          <p:cNvSpPr txBox="1">
            <a:spLocks/>
          </p:cNvSpPr>
          <p:nvPr/>
        </p:nvSpPr>
        <p:spPr>
          <a:xfrm>
            <a:off x="8763000" y="6508750"/>
            <a:ext cx="2743200" cy="365125"/>
          </a:xfrm>
          <a:prstGeom prst="rect">
            <a:avLst/>
          </a:prstGeom>
        </p:spPr>
        <p:txBody>
          <a:bodyPr vert="horz" lIns="91440" tIns="45720" rIns="91440" bIns="45720" rtlCol="0" anchor="ctr"/>
          <a:lstStyle>
            <a:defPPr>
              <a:defRPr lang="ms-MY"/>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ms-MY" dirty="0" smtClean="0"/>
              <a:t>28</a:t>
            </a:r>
            <a:endParaRPr lang="ms-MY" dirty="0"/>
          </a:p>
        </p:txBody>
      </p:sp>
    </p:spTree>
    <p:extLst>
      <p:ext uri="{BB962C8B-B14F-4D97-AF65-F5344CB8AC3E}">
        <p14:creationId xmlns:p14="http://schemas.microsoft.com/office/powerpoint/2010/main" val="51305276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10"/>
          <p:cNvSpPr txBox="1">
            <a:spLocks/>
          </p:cNvSpPr>
          <p:nvPr/>
        </p:nvSpPr>
        <p:spPr>
          <a:xfrm>
            <a:off x="1524001" y="-27384"/>
            <a:ext cx="9143999" cy="756215"/>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b="1" dirty="0">
                <a:latin typeface="Arial" pitchFamily="34" charset="0"/>
                <a:ea typeface="ＭＳ Ｐゴシック" pitchFamily="34" charset="-128"/>
                <a:cs typeface="Arial" pitchFamily="34" charset="0"/>
              </a:rPr>
              <a:t>JADUAL PELAKSANAAN</a:t>
            </a:r>
            <a:endParaRPr lang="ms-MY" b="1" dirty="0">
              <a:latin typeface="Arial" pitchFamily="34" charset="0"/>
              <a:ea typeface="ＭＳ Ｐゴシック" pitchFamily="34" charset="-128"/>
              <a:cs typeface="Arial" pitchFamily="34" charset="0"/>
            </a:endParaRPr>
          </a:p>
        </p:txBody>
      </p:sp>
      <p:pic>
        <p:nvPicPr>
          <p:cNvPr id="8" name="Picture 7"/>
          <p:cNvPicPr>
            <a:picLocks noChangeAspect="1"/>
          </p:cNvPicPr>
          <p:nvPr/>
        </p:nvPicPr>
        <p:blipFill>
          <a:blip r:embed="rId4"/>
          <a:stretch>
            <a:fillRect/>
          </a:stretch>
        </p:blipFill>
        <p:spPr>
          <a:xfrm>
            <a:off x="1596008" y="6541750"/>
            <a:ext cx="179512" cy="239356"/>
          </a:xfrm>
          <a:prstGeom prst="rect">
            <a:avLst/>
          </a:prstGeom>
        </p:spPr>
      </p:pic>
      <p:sp>
        <p:nvSpPr>
          <p:cNvPr id="9" name="TextBox 8"/>
          <p:cNvSpPr txBox="1"/>
          <p:nvPr/>
        </p:nvSpPr>
        <p:spPr>
          <a:xfrm>
            <a:off x="1524000" y="6221361"/>
            <a:ext cx="2016224" cy="559746"/>
          </a:xfrm>
          <a:prstGeom prst="rect">
            <a:avLst/>
          </a:prstGeom>
          <a:noFill/>
          <a:ln>
            <a:solidFill>
              <a:schemeClr val="tx1"/>
            </a:solidFill>
          </a:ln>
        </p:spPr>
        <p:txBody>
          <a:bodyPr wrap="square" rtlCol="0">
            <a:noAutofit/>
          </a:bodyPr>
          <a:lstStyle/>
          <a:p>
            <a:r>
              <a:rPr lang="en-GB" sz="1000" b="1" dirty="0" err="1">
                <a:latin typeface="Arial" panose="020B0604020202020204" pitchFamily="34" charset="0"/>
                <a:cs typeface="Arial" panose="020B0604020202020204" pitchFamily="34" charset="0"/>
              </a:rPr>
              <a:t>Petunjuk</a:t>
            </a:r>
            <a:r>
              <a:rPr lang="en-GB" sz="1000" b="1" dirty="0">
                <a:latin typeface="Arial" panose="020B0604020202020204" pitchFamily="34" charset="0"/>
                <a:cs typeface="Arial" panose="020B0604020202020204" pitchFamily="34" charset="0"/>
              </a:rPr>
              <a:t>:</a:t>
            </a:r>
          </a:p>
          <a:p>
            <a:endParaRPr lang="en-GB" sz="1000" dirty="0">
              <a:latin typeface="Arial" panose="020B0604020202020204" pitchFamily="34" charset="0"/>
              <a:cs typeface="Arial" panose="020B0604020202020204" pitchFamily="34" charset="0"/>
            </a:endParaRPr>
          </a:p>
          <a:p>
            <a:pPr marL="450850" indent="-177800">
              <a:buFontTx/>
              <a:buChar char="-"/>
              <a:tabLst>
                <a:tab pos="450850" algn="l"/>
              </a:tabLst>
            </a:pPr>
            <a:r>
              <a:rPr lang="en-GB" sz="1000" dirty="0">
                <a:latin typeface="Arial" panose="020B0604020202020204" pitchFamily="34" charset="0"/>
                <a:cs typeface="Arial" panose="020B0604020202020204" pitchFamily="34" charset="0"/>
              </a:rPr>
              <a:t>Completed module</a:t>
            </a:r>
          </a:p>
        </p:txBody>
      </p:sp>
      <p:sp>
        <p:nvSpPr>
          <p:cNvPr id="10" name="Slide Number Placeholder 9"/>
          <p:cNvSpPr>
            <a:spLocks noGrp="1"/>
          </p:cNvSpPr>
          <p:nvPr>
            <p:ph type="sldNum" sz="quarter" idx="12"/>
          </p:nvPr>
        </p:nvSpPr>
        <p:spPr>
          <a:xfrm>
            <a:off x="8536632" y="-26687"/>
            <a:ext cx="2133600" cy="365125"/>
          </a:xfrm>
        </p:spPr>
        <p:txBody>
          <a:bodyPr/>
          <a:lstStyle/>
          <a:p>
            <a:fld id="{339FC8DB-EE4C-4F16-A35F-0BD022E67403}" type="slidenum">
              <a:rPr lang="en-MY" smtClean="0"/>
              <a:pPr/>
              <a:t>29</a:t>
            </a:fld>
            <a:r>
              <a:rPr lang="en-MY" dirty="0" smtClean="0"/>
              <a:t> / 63</a:t>
            </a:r>
            <a:endParaRPr lang="en-MY" dirty="0"/>
          </a:p>
        </p:txBody>
      </p:sp>
      <p:graphicFrame>
        <p:nvGraphicFramePr>
          <p:cNvPr id="3" name="Object 2"/>
          <p:cNvGraphicFramePr>
            <a:graphicFrameLocks noChangeAspect="1"/>
          </p:cNvGraphicFramePr>
          <p:nvPr>
            <p:extLst>
              <p:ext uri="{D42A27DB-BD31-4B8C-83A1-F6EECF244321}">
                <p14:modId xmlns:p14="http://schemas.microsoft.com/office/powerpoint/2010/main" val="409115539"/>
              </p:ext>
            </p:extLst>
          </p:nvPr>
        </p:nvGraphicFramePr>
        <p:xfrm>
          <a:off x="1626278" y="568637"/>
          <a:ext cx="8902819" cy="5492530"/>
        </p:xfrm>
        <a:graphic>
          <a:graphicData uri="http://schemas.openxmlformats.org/presentationml/2006/ole">
            <mc:AlternateContent xmlns:mc="http://schemas.openxmlformats.org/markup-compatibility/2006">
              <mc:Choice xmlns:v="urn:schemas-microsoft-com:vml" Requires="v">
                <p:oleObj spid="_x0000_s1279" name="Worksheet" r:id="rId5" imgW="11468019" imgH="5610402" progId="Excel.Sheet.12">
                  <p:embed/>
                </p:oleObj>
              </mc:Choice>
              <mc:Fallback>
                <p:oleObj name="Worksheet" r:id="rId5" imgW="11468019" imgH="5610402" progId="Excel.Sheet.12">
                  <p:embed/>
                  <p:pic>
                    <p:nvPicPr>
                      <p:cNvPr id="0" name=""/>
                      <p:cNvPicPr/>
                      <p:nvPr/>
                    </p:nvPicPr>
                    <p:blipFill>
                      <a:blip r:embed="rId6"/>
                      <a:stretch>
                        <a:fillRect/>
                      </a:stretch>
                    </p:blipFill>
                    <p:spPr>
                      <a:xfrm>
                        <a:off x="1626278" y="568637"/>
                        <a:ext cx="8902819" cy="5492530"/>
                      </a:xfrm>
                      <a:prstGeom prst="rect">
                        <a:avLst/>
                      </a:prstGeom>
                      <a:ln w="12700">
                        <a:solidFill>
                          <a:schemeClr val="tx1"/>
                        </a:solidFill>
                      </a:ln>
                    </p:spPr>
                  </p:pic>
                </p:oleObj>
              </mc:Fallback>
            </mc:AlternateContent>
          </a:graphicData>
        </a:graphic>
      </p:graphicFrame>
      <p:sp>
        <p:nvSpPr>
          <p:cNvPr id="11" name="Rectangle 10"/>
          <p:cNvSpPr/>
          <p:nvPr/>
        </p:nvSpPr>
        <p:spPr>
          <a:xfrm rot="1448987">
            <a:off x="7852479" y="2506697"/>
            <a:ext cx="3690885" cy="923330"/>
          </a:xfrm>
          <a:prstGeom prst="rect">
            <a:avLst/>
          </a:prstGeom>
          <a:noFill/>
        </p:spPr>
        <p:txBody>
          <a:bodyPr wrap="square" lIns="91440" tIns="45720" rIns="91440" bIns="45720">
            <a:spAutoFit/>
          </a:bodyPr>
          <a:lstStyle/>
          <a:p>
            <a:pPr algn="ct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CONTOH 2</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2" name="Slide Number Placeholder 1"/>
          <p:cNvSpPr txBox="1">
            <a:spLocks/>
          </p:cNvSpPr>
          <p:nvPr/>
        </p:nvSpPr>
        <p:spPr>
          <a:xfrm>
            <a:off x="8610600" y="6356350"/>
            <a:ext cx="2743200" cy="365125"/>
          </a:xfrm>
          <a:prstGeom prst="rect">
            <a:avLst/>
          </a:prstGeom>
        </p:spPr>
        <p:txBody>
          <a:bodyPr vert="horz" lIns="91440" tIns="45720" rIns="91440" bIns="45720" rtlCol="0" anchor="ctr"/>
          <a:lstStyle>
            <a:defPPr>
              <a:defRPr lang="ms-MY"/>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ms-MY" dirty="0" smtClean="0"/>
              <a:t>29</a:t>
            </a:r>
            <a:endParaRPr lang="ms-MY" dirty="0"/>
          </a:p>
        </p:txBody>
      </p:sp>
    </p:spTree>
    <p:extLst>
      <p:ext uri="{BB962C8B-B14F-4D97-AF65-F5344CB8AC3E}">
        <p14:creationId xmlns:p14="http://schemas.microsoft.com/office/powerpoint/2010/main" val="49700169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10"/>
          <p:cNvSpPr txBox="1">
            <a:spLocks/>
          </p:cNvSpPr>
          <p:nvPr/>
        </p:nvSpPr>
        <p:spPr>
          <a:xfrm>
            <a:off x="1524000" y="1"/>
            <a:ext cx="9144000" cy="756215"/>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b="1" dirty="0">
                <a:latin typeface="Arial" pitchFamily="34" charset="0"/>
                <a:ea typeface="ＭＳ Ｐゴシック" pitchFamily="34" charset="-128"/>
                <a:cs typeface="Arial" pitchFamily="34" charset="0"/>
              </a:rPr>
              <a:t>JADUAL PELAKSANAAN (</a:t>
            </a:r>
            <a:r>
              <a:rPr lang="en-US" b="1" dirty="0" err="1">
                <a:latin typeface="Arial" pitchFamily="34" charset="0"/>
                <a:ea typeface="ＭＳ Ｐゴシック" pitchFamily="34" charset="-128"/>
                <a:cs typeface="Arial" pitchFamily="34" charset="0"/>
              </a:rPr>
              <a:t>samb</a:t>
            </a:r>
            <a:r>
              <a:rPr lang="en-US" b="1" dirty="0">
                <a:latin typeface="Arial" pitchFamily="34" charset="0"/>
                <a:ea typeface="ＭＳ Ｐゴシック" pitchFamily="34" charset="-128"/>
                <a:cs typeface="Arial" pitchFamily="34" charset="0"/>
              </a:rPr>
              <a:t>)</a:t>
            </a:r>
            <a:endParaRPr lang="ms-MY" b="1" dirty="0">
              <a:latin typeface="Arial" pitchFamily="34" charset="0"/>
              <a:ea typeface="ＭＳ Ｐゴシック" pitchFamily="34" charset="-128"/>
              <a:cs typeface="Arial" pitchFamily="34" charset="0"/>
            </a:endParaRPr>
          </a:p>
        </p:txBody>
      </p:sp>
      <p:sp>
        <p:nvSpPr>
          <p:cNvPr id="6" name="Slide Number Placeholder 5"/>
          <p:cNvSpPr>
            <a:spLocks noGrp="1"/>
          </p:cNvSpPr>
          <p:nvPr>
            <p:ph type="sldNum" sz="quarter" idx="12"/>
          </p:nvPr>
        </p:nvSpPr>
        <p:spPr>
          <a:xfrm>
            <a:off x="8534400" y="12983"/>
            <a:ext cx="2133600" cy="365125"/>
          </a:xfrm>
        </p:spPr>
        <p:txBody>
          <a:bodyPr/>
          <a:lstStyle/>
          <a:p>
            <a:fld id="{339FC8DB-EE4C-4F16-A35F-0BD022E67403}" type="slidenum">
              <a:rPr lang="en-MY" smtClean="0"/>
              <a:pPr/>
              <a:t>30</a:t>
            </a:fld>
            <a:r>
              <a:rPr lang="en-MY" dirty="0" smtClean="0"/>
              <a:t> / 63</a:t>
            </a:r>
            <a:endParaRPr lang="en-MY" dirty="0"/>
          </a:p>
        </p:txBody>
      </p:sp>
      <p:pic>
        <p:nvPicPr>
          <p:cNvPr id="12" name="Picture 11"/>
          <p:cNvPicPr>
            <a:picLocks noChangeAspect="1"/>
          </p:cNvPicPr>
          <p:nvPr/>
        </p:nvPicPr>
        <p:blipFill>
          <a:blip r:embed="rId3"/>
          <a:stretch>
            <a:fillRect/>
          </a:stretch>
        </p:blipFill>
        <p:spPr>
          <a:xfrm>
            <a:off x="1596008" y="6541750"/>
            <a:ext cx="179512" cy="239356"/>
          </a:xfrm>
          <a:prstGeom prst="rect">
            <a:avLst/>
          </a:prstGeom>
        </p:spPr>
      </p:pic>
      <p:sp>
        <p:nvSpPr>
          <p:cNvPr id="13" name="TextBox 12"/>
          <p:cNvSpPr txBox="1"/>
          <p:nvPr/>
        </p:nvSpPr>
        <p:spPr>
          <a:xfrm>
            <a:off x="1524000" y="6221361"/>
            <a:ext cx="2016224" cy="559746"/>
          </a:xfrm>
          <a:prstGeom prst="rect">
            <a:avLst/>
          </a:prstGeom>
          <a:noFill/>
          <a:ln>
            <a:solidFill>
              <a:schemeClr val="tx1"/>
            </a:solidFill>
          </a:ln>
        </p:spPr>
        <p:txBody>
          <a:bodyPr wrap="square" rtlCol="0">
            <a:noAutofit/>
          </a:bodyPr>
          <a:lstStyle/>
          <a:p>
            <a:r>
              <a:rPr lang="en-GB" sz="1000" b="1" dirty="0" err="1">
                <a:latin typeface="Arial" panose="020B0604020202020204" pitchFamily="34" charset="0"/>
                <a:cs typeface="Arial" panose="020B0604020202020204" pitchFamily="34" charset="0"/>
              </a:rPr>
              <a:t>Petunjuk</a:t>
            </a:r>
            <a:r>
              <a:rPr lang="en-GB" sz="1000" b="1" dirty="0">
                <a:latin typeface="Arial" panose="020B0604020202020204" pitchFamily="34" charset="0"/>
                <a:cs typeface="Arial" panose="020B0604020202020204" pitchFamily="34" charset="0"/>
              </a:rPr>
              <a:t>:</a:t>
            </a:r>
          </a:p>
          <a:p>
            <a:endParaRPr lang="en-GB" sz="1000" dirty="0">
              <a:latin typeface="Arial" panose="020B0604020202020204" pitchFamily="34" charset="0"/>
              <a:cs typeface="Arial" panose="020B0604020202020204" pitchFamily="34" charset="0"/>
            </a:endParaRPr>
          </a:p>
          <a:p>
            <a:pPr marL="450850" indent="-177800">
              <a:buFontTx/>
              <a:buChar char="-"/>
              <a:tabLst>
                <a:tab pos="450850" algn="l"/>
              </a:tabLst>
            </a:pPr>
            <a:r>
              <a:rPr lang="en-GB" sz="1000" dirty="0">
                <a:latin typeface="Arial" panose="020B0604020202020204" pitchFamily="34" charset="0"/>
                <a:cs typeface="Arial" panose="020B0604020202020204" pitchFamily="34" charset="0"/>
              </a:rPr>
              <a:t>Completed module</a:t>
            </a:r>
          </a:p>
        </p:txBody>
      </p:sp>
      <p:graphicFrame>
        <p:nvGraphicFramePr>
          <p:cNvPr id="2" name="Object 1"/>
          <p:cNvGraphicFramePr>
            <a:graphicFrameLocks noChangeAspect="1"/>
          </p:cNvGraphicFramePr>
          <p:nvPr>
            <p:extLst>
              <p:ext uri="{D42A27DB-BD31-4B8C-83A1-F6EECF244321}">
                <p14:modId xmlns:p14="http://schemas.microsoft.com/office/powerpoint/2010/main" val="3562570587"/>
              </p:ext>
            </p:extLst>
          </p:nvPr>
        </p:nvGraphicFramePr>
        <p:xfrm>
          <a:off x="1756357" y="548680"/>
          <a:ext cx="8782101" cy="5544616"/>
        </p:xfrm>
        <a:graphic>
          <a:graphicData uri="http://schemas.openxmlformats.org/presentationml/2006/ole">
            <mc:AlternateContent xmlns:mc="http://schemas.openxmlformats.org/markup-compatibility/2006">
              <mc:Choice xmlns:v="urn:schemas-microsoft-com:vml" Requires="v">
                <p:oleObj spid="_x0000_s2302" name="Worksheet" r:id="rId4" imgW="11468019" imgH="6581896" progId="Excel.Sheet.12">
                  <p:embed/>
                </p:oleObj>
              </mc:Choice>
              <mc:Fallback>
                <p:oleObj name="Worksheet" r:id="rId4" imgW="11468019" imgH="6581896" progId="Excel.Sheet.12">
                  <p:embed/>
                  <p:pic>
                    <p:nvPicPr>
                      <p:cNvPr id="0" name=""/>
                      <p:cNvPicPr/>
                      <p:nvPr/>
                    </p:nvPicPr>
                    <p:blipFill>
                      <a:blip r:embed="rId5"/>
                      <a:stretch>
                        <a:fillRect/>
                      </a:stretch>
                    </p:blipFill>
                    <p:spPr>
                      <a:xfrm>
                        <a:off x="1756357" y="548680"/>
                        <a:ext cx="8782101" cy="5544616"/>
                      </a:xfrm>
                      <a:prstGeom prst="rect">
                        <a:avLst/>
                      </a:prstGeom>
                      <a:ln w="12700">
                        <a:solidFill>
                          <a:schemeClr val="tx1"/>
                        </a:solidFill>
                      </a:ln>
                    </p:spPr>
                  </p:pic>
                </p:oleObj>
              </mc:Fallback>
            </mc:AlternateContent>
          </a:graphicData>
        </a:graphic>
      </p:graphicFrame>
      <p:sp>
        <p:nvSpPr>
          <p:cNvPr id="9" name="Rectangle 8"/>
          <p:cNvSpPr/>
          <p:nvPr/>
        </p:nvSpPr>
        <p:spPr>
          <a:xfrm rot="1448987">
            <a:off x="7852479" y="2091199"/>
            <a:ext cx="3690885" cy="1754326"/>
          </a:xfrm>
          <a:prstGeom prst="rect">
            <a:avLst/>
          </a:prstGeom>
          <a:noFill/>
        </p:spPr>
        <p:txBody>
          <a:bodyPr wrap="square" lIns="91440" tIns="45720" rIns="91440" bIns="45720">
            <a:spAutoFit/>
          </a:bodyPr>
          <a:lstStyle/>
          <a:p>
            <a:pPr algn="ct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CONTOH 2 (</a:t>
            </a: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samb</a:t>
            </a: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8" name="Slide Number Placeholder 1"/>
          <p:cNvSpPr txBox="1">
            <a:spLocks/>
          </p:cNvSpPr>
          <p:nvPr/>
        </p:nvSpPr>
        <p:spPr>
          <a:xfrm>
            <a:off x="8610600" y="6356350"/>
            <a:ext cx="2743200" cy="365125"/>
          </a:xfrm>
          <a:prstGeom prst="rect">
            <a:avLst/>
          </a:prstGeom>
        </p:spPr>
        <p:txBody>
          <a:bodyPr vert="horz" lIns="91440" tIns="45720" rIns="91440" bIns="45720" rtlCol="0" anchor="ctr"/>
          <a:lstStyle>
            <a:defPPr>
              <a:defRPr lang="ms-MY"/>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ms-MY" dirty="0" smtClean="0"/>
              <a:t>30</a:t>
            </a:r>
            <a:endParaRPr lang="ms-MY" dirty="0"/>
          </a:p>
        </p:txBody>
      </p:sp>
    </p:spTree>
    <p:extLst>
      <p:ext uri="{BB962C8B-B14F-4D97-AF65-F5344CB8AC3E}">
        <p14:creationId xmlns:p14="http://schemas.microsoft.com/office/powerpoint/2010/main" val="390980031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2789712757"/>
              </p:ext>
            </p:extLst>
          </p:nvPr>
        </p:nvGraphicFramePr>
        <p:xfrm>
          <a:off x="1703512" y="1701007"/>
          <a:ext cx="8964488" cy="3484880"/>
        </p:xfrm>
        <a:graphic>
          <a:graphicData uri="http://schemas.openxmlformats.org/drawingml/2006/table">
            <a:tbl>
              <a:tblPr firstRow="1" bandRow="1">
                <a:tableStyleId>{5C22544A-7EE6-4342-B048-85BDC9FD1C3A}</a:tableStyleId>
              </a:tblPr>
              <a:tblGrid>
                <a:gridCol w="778935"/>
                <a:gridCol w="5197390"/>
                <a:gridCol w="2988163"/>
              </a:tblGrid>
              <a:tr h="370840">
                <a:tc>
                  <a:txBody>
                    <a:bodyPr/>
                    <a:lstStyle/>
                    <a:p>
                      <a:pPr algn="ctr"/>
                      <a:r>
                        <a:rPr lang="en-US" sz="1400" dirty="0" smtClean="0">
                          <a:solidFill>
                            <a:schemeClr val="tx1"/>
                          </a:solidFill>
                          <a:latin typeface="Arial" panose="020B0604020202020204" pitchFamily="34" charset="0"/>
                          <a:cs typeface="Arial" panose="020B0604020202020204" pitchFamily="34" charset="0"/>
                        </a:rPr>
                        <a:t>BIL.</a:t>
                      </a:r>
                      <a:endParaRPr lang="ms-MY" sz="1400" dirty="0">
                        <a:solidFill>
                          <a:schemeClr val="tx1"/>
                        </a:solidFill>
                        <a:latin typeface="Arial" panose="020B0604020202020204" pitchFamily="34" charset="0"/>
                        <a:cs typeface="Arial" panose="020B0604020202020204" pitchFamily="34" charset="0"/>
                      </a:endParaRPr>
                    </a:p>
                  </a:txBody>
                  <a:tcPr marL="91448" marR="91448">
                    <a:solidFill>
                      <a:srgbClr val="00B0F0"/>
                    </a:solidFill>
                  </a:tcPr>
                </a:tc>
                <a:tc>
                  <a:txBody>
                    <a:bodyPr/>
                    <a:lstStyle/>
                    <a:p>
                      <a:pPr algn="ctr"/>
                      <a:r>
                        <a:rPr lang="en-US" sz="1400" dirty="0" smtClean="0">
                          <a:solidFill>
                            <a:schemeClr val="tx1"/>
                          </a:solidFill>
                          <a:latin typeface="Arial" panose="020B0604020202020204" pitchFamily="34" charset="0"/>
                          <a:cs typeface="Arial" panose="020B0604020202020204" pitchFamily="34" charset="0"/>
                        </a:rPr>
                        <a:t>PERKARA</a:t>
                      </a:r>
                      <a:endParaRPr lang="ms-MY" sz="1400" dirty="0">
                        <a:solidFill>
                          <a:schemeClr val="tx1"/>
                        </a:solidFill>
                        <a:latin typeface="Arial" panose="020B0604020202020204" pitchFamily="34" charset="0"/>
                        <a:cs typeface="Arial" panose="020B0604020202020204" pitchFamily="34" charset="0"/>
                      </a:endParaRPr>
                    </a:p>
                  </a:txBody>
                  <a:tcPr marL="91448" marR="91448">
                    <a:solidFill>
                      <a:srgbClr val="00B0F0"/>
                    </a:solidFill>
                  </a:tcPr>
                </a:tc>
                <a:tc>
                  <a:txBody>
                    <a:bodyPr/>
                    <a:lstStyle/>
                    <a:p>
                      <a:pPr algn="ctr"/>
                      <a:r>
                        <a:rPr lang="en-US" sz="1400" dirty="0" smtClean="0">
                          <a:solidFill>
                            <a:schemeClr val="tx1"/>
                          </a:solidFill>
                          <a:latin typeface="Arial" panose="020B0604020202020204" pitchFamily="34" charset="0"/>
                          <a:cs typeface="Arial" panose="020B0604020202020204" pitchFamily="34" charset="0"/>
                        </a:rPr>
                        <a:t>KOS (RM)</a:t>
                      </a:r>
                      <a:endParaRPr lang="ms-MY" sz="1400" dirty="0">
                        <a:solidFill>
                          <a:schemeClr val="tx1"/>
                        </a:solidFill>
                        <a:latin typeface="Arial" panose="020B0604020202020204" pitchFamily="34" charset="0"/>
                        <a:cs typeface="Arial" panose="020B0604020202020204" pitchFamily="34" charset="0"/>
                      </a:endParaRPr>
                    </a:p>
                  </a:txBody>
                  <a:tcPr marL="91448" marR="91448">
                    <a:solidFill>
                      <a:srgbClr val="00B0F0"/>
                    </a:solidFill>
                  </a:tcPr>
                </a:tc>
              </a:tr>
              <a:tr h="370840">
                <a:tc>
                  <a:txBody>
                    <a:bodyPr/>
                    <a:lstStyle/>
                    <a:p>
                      <a:pPr algn="ctr"/>
                      <a:r>
                        <a:rPr lang="en-US" sz="1400" dirty="0" smtClean="0">
                          <a:latin typeface="Arial" panose="020B0604020202020204" pitchFamily="34" charset="0"/>
                          <a:cs typeface="Arial" panose="020B0604020202020204" pitchFamily="34" charset="0"/>
                        </a:rPr>
                        <a:t>A.</a:t>
                      </a:r>
                      <a:endParaRPr lang="ms-MY" sz="1400" dirty="0">
                        <a:latin typeface="Arial" panose="020B0604020202020204" pitchFamily="34" charset="0"/>
                        <a:cs typeface="Arial" panose="020B0604020202020204" pitchFamily="34" charset="0"/>
                      </a:endParaRPr>
                    </a:p>
                  </a:txBody>
                  <a:tcPr marL="91448" marR="91448"/>
                </a:tc>
                <a:tc>
                  <a:txBody>
                    <a:bodyPr/>
                    <a:lstStyle/>
                    <a:p>
                      <a:r>
                        <a:rPr lang="en-US" sz="1400" dirty="0" err="1" smtClean="0">
                          <a:latin typeface="Arial" panose="020B0604020202020204" pitchFamily="34" charset="0"/>
                          <a:cs typeface="Arial" panose="020B0604020202020204" pitchFamily="34" charset="0"/>
                        </a:rPr>
                        <a:t>Perkakasan</a:t>
                      </a:r>
                      <a:endParaRPr lang="ms-MY" sz="1400" dirty="0">
                        <a:latin typeface="Arial" panose="020B0604020202020204" pitchFamily="34" charset="0"/>
                        <a:cs typeface="Arial" panose="020B0604020202020204" pitchFamily="34" charset="0"/>
                      </a:endParaRPr>
                    </a:p>
                  </a:txBody>
                  <a:tcPr marL="91448" marR="91448"/>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a:latin typeface="Arial" panose="020B0604020202020204" pitchFamily="34" charset="0"/>
                        <a:cs typeface="Arial" panose="020B0604020202020204" pitchFamily="34" charset="0"/>
                      </a:endParaRPr>
                    </a:p>
                  </a:txBody>
                  <a:tcPr/>
                </a:tc>
              </a:tr>
              <a:tr h="370840">
                <a:tc>
                  <a:txBody>
                    <a:bodyPr/>
                    <a:lstStyle/>
                    <a:p>
                      <a:pPr algn="ctr"/>
                      <a:r>
                        <a:rPr lang="ms-MY" sz="1400" dirty="0" smtClean="0">
                          <a:latin typeface="Arial" panose="020B0604020202020204" pitchFamily="34" charset="0"/>
                          <a:cs typeface="Arial" panose="020B0604020202020204" pitchFamily="34" charset="0"/>
                        </a:rPr>
                        <a:t>B.</a:t>
                      </a:r>
                      <a:endParaRPr lang="ms-MY" sz="1400" dirty="0">
                        <a:latin typeface="Arial" panose="020B0604020202020204" pitchFamily="34" charset="0"/>
                        <a:cs typeface="Arial" panose="020B0604020202020204" pitchFamily="34" charset="0"/>
                      </a:endParaRPr>
                    </a:p>
                  </a:txBody>
                  <a:tcPr marL="91448" marR="91448"/>
                </a:tc>
                <a:tc>
                  <a:txBody>
                    <a:bodyPr/>
                    <a:lstStyle/>
                    <a:p>
                      <a:r>
                        <a:rPr lang="ms-MY" sz="1400" smtClean="0">
                          <a:latin typeface="Arial" panose="020B0604020202020204" pitchFamily="34" charset="0"/>
                          <a:cs typeface="Arial" panose="020B0604020202020204" pitchFamily="34" charset="0"/>
                        </a:rPr>
                        <a:t>Pembangunan</a:t>
                      </a:r>
                      <a:r>
                        <a:rPr lang="ms-MY" sz="1400" baseline="0" smtClean="0">
                          <a:latin typeface="Arial" panose="020B0604020202020204" pitchFamily="34" charset="0"/>
                          <a:cs typeface="Arial" panose="020B0604020202020204" pitchFamily="34" charset="0"/>
                        </a:rPr>
                        <a:t> Sistem Aplikasi</a:t>
                      </a:r>
                      <a:endParaRPr lang="ms-MY" sz="1400" dirty="0">
                        <a:latin typeface="Arial" panose="020B0604020202020204" pitchFamily="34" charset="0"/>
                        <a:cs typeface="Arial" panose="020B0604020202020204" pitchFamily="34" charset="0"/>
                      </a:endParaRPr>
                    </a:p>
                  </a:txBody>
                  <a:tcPr marL="91448" marR="91448"/>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370840">
                <a:tc>
                  <a:txBody>
                    <a:bodyPr/>
                    <a:lstStyle/>
                    <a:p>
                      <a:pPr algn="ctr"/>
                      <a:r>
                        <a:rPr lang="en-US" sz="1400" dirty="0" smtClean="0">
                          <a:latin typeface="Arial" panose="020B0604020202020204" pitchFamily="34" charset="0"/>
                          <a:cs typeface="Arial" panose="020B0604020202020204" pitchFamily="34" charset="0"/>
                        </a:rPr>
                        <a:t>C.</a:t>
                      </a:r>
                      <a:endParaRPr lang="ms-MY" sz="1400" dirty="0">
                        <a:latin typeface="Arial" panose="020B0604020202020204" pitchFamily="34" charset="0"/>
                        <a:cs typeface="Arial" panose="020B0604020202020204" pitchFamily="34" charset="0"/>
                      </a:endParaRPr>
                    </a:p>
                  </a:txBody>
                  <a:tcPr marL="91448" marR="91448"/>
                </a:tc>
                <a:tc>
                  <a:txBody>
                    <a:bodyPr/>
                    <a:lstStyle/>
                    <a:p>
                      <a:r>
                        <a:rPr lang="en-US" sz="1400" dirty="0" err="1" smtClean="0">
                          <a:latin typeface="Arial" panose="020B0604020202020204" pitchFamily="34" charset="0"/>
                          <a:cs typeface="Arial" panose="020B0604020202020204" pitchFamily="34" charset="0"/>
                        </a:rPr>
                        <a:t>Perisian</a:t>
                      </a:r>
                      <a:endParaRPr lang="ms-MY" sz="1400" dirty="0">
                        <a:latin typeface="Arial" panose="020B0604020202020204" pitchFamily="34" charset="0"/>
                        <a:cs typeface="Arial" panose="020B0604020202020204" pitchFamily="34" charset="0"/>
                      </a:endParaRPr>
                    </a:p>
                  </a:txBody>
                  <a:tcPr marL="91448" marR="91448"/>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370840">
                <a:tc>
                  <a:txBody>
                    <a:bodyPr/>
                    <a:lstStyle/>
                    <a:p>
                      <a:pPr algn="ctr"/>
                      <a:r>
                        <a:rPr lang="ms-MY" sz="1400" dirty="0" smtClean="0">
                          <a:latin typeface="Arial" panose="020B0604020202020204" pitchFamily="34" charset="0"/>
                          <a:cs typeface="Arial" panose="020B0604020202020204" pitchFamily="34" charset="0"/>
                        </a:rPr>
                        <a:t>D.</a:t>
                      </a:r>
                      <a:endParaRPr lang="ms-MY" sz="1400" dirty="0">
                        <a:latin typeface="Arial" panose="020B0604020202020204" pitchFamily="34" charset="0"/>
                        <a:cs typeface="Arial" panose="020B0604020202020204" pitchFamily="34" charset="0"/>
                      </a:endParaRPr>
                    </a:p>
                  </a:txBody>
                  <a:tcPr marL="91448" marR="91448"/>
                </a:tc>
                <a:tc>
                  <a:txBody>
                    <a:bodyPr/>
                    <a:lstStyle/>
                    <a:p>
                      <a:r>
                        <a:rPr lang="ms-MY" sz="1400" dirty="0" smtClean="0">
                          <a:latin typeface="Arial" panose="020B0604020202020204" pitchFamily="34" charset="0"/>
                          <a:cs typeface="Arial" panose="020B0604020202020204" pitchFamily="34" charset="0"/>
                        </a:rPr>
                        <a:t>Rangkaian</a:t>
                      </a:r>
                      <a:endParaRPr lang="ms-MY" sz="1400" dirty="0">
                        <a:latin typeface="Arial" panose="020B0604020202020204" pitchFamily="34" charset="0"/>
                        <a:cs typeface="Arial" panose="020B0604020202020204" pitchFamily="34" charset="0"/>
                      </a:endParaRPr>
                    </a:p>
                  </a:txBody>
                  <a:tcPr marL="91448" marR="91448"/>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370840">
                <a:tc>
                  <a:txBody>
                    <a:bodyPr/>
                    <a:lstStyle/>
                    <a:p>
                      <a:pPr algn="ctr"/>
                      <a:r>
                        <a:rPr lang="ms-MY" sz="1400" dirty="0" smtClean="0">
                          <a:latin typeface="Arial" panose="020B0604020202020204" pitchFamily="34" charset="0"/>
                          <a:cs typeface="Arial" panose="020B0604020202020204" pitchFamily="34" charset="0"/>
                        </a:rPr>
                        <a:t>E.</a:t>
                      </a:r>
                      <a:endParaRPr lang="ms-MY" sz="1400" dirty="0">
                        <a:latin typeface="Arial" panose="020B0604020202020204" pitchFamily="34" charset="0"/>
                        <a:cs typeface="Arial" panose="020B0604020202020204" pitchFamily="34" charset="0"/>
                      </a:endParaRPr>
                    </a:p>
                  </a:txBody>
                  <a:tcPr marL="91448" marR="914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err="1" smtClean="0">
                          <a:latin typeface="Arial" panose="020B0604020202020204" pitchFamily="34" charset="0"/>
                          <a:cs typeface="Arial" panose="020B0604020202020204" pitchFamily="34" charset="0"/>
                        </a:rPr>
                        <a:t>Perkhidmatan</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termasuk</a:t>
                      </a:r>
                      <a:r>
                        <a:rPr lang="en-US" sz="1400" dirty="0" smtClean="0">
                          <a:latin typeface="Arial" panose="020B0604020202020204" pitchFamily="34" charset="0"/>
                          <a:cs typeface="Arial" panose="020B0604020202020204" pitchFamily="34" charset="0"/>
                        </a:rPr>
                        <a:t> latihan)</a:t>
                      </a:r>
                      <a:endParaRPr lang="ms-MY" sz="1400" dirty="0" smtClean="0">
                        <a:latin typeface="Arial" panose="020B0604020202020204" pitchFamily="34" charset="0"/>
                        <a:cs typeface="Arial" panose="020B0604020202020204" pitchFamily="34" charset="0"/>
                      </a:endParaRPr>
                    </a:p>
                  </a:txBody>
                  <a:tcPr marL="91448" marR="91448"/>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370840">
                <a:tc>
                  <a:txBody>
                    <a:bodyPr/>
                    <a:lstStyle/>
                    <a:p>
                      <a:pPr algn="ctr"/>
                      <a:r>
                        <a:rPr lang="en-US" sz="1400" dirty="0" smtClean="0">
                          <a:latin typeface="Arial" panose="020B0604020202020204" pitchFamily="34" charset="0"/>
                          <a:cs typeface="Arial" panose="020B0604020202020204" pitchFamily="34" charset="0"/>
                        </a:rPr>
                        <a:t>F.</a:t>
                      </a:r>
                      <a:endParaRPr lang="ms-MY" sz="1400" dirty="0">
                        <a:latin typeface="Arial" panose="020B0604020202020204" pitchFamily="34" charset="0"/>
                        <a:cs typeface="Arial" panose="020B0604020202020204" pitchFamily="34" charset="0"/>
                      </a:endParaRPr>
                    </a:p>
                  </a:txBody>
                  <a:tcPr marL="91448" marR="91448"/>
                </a:tc>
                <a:tc>
                  <a:txBody>
                    <a:bodyPr/>
                    <a:lstStyle/>
                    <a:p>
                      <a:r>
                        <a:rPr lang="ms-MY" sz="1400" dirty="0" smtClean="0">
                          <a:latin typeface="Arial" panose="020B0604020202020204" pitchFamily="34" charset="0"/>
                          <a:cs typeface="Arial" panose="020B0604020202020204" pitchFamily="34" charset="0"/>
                        </a:rPr>
                        <a:t>Lain-lain</a:t>
                      </a:r>
                      <a:endParaRPr lang="ms-MY" sz="1400" dirty="0">
                        <a:latin typeface="Arial" panose="020B0604020202020204" pitchFamily="34" charset="0"/>
                        <a:cs typeface="Arial" panose="020B0604020202020204" pitchFamily="34" charset="0"/>
                      </a:endParaRPr>
                    </a:p>
                  </a:txBody>
                  <a:tcPr marL="91448" marR="91448"/>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370840">
                <a:tc>
                  <a:txBody>
                    <a:bodyPr/>
                    <a:lstStyle/>
                    <a:p>
                      <a:pPr algn="ctr"/>
                      <a:endParaRPr lang="ms-MY" sz="1400" dirty="0">
                        <a:latin typeface="Arial" panose="020B0604020202020204" pitchFamily="34" charset="0"/>
                        <a:cs typeface="Arial" panose="020B0604020202020204" pitchFamily="34" charset="0"/>
                      </a:endParaRPr>
                    </a:p>
                  </a:txBody>
                  <a:tcPr marL="91448" marR="91448"/>
                </a:tc>
                <a:tc>
                  <a:txBody>
                    <a:bodyPr/>
                    <a:lstStyle/>
                    <a:p>
                      <a:pPr algn="r"/>
                      <a:r>
                        <a:rPr lang="en-US" sz="1400" b="1" dirty="0" smtClean="0">
                          <a:latin typeface="Arial" panose="020B0604020202020204" pitchFamily="34" charset="0"/>
                          <a:cs typeface="Arial" panose="020B0604020202020204" pitchFamily="34" charset="0"/>
                        </a:rPr>
                        <a:t>JUMLAH</a:t>
                      </a:r>
                      <a:endParaRPr lang="ms-MY" sz="1400" b="1" dirty="0">
                        <a:latin typeface="Arial" panose="020B0604020202020204" pitchFamily="34" charset="0"/>
                        <a:cs typeface="Arial" panose="020B0604020202020204" pitchFamily="34" charset="0"/>
                      </a:endParaRPr>
                    </a:p>
                  </a:txBody>
                  <a:tcPr marL="91448" marR="91448"/>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1" dirty="0" smtClean="0">
                          <a:latin typeface="Arial" panose="020B0604020202020204" pitchFamily="34" charset="0"/>
                          <a:cs typeface="Arial" panose="020B0604020202020204" pitchFamily="34" charset="0"/>
                        </a:rPr>
                        <a:t>XXX,XXX.XX</a:t>
                      </a:r>
                      <a:endParaRPr lang="ms-MY" sz="1400" b="1" dirty="0" smtClean="0">
                        <a:latin typeface="Arial" panose="020B0604020202020204" pitchFamily="34" charset="0"/>
                        <a:cs typeface="Arial" panose="020B0604020202020204" pitchFamily="34" charset="0"/>
                      </a:endParaRPr>
                    </a:p>
                  </a:txBody>
                  <a:tcPr/>
                </a:tc>
              </a:tr>
              <a:tr h="370840">
                <a:tc>
                  <a:txBody>
                    <a:bodyPr/>
                    <a:lstStyle/>
                    <a:p>
                      <a:endParaRPr lang="ms-MY" sz="1400" dirty="0">
                        <a:latin typeface="Arial" panose="020B0604020202020204" pitchFamily="34" charset="0"/>
                        <a:cs typeface="Arial" panose="020B0604020202020204" pitchFamily="34" charset="0"/>
                      </a:endParaRPr>
                    </a:p>
                  </a:txBody>
                  <a:tcPr marL="91448" marR="91448"/>
                </a:tc>
                <a:tc>
                  <a:txBody>
                    <a:bodyPr/>
                    <a:lstStyle/>
                    <a:p>
                      <a:pPr algn="r"/>
                      <a:r>
                        <a:rPr lang="en-US" sz="1400" b="1" dirty="0" smtClean="0">
                          <a:latin typeface="Arial" panose="020B0604020202020204" pitchFamily="34" charset="0"/>
                          <a:cs typeface="Arial" panose="020B0604020202020204" pitchFamily="34" charset="0"/>
                        </a:rPr>
                        <a:t>JUMLAH KESELURUHAN</a:t>
                      </a:r>
                      <a:endParaRPr lang="ms-MY" sz="1400" b="1" dirty="0">
                        <a:latin typeface="Arial" panose="020B0604020202020204" pitchFamily="34" charset="0"/>
                        <a:cs typeface="Arial" panose="020B0604020202020204" pitchFamily="34" charset="0"/>
                      </a:endParaRPr>
                    </a:p>
                  </a:txBody>
                  <a:tcPr marL="91448" marR="91448"/>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1" dirty="0" smtClean="0">
                          <a:latin typeface="Arial" panose="020B0604020202020204" pitchFamily="34" charset="0"/>
                          <a:cs typeface="Arial" panose="020B0604020202020204" pitchFamily="34" charset="0"/>
                        </a:rPr>
                        <a:t>XXX,XXX.XX</a:t>
                      </a:r>
                      <a:endParaRPr lang="ms-MY" sz="1400" b="1" dirty="0" smtClean="0">
                        <a:latin typeface="Arial" panose="020B0604020202020204" pitchFamily="34" charset="0"/>
                        <a:cs typeface="Arial" panose="020B0604020202020204" pitchFamily="34" charset="0"/>
                      </a:endParaRPr>
                    </a:p>
                    <a:p>
                      <a:pPr algn="r"/>
                      <a:endParaRPr lang="ms-MY" sz="1400" b="1" dirty="0">
                        <a:latin typeface="Arial" panose="020B0604020202020204" pitchFamily="34" charset="0"/>
                        <a:cs typeface="Arial" panose="020B0604020202020204" pitchFamily="34" charset="0"/>
                      </a:endParaRPr>
                    </a:p>
                  </a:txBody>
                  <a:tcPr/>
                </a:tc>
              </a:tr>
            </a:tbl>
          </a:graphicData>
        </a:graphic>
      </p:graphicFrame>
      <p:sp>
        <p:nvSpPr>
          <p:cNvPr id="14367" name="TextBox 6"/>
          <p:cNvSpPr txBox="1">
            <a:spLocks noChangeArrowheads="1"/>
          </p:cNvSpPr>
          <p:nvPr/>
        </p:nvSpPr>
        <p:spPr bwMode="auto">
          <a:xfrm>
            <a:off x="1919536" y="908720"/>
            <a:ext cx="7632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just">
              <a:buFont typeface="Arial" pitchFamily="34" charset="0"/>
              <a:buNone/>
            </a:pPr>
            <a:r>
              <a:rPr lang="en-US" altLang="ms-MY" sz="1800" b="1" u="sng" dirty="0" err="1">
                <a:latin typeface="Arial" panose="020B0604020202020204" pitchFamily="34" charset="0"/>
                <a:cs typeface="Arial" panose="020B0604020202020204" pitchFamily="34" charset="0"/>
              </a:rPr>
              <a:t>Ringkasan</a:t>
            </a:r>
            <a:r>
              <a:rPr lang="en-US" altLang="ms-MY" sz="1800" b="1" u="sng" dirty="0">
                <a:latin typeface="Arial" panose="020B0604020202020204" pitchFamily="34" charset="0"/>
                <a:cs typeface="Arial" panose="020B0604020202020204" pitchFamily="34" charset="0"/>
              </a:rPr>
              <a:t> </a:t>
            </a:r>
            <a:r>
              <a:rPr lang="en-US" altLang="ms-MY" sz="1800" b="1" u="sng" dirty="0" err="1">
                <a:latin typeface="Arial" panose="020B0604020202020204" pitchFamily="34" charset="0"/>
                <a:cs typeface="Arial" panose="020B0604020202020204" pitchFamily="34" charset="0"/>
              </a:rPr>
              <a:t>Peruntukan</a:t>
            </a:r>
            <a:r>
              <a:rPr lang="en-US" altLang="ms-MY" sz="1800" dirty="0">
                <a:latin typeface="Arial" panose="020B0604020202020204" pitchFamily="34" charset="0"/>
                <a:cs typeface="Arial" panose="020B0604020202020204" pitchFamily="34" charset="0"/>
              </a:rPr>
              <a:t>: </a:t>
            </a:r>
          </a:p>
        </p:txBody>
      </p:sp>
      <p:sp>
        <p:nvSpPr>
          <p:cNvPr id="7" name="Text Placeholder 10"/>
          <p:cNvSpPr txBox="1">
            <a:spLocks/>
          </p:cNvSpPr>
          <p:nvPr/>
        </p:nvSpPr>
        <p:spPr>
          <a:xfrm>
            <a:off x="1864990" y="44450"/>
            <a:ext cx="6247234"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MAKLUMAT PERUNTUKAN</a:t>
            </a:r>
            <a:endParaRPr lang="ms-MY" b="1" dirty="0">
              <a:latin typeface="Arial" pitchFamily="34" charset="0"/>
              <a:ea typeface="ＭＳ Ｐゴシック" pitchFamily="34" charset="-128"/>
              <a:cs typeface="Arial"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31</a:t>
            </a:fld>
            <a:endParaRPr lang="ms-MY"/>
          </a:p>
        </p:txBody>
      </p:sp>
    </p:spTree>
    <p:extLst>
      <p:ext uri="{BB962C8B-B14F-4D97-AF65-F5344CB8AC3E}">
        <p14:creationId xmlns:p14="http://schemas.microsoft.com/office/powerpoint/2010/main" val="199810731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3438726590"/>
              </p:ext>
            </p:extLst>
          </p:nvPr>
        </p:nvGraphicFramePr>
        <p:xfrm>
          <a:off x="2135561" y="2024845"/>
          <a:ext cx="7992887" cy="3015259"/>
        </p:xfrm>
        <a:graphic>
          <a:graphicData uri="http://schemas.openxmlformats.org/drawingml/2006/table">
            <a:tbl>
              <a:tblPr firstRow="1" bandRow="1">
                <a:tableStyleId>{5C22544A-7EE6-4342-B048-85BDC9FD1C3A}</a:tableStyleId>
              </a:tblPr>
              <a:tblGrid>
                <a:gridCol w="694512">
                  <a:extLst>
                    <a:ext uri="{9D8B030D-6E8A-4147-A177-3AD203B41FA5}">
                      <a16:colId xmlns="" xmlns:a16="http://schemas.microsoft.com/office/drawing/2014/main" val="20000"/>
                    </a:ext>
                  </a:extLst>
                </a:gridCol>
                <a:gridCol w="4634078">
                  <a:extLst>
                    <a:ext uri="{9D8B030D-6E8A-4147-A177-3AD203B41FA5}">
                      <a16:colId xmlns="" xmlns:a16="http://schemas.microsoft.com/office/drawing/2014/main" val="20001"/>
                    </a:ext>
                  </a:extLst>
                </a:gridCol>
                <a:gridCol w="2664297">
                  <a:extLst>
                    <a:ext uri="{9D8B030D-6E8A-4147-A177-3AD203B41FA5}">
                      <a16:colId xmlns="" xmlns:a16="http://schemas.microsoft.com/office/drawing/2014/main" val="20002"/>
                    </a:ext>
                  </a:extLst>
                </a:gridCol>
              </a:tblGrid>
              <a:tr h="309281">
                <a:tc>
                  <a:txBody>
                    <a:bodyPr/>
                    <a:lstStyle/>
                    <a:p>
                      <a:pPr algn="ctr"/>
                      <a:r>
                        <a:rPr lang="en-US" sz="1600" dirty="0">
                          <a:solidFill>
                            <a:schemeClr val="tx1"/>
                          </a:solidFill>
                          <a:latin typeface="Arial" panose="020B0604020202020204" pitchFamily="34" charset="0"/>
                          <a:cs typeface="Arial" panose="020B0604020202020204" pitchFamily="34" charset="0"/>
                        </a:rPr>
                        <a:t>BIL.</a:t>
                      </a:r>
                      <a:endParaRPr lang="ms-MY" sz="1600" dirty="0">
                        <a:solidFill>
                          <a:schemeClr val="tx1"/>
                        </a:solidFill>
                        <a:latin typeface="Arial" panose="020B0604020202020204" pitchFamily="34" charset="0"/>
                        <a:cs typeface="Arial" panose="020B0604020202020204" pitchFamily="34" charset="0"/>
                      </a:endParaRPr>
                    </a:p>
                  </a:txBody>
                  <a:tcPr marL="68586" marR="68586" marT="34290" marB="34290" anchor="ctr">
                    <a:solidFill>
                      <a:srgbClr val="00B0F0"/>
                    </a:solidFill>
                  </a:tcPr>
                </a:tc>
                <a:tc>
                  <a:txBody>
                    <a:bodyPr/>
                    <a:lstStyle/>
                    <a:p>
                      <a:pPr algn="ctr"/>
                      <a:r>
                        <a:rPr lang="en-US" sz="1600" dirty="0">
                          <a:solidFill>
                            <a:schemeClr val="tx1"/>
                          </a:solidFill>
                          <a:latin typeface="Arial" panose="020B0604020202020204" pitchFamily="34" charset="0"/>
                          <a:cs typeface="Arial" panose="020B0604020202020204" pitchFamily="34" charset="0"/>
                        </a:rPr>
                        <a:t>PERKARA</a:t>
                      </a:r>
                      <a:endParaRPr lang="ms-MY" sz="1600" dirty="0">
                        <a:solidFill>
                          <a:schemeClr val="tx1"/>
                        </a:solidFill>
                        <a:latin typeface="Arial" panose="020B0604020202020204" pitchFamily="34" charset="0"/>
                        <a:cs typeface="Arial" panose="020B0604020202020204" pitchFamily="34" charset="0"/>
                      </a:endParaRPr>
                    </a:p>
                  </a:txBody>
                  <a:tcPr marL="68586" marR="68586" marT="34290" marB="34290" anchor="ctr">
                    <a:solidFill>
                      <a:srgbClr val="00B0F0"/>
                    </a:solidFill>
                  </a:tcPr>
                </a:tc>
                <a:tc>
                  <a:txBody>
                    <a:bodyPr/>
                    <a:lstStyle/>
                    <a:p>
                      <a:pPr algn="ctr"/>
                      <a:r>
                        <a:rPr lang="en-US" sz="1600" dirty="0">
                          <a:solidFill>
                            <a:schemeClr val="tx1"/>
                          </a:solidFill>
                          <a:latin typeface="Arial" panose="020B0604020202020204" pitchFamily="34" charset="0"/>
                          <a:cs typeface="Arial" panose="020B0604020202020204" pitchFamily="34" charset="0"/>
                        </a:rPr>
                        <a:t>KOS (RM)</a:t>
                      </a:r>
                      <a:endParaRPr lang="ms-MY" sz="1600" dirty="0">
                        <a:solidFill>
                          <a:schemeClr val="tx1"/>
                        </a:solidFill>
                        <a:latin typeface="Arial" panose="020B0604020202020204" pitchFamily="34" charset="0"/>
                        <a:cs typeface="Arial" panose="020B0604020202020204" pitchFamily="34" charset="0"/>
                      </a:endParaRPr>
                    </a:p>
                  </a:txBody>
                  <a:tcPr marL="68586" marR="68586" marT="34290" marB="34290" anchor="ctr">
                    <a:solidFill>
                      <a:srgbClr val="00B0F0"/>
                    </a:solidFill>
                  </a:tcPr>
                </a:tc>
                <a:extLst>
                  <a:ext uri="{0D108BD9-81ED-4DB2-BD59-A6C34878D82A}">
                    <a16:rowId xmlns="" xmlns:a16="http://schemas.microsoft.com/office/drawing/2014/main" val="10000"/>
                  </a:ext>
                </a:extLst>
              </a:tr>
              <a:tr h="416549">
                <a:tc>
                  <a:txBody>
                    <a:bodyPr/>
                    <a:lstStyle/>
                    <a:p>
                      <a:pPr algn="ctr" rtl="0" fontAlgn="ctr"/>
                      <a:r>
                        <a:rPr lang="en-MY" sz="1600" b="0" i="0" u="none" strike="noStrike" dirty="0">
                          <a:solidFill>
                            <a:schemeClr val="tx1"/>
                          </a:solidFill>
                          <a:effectLst/>
                          <a:latin typeface="Arial" panose="020B0604020202020204" pitchFamily="34" charset="0"/>
                        </a:rPr>
                        <a:t>A</a:t>
                      </a:r>
                    </a:p>
                  </a:txBody>
                  <a:tcPr marL="9525" marR="9525" marT="9525" marB="0" anchor="ctr"/>
                </a:tc>
                <a:tc>
                  <a:txBody>
                    <a:bodyPr/>
                    <a:lstStyle/>
                    <a:p>
                      <a:pPr algn="l" rtl="0" fontAlgn="ctr"/>
                      <a:r>
                        <a:rPr lang="en-MY" sz="1600" b="0" i="0" u="none" strike="noStrike" dirty="0" err="1">
                          <a:solidFill>
                            <a:schemeClr val="tx1"/>
                          </a:solidFill>
                          <a:effectLst/>
                          <a:latin typeface="Arial" panose="020B0604020202020204" pitchFamily="34" charset="0"/>
                        </a:rPr>
                        <a:t>Perkakasan</a:t>
                      </a:r>
                      <a:r>
                        <a:rPr lang="en-MY" sz="1600" b="0" i="0" u="none" strike="noStrike" dirty="0">
                          <a:solidFill>
                            <a:schemeClr val="tx1"/>
                          </a:solidFill>
                          <a:effectLst/>
                          <a:latin typeface="Arial" panose="020B0604020202020204" pitchFamily="34" charset="0"/>
                        </a:rPr>
                        <a:t> ICT</a:t>
                      </a:r>
                    </a:p>
                  </a:txBody>
                  <a:tcPr marL="9525" marR="9525" marT="9525" marB="0" anchor="ctr"/>
                </a:tc>
                <a:tc>
                  <a:txBody>
                    <a:bodyPr/>
                    <a:lstStyle/>
                    <a:p>
                      <a:pPr algn="r" rtl="0" fontAlgn="b"/>
                      <a:r>
                        <a:rPr lang="en-US" sz="1600" b="0" i="0" u="none" strike="noStrike" smtClean="0">
                          <a:solidFill>
                            <a:schemeClr val="tx1"/>
                          </a:solidFill>
                          <a:effectLst/>
                          <a:latin typeface="Arial" panose="020B0604020202020204" pitchFamily="34" charset="0"/>
                        </a:rPr>
                        <a:t>500,000.00</a:t>
                      </a:r>
                      <a:endParaRPr lang="en-US" sz="1600" b="0" i="0" u="none" strike="noStrike" dirty="0">
                        <a:solidFill>
                          <a:schemeClr val="tx1"/>
                        </a:solidFill>
                        <a:effectLst/>
                        <a:latin typeface="Arial" panose="020B0604020202020204" pitchFamily="34" charset="0"/>
                      </a:endParaRPr>
                    </a:p>
                  </a:txBody>
                  <a:tcPr marL="0" marR="0" marT="0" marB="0"/>
                </a:tc>
                <a:extLst>
                  <a:ext uri="{0D108BD9-81ED-4DB2-BD59-A6C34878D82A}">
                    <a16:rowId xmlns="" xmlns:a16="http://schemas.microsoft.com/office/drawing/2014/main" val="10001"/>
                  </a:ext>
                </a:extLst>
              </a:tr>
              <a:tr h="378261">
                <a:tc>
                  <a:txBody>
                    <a:bodyPr/>
                    <a:lstStyle/>
                    <a:p>
                      <a:pPr algn="ctr" rtl="0" fontAlgn="ctr"/>
                      <a:r>
                        <a:rPr lang="en-MY" sz="1600" b="0" i="0" u="none" strike="noStrike" dirty="0">
                          <a:solidFill>
                            <a:schemeClr val="tx1"/>
                          </a:solidFill>
                          <a:effectLst/>
                          <a:latin typeface="Arial" panose="020B0604020202020204" pitchFamily="34" charset="0"/>
                        </a:rPr>
                        <a:t>B</a:t>
                      </a:r>
                    </a:p>
                  </a:txBody>
                  <a:tcPr marL="9525" marR="9525" marT="9525" marB="0" anchor="ctr"/>
                </a:tc>
                <a:tc>
                  <a:txBody>
                    <a:bodyPr/>
                    <a:lstStyle/>
                    <a:p>
                      <a:pPr algn="l" rtl="0" fontAlgn="ctr"/>
                      <a:r>
                        <a:rPr lang="en-MY" sz="1600" b="0" i="0" u="none" strike="noStrike" dirty="0">
                          <a:solidFill>
                            <a:schemeClr val="tx1"/>
                          </a:solidFill>
                          <a:effectLst/>
                          <a:latin typeface="Arial" panose="020B0604020202020204" pitchFamily="34" charset="0"/>
                        </a:rPr>
                        <a:t>Pembangunan </a:t>
                      </a:r>
                      <a:r>
                        <a:rPr lang="en-MY" sz="1600" b="0" i="0" u="none" strike="noStrike" dirty="0" err="1">
                          <a:solidFill>
                            <a:schemeClr val="tx1"/>
                          </a:solidFill>
                          <a:effectLst/>
                          <a:latin typeface="Arial" panose="020B0604020202020204" pitchFamily="34" charset="0"/>
                        </a:rPr>
                        <a:t>Sistem</a:t>
                      </a:r>
                      <a:endParaRPr lang="en-MY" sz="1600" b="0" i="0" u="none" strike="noStrike" dirty="0">
                        <a:solidFill>
                          <a:schemeClr val="tx1"/>
                        </a:solidFill>
                        <a:effectLst/>
                        <a:latin typeface="Arial" panose="020B0604020202020204" pitchFamily="34" charset="0"/>
                      </a:endParaRPr>
                    </a:p>
                  </a:txBody>
                  <a:tcPr marL="9525" marR="9525" marT="9525" marB="0" anchor="ctr"/>
                </a:tc>
                <a:tc>
                  <a:txBody>
                    <a:bodyPr/>
                    <a:lstStyle/>
                    <a:p>
                      <a:pPr algn="r" rtl="0" fontAlgn="ctr"/>
                      <a:r>
                        <a:rPr lang="en-US" sz="1600" b="0" i="0" u="none" strike="noStrike" smtClean="0">
                          <a:solidFill>
                            <a:schemeClr val="tx1"/>
                          </a:solidFill>
                          <a:effectLst/>
                          <a:latin typeface="Arial" panose="020B0604020202020204" pitchFamily="34" charset="0"/>
                        </a:rPr>
                        <a:t> 5,000,000.00 </a:t>
                      </a:r>
                      <a:endParaRPr lang="en-US" sz="1600" b="0" i="0" u="none" strike="noStrike" dirty="0">
                        <a:solidFill>
                          <a:schemeClr val="tx1"/>
                        </a:solidFill>
                        <a:effectLst/>
                        <a:latin typeface="Arial" panose="020B0604020202020204" pitchFamily="34" charset="0"/>
                      </a:endParaRPr>
                    </a:p>
                  </a:txBody>
                  <a:tcPr marL="0" marR="0" marT="0" marB="0"/>
                </a:tc>
                <a:extLst>
                  <a:ext uri="{0D108BD9-81ED-4DB2-BD59-A6C34878D82A}">
                    <a16:rowId xmlns="" xmlns:a16="http://schemas.microsoft.com/office/drawing/2014/main" val="10010"/>
                  </a:ext>
                </a:extLst>
              </a:tr>
              <a:tr h="378261">
                <a:tc>
                  <a:txBody>
                    <a:bodyPr/>
                    <a:lstStyle/>
                    <a:p>
                      <a:pPr algn="ctr" rtl="0" fontAlgn="ctr"/>
                      <a:r>
                        <a:rPr lang="en-MY" sz="1600" b="0" i="0" u="none" strike="noStrike" dirty="0">
                          <a:solidFill>
                            <a:schemeClr val="tx1"/>
                          </a:solidFill>
                          <a:effectLst/>
                          <a:latin typeface="Arial" panose="020B0604020202020204" pitchFamily="34" charset="0"/>
                        </a:rPr>
                        <a:t>C</a:t>
                      </a:r>
                    </a:p>
                  </a:txBody>
                  <a:tcPr marL="9525" marR="9525" marT="9525" marB="0" anchor="ctr"/>
                </a:tc>
                <a:tc>
                  <a:txBody>
                    <a:bodyPr/>
                    <a:lstStyle/>
                    <a:p>
                      <a:pPr algn="l" rtl="0" fontAlgn="ctr"/>
                      <a:r>
                        <a:rPr lang="en-MY" sz="1600" b="0" i="0" u="none" strike="noStrike" dirty="0" err="1">
                          <a:solidFill>
                            <a:schemeClr val="tx1"/>
                          </a:solidFill>
                          <a:effectLst/>
                          <a:latin typeface="Arial" panose="020B0604020202020204" pitchFamily="34" charset="0"/>
                        </a:rPr>
                        <a:t>Perisian</a:t>
                      </a:r>
                      <a:endParaRPr lang="en-MY" sz="1600" b="0" i="0" u="none" strike="noStrike" dirty="0">
                        <a:solidFill>
                          <a:schemeClr val="tx1"/>
                        </a:solidFill>
                        <a:effectLst/>
                        <a:latin typeface="Arial" panose="020B0604020202020204" pitchFamily="34" charset="0"/>
                      </a:endParaRPr>
                    </a:p>
                  </a:txBody>
                  <a:tcPr marL="9525" marR="9525" marT="9525" marB="0" anchor="ctr"/>
                </a:tc>
                <a:tc>
                  <a:txBody>
                    <a:bodyPr/>
                    <a:lstStyle/>
                    <a:p>
                      <a:pPr algn="r" rtl="0" fontAlgn="b"/>
                      <a:r>
                        <a:rPr lang="en-US" sz="1600" b="0" i="0" u="none" strike="noStrike" smtClean="0">
                          <a:solidFill>
                            <a:schemeClr val="tx1"/>
                          </a:solidFill>
                          <a:effectLst/>
                          <a:latin typeface="Arial" panose="020B0604020202020204" pitchFamily="34" charset="0"/>
                        </a:rPr>
                        <a:t>500,000.00</a:t>
                      </a:r>
                      <a:endParaRPr lang="en-US" sz="1600" b="0" i="0" u="none" strike="noStrike" dirty="0">
                        <a:solidFill>
                          <a:schemeClr val="tx1"/>
                        </a:solidFill>
                        <a:effectLst/>
                        <a:latin typeface="Arial" panose="020B0604020202020204" pitchFamily="34" charset="0"/>
                      </a:endParaRPr>
                    </a:p>
                  </a:txBody>
                  <a:tcPr marL="0" marR="0" marT="0" marB="0"/>
                </a:tc>
                <a:extLst>
                  <a:ext uri="{0D108BD9-81ED-4DB2-BD59-A6C34878D82A}">
                    <a16:rowId xmlns="" xmlns:a16="http://schemas.microsoft.com/office/drawing/2014/main" val="10004"/>
                  </a:ext>
                </a:extLst>
              </a:tr>
              <a:tr h="378261">
                <a:tc>
                  <a:txBody>
                    <a:bodyPr/>
                    <a:lstStyle/>
                    <a:p>
                      <a:pPr algn="ctr" rtl="0" fontAlgn="ctr"/>
                      <a:r>
                        <a:rPr lang="en-MY" sz="1600" b="0" i="0" u="none" strike="noStrike" dirty="0">
                          <a:solidFill>
                            <a:schemeClr val="tx1"/>
                          </a:solidFill>
                          <a:effectLst/>
                          <a:latin typeface="Arial" panose="020B0604020202020204" pitchFamily="34" charset="0"/>
                        </a:rPr>
                        <a:t>D</a:t>
                      </a:r>
                    </a:p>
                  </a:txBody>
                  <a:tcPr marL="9525" marR="9525" marT="9525" marB="0" anchor="ctr"/>
                </a:tc>
                <a:tc>
                  <a:txBody>
                    <a:bodyPr/>
                    <a:lstStyle/>
                    <a:p>
                      <a:pPr algn="l" rtl="0" fontAlgn="ctr"/>
                      <a:r>
                        <a:rPr lang="en-MY" sz="1600" b="0" i="0" u="none" strike="noStrike" dirty="0" err="1">
                          <a:solidFill>
                            <a:schemeClr val="tx1"/>
                          </a:solidFill>
                          <a:effectLst/>
                          <a:latin typeface="Arial" panose="020B0604020202020204" pitchFamily="34" charset="0"/>
                        </a:rPr>
                        <a:t>Rangkaian</a:t>
                      </a:r>
                      <a:endParaRPr lang="en-MY" sz="1600" b="0" i="0" u="none" strike="noStrike" dirty="0">
                        <a:solidFill>
                          <a:schemeClr val="tx1"/>
                        </a:solidFill>
                        <a:effectLst/>
                        <a:latin typeface="Arial" panose="020B0604020202020204" pitchFamily="34" charset="0"/>
                      </a:endParaRPr>
                    </a:p>
                  </a:txBody>
                  <a:tcPr marL="9525" marR="9525" marT="9525" marB="0" anchor="ctr"/>
                </a:tc>
                <a:tc>
                  <a:txBody>
                    <a:bodyPr/>
                    <a:lstStyle/>
                    <a:p>
                      <a:pPr algn="r" rtl="0" fontAlgn="b"/>
                      <a:r>
                        <a:rPr lang="en-US" sz="1600" b="0" i="0" u="none" strike="noStrike" smtClean="0">
                          <a:solidFill>
                            <a:schemeClr val="tx1"/>
                          </a:solidFill>
                          <a:effectLst/>
                          <a:latin typeface="Arial" panose="020B0604020202020204" pitchFamily="34" charset="0"/>
                        </a:rPr>
                        <a:t>0</a:t>
                      </a:r>
                      <a:endParaRPr lang="en-US" sz="1600" b="0" i="0" u="none" strike="noStrike" dirty="0">
                        <a:solidFill>
                          <a:schemeClr val="tx1"/>
                        </a:solidFill>
                        <a:effectLst/>
                        <a:latin typeface="Arial" panose="020B0604020202020204" pitchFamily="34" charset="0"/>
                      </a:endParaRPr>
                    </a:p>
                  </a:txBody>
                  <a:tcPr marL="0" marR="0" marT="0" marB="0"/>
                </a:tc>
                <a:extLst>
                  <a:ext uri="{0D108BD9-81ED-4DB2-BD59-A6C34878D82A}">
                    <a16:rowId xmlns="" xmlns:a16="http://schemas.microsoft.com/office/drawing/2014/main" val="10002"/>
                  </a:ext>
                </a:extLst>
              </a:tr>
              <a:tr h="378261">
                <a:tc>
                  <a:txBody>
                    <a:bodyPr/>
                    <a:lstStyle/>
                    <a:p>
                      <a:pPr algn="ctr" rtl="0" fontAlgn="ctr"/>
                      <a:r>
                        <a:rPr lang="en-MY" sz="1600" b="0" i="0" u="none" strike="noStrike" dirty="0">
                          <a:solidFill>
                            <a:schemeClr val="tx1"/>
                          </a:solidFill>
                          <a:effectLst/>
                          <a:latin typeface="Arial" panose="020B0604020202020204" pitchFamily="34" charset="0"/>
                        </a:rPr>
                        <a:t>E</a:t>
                      </a:r>
                    </a:p>
                  </a:txBody>
                  <a:tcPr marL="9525" marR="9525" marT="9525" marB="0" anchor="ctr"/>
                </a:tc>
                <a:tc>
                  <a:txBody>
                    <a:bodyPr/>
                    <a:lstStyle/>
                    <a:p>
                      <a:pPr algn="l" rtl="0" fontAlgn="ctr"/>
                      <a:r>
                        <a:rPr lang="en-MY" sz="1600" b="0" i="0" u="none" strike="noStrike" dirty="0" err="1">
                          <a:solidFill>
                            <a:schemeClr val="tx1"/>
                          </a:solidFill>
                          <a:effectLst/>
                          <a:latin typeface="Arial" panose="020B0604020202020204" pitchFamily="34" charset="0"/>
                        </a:rPr>
                        <a:t>Perkhidmatan</a:t>
                      </a:r>
                      <a:endParaRPr lang="en-MY" sz="1600" b="0" i="0" u="none" strike="noStrike" dirty="0">
                        <a:solidFill>
                          <a:schemeClr val="tx1"/>
                        </a:solidFill>
                        <a:effectLst/>
                        <a:latin typeface="Arial" panose="020B0604020202020204" pitchFamily="34" charset="0"/>
                      </a:endParaRPr>
                    </a:p>
                  </a:txBody>
                  <a:tcPr marL="9525" marR="9525" marT="9525" marB="0" anchor="ctr"/>
                </a:tc>
                <a:tc>
                  <a:txBody>
                    <a:bodyPr/>
                    <a:lstStyle/>
                    <a:p>
                      <a:pPr algn="r" rtl="0" fontAlgn="b"/>
                      <a:r>
                        <a:rPr lang="en-US" sz="1600" b="0" i="0" u="none" strike="noStrike" smtClean="0">
                          <a:solidFill>
                            <a:schemeClr val="tx1"/>
                          </a:solidFill>
                          <a:effectLst/>
                          <a:latin typeface="Arial" panose="020B0604020202020204" pitchFamily="34" charset="0"/>
                        </a:rPr>
                        <a:t>1,000,000.00</a:t>
                      </a:r>
                      <a:endParaRPr lang="en-US" sz="1600" b="0" i="0" u="none" strike="noStrike" dirty="0">
                        <a:solidFill>
                          <a:schemeClr val="tx1"/>
                        </a:solidFill>
                        <a:effectLst/>
                        <a:latin typeface="Arial" panose="020B0604020202020204" pitchFamily="34" charset="0"/>
                      </a:endParaRPr>
                    </a:p>
                  </a:txBody>
                  <a:tcPr marL="0" marR="0" marT="0" marB="0"/>
                </a:tc>
                <a:extLst>
                  <a:ext uri="{0D108BD9-81ED-4DB2-BD59-A6C34878D82A}">
                    <a16:rowId xmlns="" xmlns:a16="http://schemas.microsoft.com/office/drawing/2014/main" val="10003"/>
                  </a:ext>
                </a:extLst>
              </a:tr>
              <a:tr h="394985">
                <a:tc>
                  <a:txBody>
                    <a:bodyPr/>
                    <a:lstStyle/>
                    <a:p>
                      <a:pPr algn="ctr" rtl="0" fontAlgn="ctr"/>
                      <a:r>
                        <a:rPr lang="en-MY" sz="1600" b="0" i="0" u="none" strike="noStrike" dirty="0">
                          <a:solidFill>
                            <a:schemeClr val="tx1"/>
                          </a:solidFill>
                          <a:effectLst/>
                          <a:latin typeface="Arial" panose="020B0604020202020204" pitchFamily="34" charset="0"/>
                        </a:rPr>
                        <a:t>F</a:t>
                      </a:r>
                    </a:p>
                  </a:txBody>
                  <a:tcPr marL="9525" marR="9525" marT="9525" marB="0" anchor="ctr"/>
                </a:tc>
                <a:tc>
                  <a:txBody>
                    <a:bodyPr/>
                    <a:lstStyle/>
                    <a:p>
                      <a:pPr algn="l" rtl="0" fontAlgn="ctr"/>
                      <a:r>
                        <a:rPr lang="en-MY" sz="1600" b="0" i="0" u="none" strike="noStrike" dirty="0">
                          <a:solidFill>
                            <a:schemeClr val="tx1"/>
                          </a:solidFill>
                          <a:effectLst/>
                          <a:latin typeface="Arial" panose="020B0604020202020204" pitchFamily="34" charset="0"/>
                        </a:rPr>
                        <a:t>Lain-Lain</a:t>
                      </a:r>
                    </a:p>
                  </a:txBody>
                  <a:tcPr marL="9525" marR="9525" marT="9525" marB="0" anchor="ctr"/>
                </a:tc>
                <a:tc>
                  <a:txBody>
                    <a:bodyPr/>
                    <a:lstStyle/>
                    <a:p>
                      <a:pPr algn="r" rtl="0" fontAlgn="ctr"/>
                      <a:r>
                        <a:rPr lang="en-US" sz="1600" b="0" i="0" u="none" strike="noStrike" smtClean="0">
                          <a:solidFill>
                            <a:schemeClr val="tx1"/>
                          </a:solidFill>
                          <a:effectLst/>
                          <a:latin typeface="Arial" panose="020B0604020202020204" pitchFamily="34" charset="0"/>
                        </a:rPr>
                        <a:t>0</a:t>
                      </a:r>
                      <a:endParaRPr lang="en-US" sz="1600" b="0" i="0" u="none" strike="noStrike" dirty="0">
                        <a:solidFill>
                          <a:schemeClr val="tx1"/>
                        </a:solidFill>
                        <a:effectLst/>
                        <a:latin typeface="Arial" panose="020B0604020202020204" pitchFamily="34" charset="0"/>
                      </a:endParaRPr>
                    </a:p>
                  </a:txBody>
                  <a:tcPr marL="0" marR="0" marT="0" marB="0"/>
                </a:tc>
                <a:extLst>
                  <a:ext uri="{0D108BD9-81ED-4DB2-BD59-A6C34878D82A}">
                    <a16:rowId xmlns="" xmlns:a16="http://schemas.microsoft.com/office/drawing/2014/main" val="10005"/>
                  </a:ext>
                </a:extLst>
              </a:tr>
              <a:tr h="378261">
                <a:tc>
                  <a:txBody>
                    <a:bodyPr/>
                    <a:lstStyle/>
                    <a:p>
                      <a:pPr algn="l" fontAlgn="t"/>
                      <a:r>
                        <a:rPr lang="en-MY" sz="1600" b="0" i="0" u="none" strike="noStrike">
                          <a:solidFill>
                            <a:srgbClr val="000000"/>
                          </a:solidFill>
                          <a:effectLst/>
                          <a:latin typeface="Arial" panose="020B0604020202020204" pitchFamily="34" charset="0"/>
                        </a:rPr>
                        <a:t> </a:t>
                      </a:r>
                    </a:p>
                  </a:txBody>
                  <a:tcPr marL="9525" marR="9525" marT="9525" marB="0" anchor="ctr"/>
                </a:tc>
                <a:tc>
                  <a:txBody>
                    <a:bodyPr/>
                    <a:lstStyle/>
                    <a:p>
                      <a:pPr algn="r" rtl="0" fontAlgn="ctr"/>
                      <a:r>
                        <a:rPr lang="en-MY" sz="1600" b="1" i="0" u="none" strike="noStrike" dirty="0">
                          <a:solidFill>
                            <a:srgbClr val="000000"/>
                          </a:solidFill>
                          <a:effectLst/>
                          <a:latin typeface="Arial" panose="020B0604020202020204" pitchFamily="34" charset="0"/>
                          <a:cs typeface="Arial" panose="020B0604020202020204" pitchFamily="34" charset="0"/>
                        </a:rPr>
                        <a:t>JUMLAH KESELURUHAN</a:t>
                      </a:r>
                    </a:p>
                  </a:txBody>
                  <a:tcPr marL="9525" marR="9525" marT="9525" marB="0" anchor="ctr"/>
                </a:tc>
                <a:tc>
                  <a:txBody>
                    <a:bodyPr/>
                    <a:lstStyle/>
                    <a:p>
                      <a:pPr algn="r" fontAlgn="b"/>
                      <a:r>
                        <a:rPr lang="en-US" sz="1600" b="1" i="0" u="none" strike="noStrike" smtClean="0">
                          <a:solidFill>
                            <a:schemeClr val="tx1"/>
                          </a:solidFill>
                          <a:effectLst/>
                          <a:latin typeface="Arial" panose="020B0604020202020204" pitchFamily="34" charset="0"/>
                          <a:cs typeface="Arial" panose="020B0604020202020204" pitchFamily="34" charset="0"/>
                        </a:rPr>
                        <a:t>7,000,000.00</a:t>
                      </a:r>
                      <a:endParaRPr lang="en-US" sz="16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tc>
                <a:extLst>
                  <a:ext uri="{0D108BD9-81ED-4DB2-BD59-A6C34878D82A}">
                    <a16:rowId xmlns="" xmlns:a16="http://schemas.microsoft.com/office/drawing/2014/main" val="10006"/>
                  </a:ext>
                </a:extLst>
              </a:tr>
            </a:tbl>
          </a:graphicData>
        </a:graphic>
      </p:graphicFrame>
      <p:sp>
        <p:nvSpPr>
          <p:cNvPr id="14367" name="TextBox 6"/>
          <p:cNvSpPr txBox="1">
            <a:spLocks noChangeArrowheads="1"/>
          </p:cNvSpPr>
          <p:nvPr/>
        </p:nvSpPr>
        <p:spPr bwMode="auto">
          <a:xfrm>
            <a:off x="1524000" y="1340769"/>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a:buFont typeface="Arial" pitchFamily="34" charset="0"/>
              <a:buNone/>
            </a:pPr>
            <a:r>
              <a:rPr lang="en-US" altLang="ms-MY" sz="2400" b="1" u="sng" dirty="0" err="1">
                <a:latin typeface="Arial" panose="020B0604020202020204" pitchFamily="34" charset="0"/>
                <a:cs typeface="Arial" panose="020B0604020202020204" pitchFamily="34" charset="0"/>
              </a:rPr>
              <a:t>Ringkasan</a:t>
            </a:r>
            <a:r>
              <a:rPr lang="en-US" altLang="ms-MY" sz="2400" b="1" u="sng" dirty="0">
                <a:latin typeface="Arial" panose="020B0604020202020204" pitchFamily="34" charset="0"/>
                <a:cs typeface="Arial" panose="020B0604020202020204" pitchFamily="34" charset="0"/>
              </a:rPr>
              <a:t> </a:t>
            </a:r>
            <a:r>
              <a:rPr lang="en-US" altLang="ms-MY" sz="2400" b="1" u="sng" dirty="0" err="1">
                <a:latin typeface="Arial" panose="020B0604020202020204" pitchFamily="34" charset="0"/>
                <a:cs typeface="Arial" panose="020B0604020202020204" pitchFamily="34" charset="0"/>
              </a:rPr>
              <a:t>Peruntukan</a:t>
            </a:r>
            <a:r>
              <a:rPr lang="en-US" altLang="ms-MY" sz="2400" dirty="0">
                <a:latin typeface="Arial" panose="020B0604020202020204" pitchFamily="34" charset="0"/>
                <a:cs typeface="Arial" panose="020B0604020202020204" pitchFamily="34" charset="0"/>
              </a:rPr>
              <a:t> </a:t>
            </a:r>
          </a:p>
        </p:txBody>
      </p:sp>
      <p:sp>
        <p:nvSpPr>
          <p:cNvPr id="8" name="Text Placeholder 10"/>
          <p:cNvSpPr txBox="1">
            <a:spLocks/>
          </p:cNvSpPr>
          <p:nvPr/>
        </p:nvSpPr>
        <p:spPr>
          <a:xfrm>
            <a:off x="1524000" y="-27384"/>
            <a:ext cx="9144000" cy="664462"/>
          </a:xfrm>
          <a:prstGeom prst="rect">
            <a:avLst/>
          </a:prstGeom>
        </p:spPr>
        <p:txBody>
          <a:bodyPr vert="horz" lIns="68580" tIns="34290" rIns="68580" bIns="34290" rtlCol="0" anchor="ct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b="1" dirty="0">
                <a:latin typeface="Arial" pitchFamily="34" charset="0"/>
                <a:ea typeface="ＭＳ Ｐゴシック" pitchFamily="34" charset="-128"/>
                <a:cs typeface="Arial" pitchFamily="34" charset="0"/>
              </a:rPr>
              <a:t>MAKLUMAT PERUNTUKAN</a:t>
            </a:r>
            <a:endParaRPr lang="ms-MY" b="1" dirty="0">
              <a:latin typeface="Arial" pitchFamily="34" charset="0"/>
              <a:ea typeface="ＭＳ Ｐゴシック" pitchFamily="34" charset="-128"/>
              <a:cs typeface="Arial" pitchFamily="34" charset="0"/>
            </a:endParaRPr>
          </a:p>
        </p:txBody>
      </p:sp>
      <p:sp>
        <p:nvSpPr>
          <p:cNvPr id="7" name="Slide Number Placeholder 6"/>
          <p:cNvSpPr>
            <a:spLocks noGrp="1"/>
          </p:cNvSpPr>
          <p:nvPr>
            <p:ph type="sldNum" sz="quarter" idx="12"/>
          </p:nvPr>
        </p:nvSpPr>
        <p:spPr>
          <a:xfrm>
            <a:off x="8534400" y="1"/>
            <a:ext cx="2133600" cy="365125"/>
          </a:xfrm>
        </p:spPr>
        <p:txBody>
          <a:bodyPr/>
          <a:lstStyle/>
          <a:p>
            <a:pPr>
              <a:defRPr/>
            </a:pPr>
            <a:fld id="{1B09AB17-F647-4A22-A4B0-5AFB6B343795}" type="slidenum">
              <a:rPr lang="ms-MY" smtClean="0"/>
              <a:pPr>
                <a:defRPr/>
              </a:pPr>
              <a:t>32</a:t>
            </a:fld>
            <a:r>
              <a:rPr lang="ms-MY" dirty="0" smtClean="0"/>
              <a:t> / 63</a:t>
            </a:r>
            <a:endParaRPr lang="ms-MY" dirty="0"/>
          </a:p>
        </p:txBody>
      </p:sp>
      <p:sp>
        <p:nvSpPr>
          <p:cNvPr id="9" name="Rectangle 8"/>
          <p:cNvSpPr/>
          <p:nvPr/>
        </p:nvSpPr>
        <p:spPr>
          <a:xfrm rot="1448987">
            <a:off x="7855140" y="1311026"/>
            <a:ext cx="3492118" cy="923330"/>
          </a:xfrm>
          <a:prstGeom prst="rect">
            <a:avLst/>
          </a:prstGeom>
          <a:noFill/>
        </p:spPr>
        <p:txBody>
          <a:bodyPr wrap="square" lIns="91440" tIns="45720" rIns="91440" bIns="45720">
            <a:spAutoFit/>
          </a:bodyPr>
          <a:lstStyle/>
          <a:p>
            <a:pPr algn="ctr"/>
            <a:r>
              <a:rPr lang="en-US" sz="5400" b="1"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0" name="Slide Number Placeholder 1"/>
          <p:cNvSpPr txBox="1">
            <a:spLocks/>
          </p:cNvSpPr>
          <p:nvPr/>
        </p:nvSpPr>
        <p:spPr>
          <a:xfrm>
            <a:off x="8610600" y="6356350"/>
            <a:ext cx="2743200" cy="365125"/>
          </a:xfrm>
          <a:prstGeom prst="rect">
            <a:avLst/>
          </a:prstGeom>
        </p:spPr>
        <p:txBody>
          <a:bodyPr vert="horz" lIns="91440" tIns="45720" rIns="91440" bIns="45720" rtlCol="0" anchor="ctr"/>
          <a:lstStyle>
            <a:defPPr>
              <a:defRPr lang="ms-MY"/>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ms-MY" dirty="0" smtClean="0"/>
              <a:t>32</a:t>
            </a:r>
            <a:endParaRPr lang="ms-MY" dirty="0"/>
          </a:p>
        </p:txBody>
      </p:sp>
    </p:spTree>
    <p:extLst>
      <p:ext uri="{BB962C8B-B14F-4D97-AF65-F5344CB8AC3E}">
        <p14:creationId xmlns:p14="http://schemas.microsoft.com/office/powerpoint/2010/main" val="361553353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89096" y="137309"/>
            <a:ext cx="9457763" cy="6309420"/>
          </a:xfrm>
          <a:prstGeom prst="rect">
            <a:avLst/>
          </a:prstGeom>
        </p:spPr>
        <p:txBody>
          <a:bodyPr wrap="square">
            <a:spAutoFit/>
          </a:bodyPr>
          <a:lstStyle/>
          <a:p>
            <a:pPr algn="just"/>
            <a:endParaRPr lang="ms-MY" sz="1200" b="0" i="0" u="none" strike="noStrike" baseline="0" dirty="0" smtClean="0">
              <a:solidFill>
                <a:srgbClr val="000000"/>
              </a:solidFill>
              <a:latin typeface="Arial" panose="020B0604020202020204" pitchFamily="34" charset="0"/>
            </a:endParaRPr>
          </a:p>
          <a:p>
            <a:pPr marL="342900" indent="-342900" algn="just">
              <a:buFont typeface="+mj-lt"/>
              <a:buAutoNum type="arabicPeriod"/>
            </a:pPr>
            <a:r>
              <a:rPr lang="ms-MY" sz="1400" b="1" i="0" u="none" strike="noStrike" baseline="0" dirty="0" smtClean="0">
                <a:solidFill>
                  <a:srgbClr val="000000"/>
                </a:solidFill>
                <a:latin typeface="Arial" panose="020B0604020202020204" pitchFamily="34" charset="0"/>
              </a:rPr>
              <a:t>Pembangunan Sistem Aplikasi </a:t>
            </a:r>
            <a:r>
              <a:rPr lang="ms-MY" sz="1400" b="0" i="0" u="none" strike="noStrike" baseline="0" dirty="0" smtClean="0">
                <a:solidFill>
                  <a:srgbClr val="000000"/>
                </a:solidFill>
                <a:latin typeface="Arial" panose="020B0604020202020204" pitchFamily="34" charset="0"/>
              </a:rPr>
              <a:t>yang dimaksudkan merangkumi pembangunan sistem aplikasi menggunakan perisian pembangunan, </a:t>
            </a:r>
            <a:r>
              <a:rPr lang="ms-MY" sz="1400" b="0" i="1" u="none" strike="noStrike" baseline="0" dirty="0" smtClean="0">
                <a:solidFill>
                  <a:srgbClr val="000000"/>
                </a:solidFill>
                <a:latin typeface="Arial" panose="020B0604020202020204" pitchFamily="34" charset="0"/>
              </a:rPr>
              <a:t>customization </a:t>
            </a:r>
            <a:r>
              <a:rPr lang="ms-MY" sz="1400" b="0" i="0" u="none" strike="noStrike" baseline="0" dirty="0" smtClean="0">
                <a:solidFill>
                  <a:srgbClr val="000000"/>
                </a:solidFill>
                <a:latin typeface="Arial" panose="020B0604020202020204" pitchFamily="34" charset="0"/>
              </a:rPr>
              <a:t>dan/atau integrasi; </a:t>
            </a:r>
          </a:p>
          <a:p>
            <a:pPr marL="342900" indent="-342900" algn="just">
              <a:buFont typeface="+mj-lt"/>
              <a:buAutoNum type="arabicPeriod"/>
            </a:pPr>
            <a:endParaRPr lang="ms-MY" sz="1400" b="0" i="0" u="none" strike="noStrike" baseline="0" dirty="0" smtClean="0">
              <a:solidFill>
                <a:srgbClr val="000000"/>
              </a:solidFill>
              <a:latin typeface="Arial" panose="020B0604020202020204" pitchFamily="34" charset="0"/>
            </a:endParaRPr>
          </a:p>
          <a:p>
            <a:pPr marL="342900" indent="-342900" algn="just">
              <a:buFont typeface="+mj-lt"/>
              <a:buAutoNum type="arabicPeriod"/>
            </a:pPr>
            <a:r>
              <a:rPr lang="ms-MY" sz="1400" b="1" i="0" u="none" strike="noStrike" baseline="0" dirty="0" smtClean="0">
                <a:latin typeface="Arial" panose="020B0604020202020204" pitchFamily="34" charset="0"/>
              </a:rPr>
              <a:t>Perkakasan ICT </a:t>
            </a:r>
            <a:r>
              <a:rPr lang="ms-MY" sz="1400" b="0" i="0" u="none" strike="noStrike" baseline="0" dirty="0" smtClean="0">
                <a:latin typeface="Arial" panose="020B0604020202020204" pitchFamily="34" charset="0"/>
              </a:rPr>
              <a:t>yang dimaksudkan merangkumi semua jenis perkakasan atau peranti elektronik yang diperlukan untuk melaksanakan sesuatu projek ICT, iaitu peralatan input/output (contoh: pencetak</a:t>
            </a:r>
            <a:r>
              <a:rPr lang="ms-MY" sz="1400" b="0" i="1" u="none" strike="noStrike" baseline="0" dirty="0" smtClean="0">
                <a:latin typeface="Arial" panose="020B0604020202020204" pitchFamily="34" charset="0"/>
              </a:rPr>
              <a:t>, </a:t>
            </a:r>
            <a:r>
              <a:rPr lang="ms-MY" sz="1400" b="0" i="0" u="none" strike="noStrike" baseline="0" dirty="0" smtClean="0">
                <a:latin typeface="Arial" panose="020B0604020202020204" pitchFamily="34" charset="0"/>
              </a:rPr>
              <a:t>pengimbas, alat baca biometrik</a:t>
            </a:r>
            <a:r>
              <a:rPr lang="ms-MY" sz="1400" b="0" i="1" u="none" strike="noStrike" baseline="0" dirty="0" smtClean="0">
                <a:latin typeface="Arial" panose="020B0604020202020204" pitchFamily="34" charset="0"/>
              </a:rPr>
              <a:t>, </a:t>
            </a:r>
            <a:r>
              <a:rPr lang="ms-MY" sz="1400" b="0" i="0" u="none" strike="noStrike" baseline="0" dirty="0" smtClean="0">
                <a:latin typeface="Arial" panose="020B0604020202020204" pitchFamily="34" charset="0"/>
              </a:rPr>
              <a:t>Suara Melalui IP (VoIP), pemprosesan, storan data, multimedia, [contoh: persidangan video (video conferencing)], perkakasan komunikasi mudah alih [contoh: jalur lebar tanpa wayar (wireless broadband)] dan perkakasan komunikasi berteknologi tinggi (contoh: radar, satelit); </a:t>
            </a:r>
          </a:p>
          <a:p>
            <a:pPr marL="342900" indent="-342900" algn="just">
              <a:buFont typeface="+mj-lt"/>
              <a:buAutoNum type="arabicPeriod"/>
            </a:pPr>
            <a:endParaRPr lang="ms-MY" sz="1400" b="0" i="0" u="none" strike="noStrike" baseline="0" dirty="0" smtClean="0">
              <a:latin typeface="Arial" panose="020B0604020202020204" pitchFamily="34" charset="0"/>
            </a:endParaRPr>
          </a:p>
          <a:p>
            <a:pPr marL="342900" indent="-342900" algn="just">
              <a:buFont typeface="+mj-lt"/>
              <a:buAutoNum type="arabicPeriod"/>
            </a:pPr>
            <a:r>
              <a:rPr lang="ms-MY" sz="1400" b="1" i="0" u="none" strike="noStrike" baseline="0" dirty="0" smtClean="0">
                <a:latin typeface="Arial" panose="020B0604020202020204" pitchFamily="34" charset="0"/>
              </a:rPr>
              <a:t>Perisian ICT </a:t>
            </a:r>
            <a:r>
              <a:rPr lang="ms-MY" sz="1400" b="0" i="0" u="none" strike="noStrike" baseline="0" dirty="0" smtClean="0">
                <a:latin typeface="Arial" panose="020B0604020202020204" pitchFamily="34" charset="0"/>
              </a:rPr>
              <a:t>yang dimaksudkan merangkumi semua jenis perisian sistem, perisian aplikasi dan lesen perisian (pembelian dan pembaharuan). Perisian sistem merangkumi sistem operasi, pangkalan data dan perisian bagi membangunkan sistem. Perisian aplikasi ialah perisian yang digunakan untuk menyokong kerja-kerja harian dalam urusan pengurusan dan pentadbiran pejabat serta pengajaran dan pembelajaran; </a:t>
            </a:r>
          </a:p>
          <a:p>
            <a:pPr marL="342900" indent="-342900" algn="just">
              <a:buFont typeface="+mj-lt"/>
              <a:buAutoNum type="arabicPeriod"/>
            </a:pPr>
            <a:endParaRPr lang="ms-MY" sz="1400" b="0" i="0" u="none" strike="noStrike" baseline="0" dirty="0" smtClean="0">
              <a:latin typeface="Arial" panose="020B0604020202020204" pitchFamily="34" charset="0"/>
            </a:endParaRPr>
          </a:p>
          <a:p>
            <a:pPr marL="342900" indent="-342900" algn="just">
              <a:buFont typeface="+mj-lt"/>
              <a:buAutoNum type="arabicPeriod"/>
            </a:pPr>
            <a:r>
              <a:rPr lang="ms-MY" sz="1400" b="1" i="0" u="none" strike="noStrike" baseline="0" dirty="0" smtClean="0">
                <a:latin typeface="Arial" panose="020B0604020202020204" pitchFamily="34" charset="0"/>
              </a:rPr>
              <a:t>Rangkaian ICT </a:t>
            </a:r>
            <a:r>
              <a:rPr lang="ms-MY" sz="1400" b="0" i="0" u="none" strike="noStrike" baseline="0" dirty="0" smtClean="0">
                <a:latin typeface="Arial" panose="020B0604020202020204" pitchFamily="34" charset="0"/>
              </a:rPr>
              <a:t>yang dimaksudkan merangkumi perolehan perkakasan, perolehan perisian dan perolehan perkhidmatan bagi menyediakan kemudahan rangkaian luas [Wide Area Network (WAN)], rangkaian setempat [Local Area Network (LAN)] dan rangkaian tanpa wayar; </a:t>
            </a:r>
          </a:p>
          <a:p>
            <a:pPr marL="342900" indent="-342900" algn="just">
              <a:buFont typeface="+mj-lt"/>
              <a:buAutoNum type="arabicPeriod"/>
            </a:pPr>
            <a:endParaRPr lang="ms-MY" sz="1400" b="0" i="0" u="none" strike="noStrike" baseline="0" dirty="0" smtClean="0">
              <a:latin typeface="Arial" panose="020B0604020202020204" pitchFamily="34" charset="0"/>
            </a:endParaRPr>
          </a:p>
          <a:p>
            <a:pPr marL="342900" indent="-342900" algn="just">
              <a:buFont typeface="+mj-lt"/>
              <a:buAutoNum type="arabicPeriod"/>
            </a:pPr>
            <a:r>
              <a:rPr lang="ms-MY" sz="1400" b="1" i="0" u="none" strike="noStrike" baseline="0" dirty="0" smtClean="0">
                <a:latin typeface="Arial" panose="020B0604020202020204" pitchFamily="34" charset="0"/>
              </a:rPr>
              <a:t>Perkhidmatan</a:t>
            </a:r>
            <a:r>
              <a:rPr lang="ms-MY" sz="1400" b="1" i="0" u="none" strike="noStrike" dirty="0" smtClean="0">
                <a:latin typeface="Arial" panose="020B0604020202020204" pitchFamily="34" charset="0"/>
              </a:rPr>
              <a:t> </a:t>
            </a:r>
            <a:r>
              <a:rPr lang="ms-MY" sz="1400" b="0" i="0" u="none" strike="noStrike" baseline="0" dirty="0" smtClean="0">
                <a:latin typeface="Arial" panose="020B0604020202020204" pitchFamily="34" charset="0"/>
              </a:rPr>
              <a:t>yang dimaksudkan merangkumi semua jenis perkhidmatan teknikal yang diperoleh daripada syarikat perunding swasta, kontraktor dan syarikat-syarikat lain yang berkaitan. Antara contoh perkhidmatan ICT termasuklah instalasi dan konfigurasi perkakasan, pemasangan sistem, pengurusan perubahan (CM), latihan dan pemindahan teknologi (TOT), pejabat pengurusan projek (PMO), pengurusan data (migrasi, pemurnian, kunci masuk, pemulihan, penukaran), perkhidmatan keselamatan ICT, sewaan perkakasan, perkhidmatan pengehosan (hosting), migrasi sistem, langganan maklumat dalam talian dan seumpamanya;</a:t>
            </a:r>
            <a:r>
              <a:rPr lang="ms-MY" sz="1400" b="0" i="0" u="none" strike="noStrike" dirty="0" smtClean="0">
                <a:latin typeface="Arial" panose="020B0604020202020204" pitchFamily="34" charset="0"/>
              </a:rPr>
              <a:t> dan</a:t>
            </a:r>
          </a:p>
          <a:p>
            <a:pPr marL="342900" indent="-342900" algn="just">
              <a:buFont typeface="+mj-lt"/>
              <a:buAutoNum type="arabicPeriod"/>
            </a:pPr>
            <a:endParaRPr lang="ms-MY" sz="1400" b="0" i="0" u="none" strike="noStrike" baseline="0" dirty="0" smtClean="0">
              <a:latin typeface="Arial" panose="020B0604020202020204" pitchFamily="34" charset="0"/>
            </a:endParaRPr>
          </a:p>
          <a:p>
            <a:pPr marL="342900" indent="-342900" algn="just">
              <a:buFont typeface="+mj-lt"/>
              <a:buAutoNum type="arabicPeriod"/>
            </a:pPr>
            <a:r>
              <a:rPr lang="en-US" sz="1400" b="1" dirty="0" smtClean="0">
                <a:latin typeface="Arial" panose="020B0604020202020204" pitchFamily="34" charset="0"/>
              </a:rPr>
              <a:t>Lain-Lain</a:t>
            </a:r>
            <a:r>
              <a:rPr lang="en-US" sz="1400" dirty="0" smtClean="0">
                <a:latin typeface="Arial" panose="020B0604020202020204" pitchFamily="34" charset="0"/>
              </a:rPr>
              <a:t> yang </a:t>
            </a:r>
            <a:r>
              <a:rPr lang="en-US" sz="1400" dirty="0" err="1" smtClean="0">
                <a:latin typeface="Arial" panose="020B0604020202020204" pitchFamily="34" charset="0"/>
              </a:rPr>
              <a:t>dimaksudkan</a:t>
            </a:r>
            <a:r>
              <a:rPr lang="en-US" sz="1400" dirty="0" smtClean="0">
                <a:latin typeface="Arial" panose="020B0604020202020204" pitchFamily="34" charset="0"/>
              </a:rPr>
              <a:t> </a:t>
            </a:r>
            <a:r>
              <a:rPr lang="en-US" sz="1400" dirty="0" err="1" smtClean="0">
                <a:latin typeface="Arial" panose="020B0604020202020204" pitchFamily="34" charset="0"/>
              </a:rPr>
              <a:t>merangkumi</a:t>
            </a:r>
            <a:r>
              <a:rPr lang="en-US" sz="1400" dirty="0" smtClean="0">
                <a:latin typeface="Arial" panose="020B0604020202020204" pitchFamily="34" charset="0"/>
              </a:rPr>
              <a:t> </a:t>
            </a:r>
            <a:r>
              <a:rPr lang="en-US" sz="1400" dirty="0" err="1" smtClean="0">
                <a:latin typeface="Arial" panose="020B0604020202020204" pitchFamily="34" charset="0"/>
              </a:rPr>
              <a:t>jenis</a:t>
            </a:r>
            <a:r>
              <a:rPr lang="en-US" sz="1400" dirty="0" smtClean="0">
                <a:latin typeface="Arial" panose="020B0604020202020204" pitchFamily="34" charset="0"/>
              </a:rPr>
              <a:t> </a:t>
            </a:r>
            <a:r>
              <a:rPr lang="en-US" sz="1400" dirty="0" err="1" smtClean="0">
                <a:latin typeface="Arial" panose="020B0604020202020204" pitchFamily="34" charset="0"/>
              </a:rPr>
              <a:t>perkhidmatan</a:t>
            </a:r>
            <a:r>
              <a:rPr lang="en-US" sz="1400" dirty="0" smtClean="0">
                <a:latin typeface="Arial" panose="020B0604020202020204" pitchFamily="34" charset="0"/>
              </a:rPr>
              <a:t> yang </a:t>
            </a:r>
            <a:r>
              <a:rPr lang="en-US" sz="1400" dirty="0" err="1" smtClean="0">
                <a:latin typeface="Arial" panose="020B0604020202020204" pitchFamily="34" charset="0"/>
              </a:rPr>
              <a:t>bukan</a:t>
            </a:r>
            <a:r>
              <a:rPr lang="en-US" sz="1400" dirty="0" smtClean="0">
                <a:latin typeface="Arial" panose="020B0604020202020204" pitchFamily="34" charset="0"/>
              </a:rPr>
              <a:t> ICT. Antara </a:t>
            </a:r>
            <a:r>
              <a:rPr lang="en-US" sz="1400" dirty="0" err="1" smtClean="0">
                <a:latin typeface="Arial" panose="020B0604020202020204" pitchFamily="34" charset="0"/>
              </a:rPr>
              <a:t>contoh</a:t>
            </a:r>
            <a:r>
              <a:rPr lang="en-US" sz="1400" dirty="0" smtClean="0">
                <a:latin typeface="Arial" panose="020B0604020202020204" pitchFamily="34" charset="0"/>
              </a:rPr>
              <a:t> </a:t>
            </a:r>
            <a:r>
              <a:rPr lang="en-US" sz="1400" dirty="0" err="1" smtClean="0">
                <a:latin typeface="Arial" panose="020B0604020202020204" pitchFamily="34" charset="0"/>
              </a:rPr>
              <a:t>adalah</a:t>
            </a:r>
            <a:r>
              <a:rPr lang="en-US" sz="1400" dirty="0" smtClean="0">
                <a:latin typeface="Arial" panose="020B0604020202020204" pitchFamily="34" charset="0"/>
              </a:rPr>
              <a:t> </a:t>
            </a:r>
            <a:r>
              <a:rPr lang="en-US" sz="1400" dirty="0" err="1" smtClean="0">
                <a:latin typeface="Arial" panose="020B0604020202020204" pitchFamily="34" charset="0"/>
              </a:rPr>
              <a:t>pengubahsuaian</a:t>
            </a:r>
            <a:r>
              <a:rPr lang="en-US" sz="1400" dirty="0" smtClean="0">
                <a:latin typeface="Arial" panose="020B0604020202020204" pitchFamily="34" charset="0"/>
              </a:rPr>
              <a:t> </a:t>
            </a:r>
            <a:r>
              <a:rPr lang="en-US" sz="1400" dirty="0" err="1" smtClean="0">
                <a:latin typeface="Arial" panose="020B0604020202020204" pitchFamily="34" charset="0"/>
              </a:rPr>
              <a:t>bilik</a:t>
            </a:r>
            <a:r>
              <a:rPr lang="en-US" sz="1400" dirty="0" smtClean="0">
                <a:latin typeface="Arial" panose="020B0604020202020204" pitchFamily="34" charset="0"/>
              </a:rPr>
              <a:t> server, </a:t>
            </a:r>
            <a:r>
              <a:rPr lang="en-US" sz="1400" dirty="0" err="1" smtClean="0">
                <a:latin typeface="Arial" panose="020B0604020202020204" pitchFamily="34" charset="0"/>
              </a:rPr>
              <a:t>perolehan</a:t>
            </a:r>
            <a:r>
              <a:rPr lang="en-US" sz="1400" dirty="0" smtClean="0">
                <a:latin typeface="Arial" panose="020B0604020202020204" pitchFamily="34" charset="0"/>
              </a:rPr>
              <a:t> </a:t>
            </a:r>
            <a:r>
              <a:rPr lang="en-US" sz="1400" dirty="0" err="1" smtClean="0">
                <a:latin typeface="Arial" panose="020B0604020202020204" pitchFamily="34" charset="0"/>
              </a:rPr>
              <a:t>meja</a:t>
            </a:r>
            <a:r>
              <a:rPr lang="en-US" sz="1400" dirty="0" smtClean="0">
                <a:latin typeface="Arial" panose="020B0604020202020204" pitchFamily="34" charset="0"/>
              </a:rPr>
              <a:t> </a:t>
            </a:r>
            <a:r>
              <a:rPr lang="en-US" sz="1400" dirty="0" err="1" smtClean="0">
                <a:latin typeface="Arial" panose="020B0604020202020204" pitchFamily="34" charset="0"/>
              </a:rPr>
              <a:t>komputer</a:t>
            </a:r>
            <a:r>
              <a:rPr lang="en-US" sz="1400" dirty="0" smtClean="0">
                <a:latin typeface="Arial" panose="020B0604020202020204" pitchFamily="34" charset="0"/>
              </a:rPr>
              <a:t>, mechanical and electrical (</a:t>
            </a:r>
            <a:r>
              <a:rPr lang="en-US" sz="1400" dirty="0" err="1" smtClean="0">
                <a:latin typeface="Arial" panose="020B0604020202020204" pitchFamily="34" charset="0"/>
              </a:rPr>
              <a:t>m&amp;e</a:t>
            </a:r>
            <a:r>
              <a:rPr lang="en-US" sz="1400" dirty="0" smtClean="0">
                <a:latin typeface="Arial" panose="020B0604020202020204" pitchFamily="34" charset="0"/>
              </a:rPr>
              <a:t>), </a:t>
            </a:r>
            <a:r>
              <a:rPr lang="en-US" sz="1400" dirty="0" err="1" smtClean="0">
                <a:latin typeface="Arial" panose="020B0604020202020204" pitchFamily="34" charset="0"/>
              </a:rPr>
              <a:t>aircond</a:t>
            </a:r>
            <a:r>
              <a:rPr lang="en-US" sz="1400" dirty="0" smtClean="0">
                <a:latin typeface="Arial" panose="020B0604020202020204" pitchFamily="34" charset="0"/>
              </a:rPr>
              <a:t> dan </a:t>
            </a:r>
            <a:r>
              <a:rPr lang="en-US" sz="1400" dirty="0" err="1" smtClean="0">
                <a:latin typeface="Arial" panose="020B0604020202020204" pitchFamily="34" charset="0"/>
              </a:rPr>
              <a:t>seumpamanya</a:t>
            </a:r>
            <a:r>
              <a:rPr lang="en-US" sz="1400" dirty="0" smtClean="0">
                <a:latin typeface="Arial" panose="020B0604020202020204" pitchFamily="34" charset="0"/>
              </a:rPr>
              <a:t>.</a:t>
            </a:r>
            <a:endParaRPr lang="ms-MY" sz="1400" b="0" i="0" u="none" strike="noStrike" baseline="0" dirty="0" smtClean="0">
              <a:latin typeface="Arial" panose="020B0604020202020204" pitchFamily="34" charset="0"/>
            </a:endParaRPr>
          </a:p>
        </p:txBody>
      </p:sp>
      <p:sp>
        <p:nvSpPr>
          <p:cNvPr id="3" name="Text Placeholder 10"/>
          <p:cNvSpPr txBox="1">
            <a:spLocks/>
          </p:cNvSpPr>
          <p:nvPr/>
        </p:nvSpPr>
        <p:spPr>
          <a:xfrm>
            <a:off x="274008" y="277552"/>
            <a:ext cx="6247234" cy="100828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sz="2800" b="1" dirty="0" err="1" smtClean="0">
                <a:latin typeface="Arial" pitchFamily="34" charset="0"/>
                <a:ea typeface="ＭＳ Ｐゴシック" pitchFamily="34" charset="-128"/>
                <a:cs typeface="Arial" pitchFamily="34" charset="0"/>
              </a:rPr>
              <a:t>Penerangan</a:t>
            </a:r>
            <a:r>
              <a:rPr lang="en-US" sz="2800" b="1" dirty="0" smtClean="0">
                <a:latin typeface="Arial" pitchFamily="34" charset="0"/>
                <a:ea typeface="ＭＳ Ｐゴシック" pitchFamily="34" charset="-128"/>
                <a:cs typeface="Arial" pitchFamily="34" charset="0"/>
              </a:rPr>
              <a:t> </a:t>
            </a:r>
          </a:p>
          <a:p>
            <a:pPr>
              <a:buFont typeface="Arial" charset="0"/>
              <a:buNone/>
              <a:defRPr/>
            </a:pPr>
            <a:r>
              <a:rPr lang="en-US" sz="2800" b="1" dirty="0" err="1" smtClean="0">
                <a:latin typeface="Arial" pitchFamily="34" charset="0"/>
                <a:ea typeface="ＭＳ Ｐゴシック" pitchFamily="34" charset="-128"/>
                <a:cs typeface="Arial" pitchFamily="34" charset="0"/>
              </a:rPr>
              <a:t>Maklumat</a:t>
            </a:r>
            <a:r>
              <a:rPr lang="en-US" sz="2800" b="1" dirty="0" smtClean="0">
                <a:latin typeface="Arial" pitchFamily="34" charset="0"/>
                <a:ea typeface="ＭＳ Ｐゴシック" pitchFamily="34" charset="-128"/>
                <a:cs typeface="Arial" pitchFamily="34" charset="0"/>
              </a:rPr>
              <a:t> </a:t>
            </a:r>
          </a:p>
          <a:p>
            <a:pPr>
              <a:buFont typeface="Arial" charset="0"/>
              <a:buNone/>
              <a:defRPr/>
            </a:pPr>
            <a:r>
              <a:rPr lang="en-US" sz="2800" b="1" dirty="0" err="1" smtClean="0">
                <a:latin typeface="Arial" pitchFamily="34" charset="0"/>
                <a:ea typeface="ＭＳ Ｐゴシック" pitchFamily="34" charset="-128"/>
                <a:cs typeface="Arial" pitchFamily="34" charset="0"/>
              </a:rPr>
              <a:t>Peruntukan</a:t>
            </a:r>
            <a:endParaRPr lang="ms-MY" sz="2800" b="1" dirty="0">
              <a:latin typeface="Arial" pitchFamily="34" charset="0"/>
              <a:ea typeface="ＭＳ Ｐゴシック" pitchFamily="34" charset="-128"/>
              <a:cs typeface="Arial" pitchFamily="34" charset="0"/>
            </a:endParaRPr>
          </a:p>
        </p:txBody>
      </p:sp>
      <p:sp>
        <p:nvSpPr>
          <p:cNvPr id="4" name="Slide Number Placeholder 1"/>
          <p:cNvSpPr>
            <a:spLocks noGrp="1"/>
          </p:cNvSpPr>
          <p:nvPr>
            <p:ph type="sldNum" sz="quarter" idx="12"/>
          </p:nvPr>
        </p:nvSpPr>
        <p:spPr>
          <a:xfrm>
            <a:off x="8610600" y="6356350"/>
            <a:ext cx="2743200" cy="365125"/>
          </a:xfrm>
        </p:spPr>
        <p:txBody>
          <a:bodyPr/>
          <a:lstStyle/>
          <a:p>
            <a:pPr>
              <a:defRPr/>
            </a:pPr>
            <a:r>
              <a:rPr lang="en-US" dirty="0" smtClean="0"/>
              <a:t>33</a:t>
            </a:r>
            <a:endParaRPr lang="ms-MY" dirty="0"/>
          </a:p>
        </p:txBody>
      </p:sp>
    </p:spTree>
    <p:extLst>
      <p:ext uri="{BB962C8B-B14F-4D97-AF65-F5344CB8AC3E}">
        <p14:creationId xmlns:p14="http://schemas.microsoft.com/office/powerpoint/2010/main" val="108032519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045049292"/>
              </p:ext>
            </p:extLst>
          </p:nvPr>
        </p:nvGraphicFramePr>
        <p:xfrm>
          <a:off x="1524000" y="1484313"/>
          <a:ext cx="9144000" cy="2855970"/>
        </p:xfrm>
        <a:graphic>
          <a:graphicData uri="http://schemas.openxmlformats.org/drawingml/2006/table">
            <a:tbl>
              <a:tblPr firstRow="1" firstCol="1" bandRow="1">
                <a:tableStyleId>{5C22544A-7EE6-4342-B048-85BDC9FD1C3A}</a:tableStyleId>
              </a:tblPr>
              <a:tblGrid>
                <a:gridCol w="595266"/>
                <a:gridCol w="3449370"/>
                <a:gridCol w="1296909"/>
                <a:gridCol w="1785796"/>
                <a:gridCol w="2016659"/>
              </a:tblGrid>
              <a:tr h="741041">
                <a:tc>
                  <a:txBody>
                    <a:bodyPr/>
                    <a:lstStyle/>
                    <a:p>
                      <a:pPr marL="90170"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BIL.</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PERKARA</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marL="26670"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KUANTITI</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HARGA SEUNIT</a:t>
                      </a: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JUMLAH</a:t>
                      </a: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r>
              <a:tr h="286129">
                <a:tc gridSpan="5">
                  <a:txBody>
                    <a:bodyPr/>
                    <a:lstStyle/>
                    <a:p>
                      <a:pPr algn="l" fontAlgn="ctr">
                        <a:lnSpc>
                          <a:spcPts val="1570"/>
                        </a:lnSpc>
                        <a:spcAft>
                          <a:spcPts val="0"/>
                        </a:spcAft>
                      </a:pPr>
                      <a:r>
                        <a:rPr lang="en-MY" sz="1400" kern="1200" dirty="0">
                          <a:solidFill>
                            <a:schemeClr val="tx1"/>
                          </a:solidFill>
                          <a:effectLst/>
                          <a:latin typeface="Arial" panose="020B0604020202020204" pitchFamily="34" charset="0"/>
                          <a:cs typeface="Arial" panose="020B0604020202020204" pitchFamily="34" charset="0"/>
                        </a:rPr>
                        <a:t>(A</a:t>
                      </a:r>
                      <a:r>
                        <a:rPr lang="en-MY" sz="1400" kern="1200" dirty="0" smtClean="0">
                          <a:solidFill>
                            <a:schemeClr val="tx1"/>
                          </a:solidFill>
                          <a:effectLst/>
                          <a:latin typeface="Arial" panose="020B0604020202020204" pitchFamily="34" charset="0"/>
                          <a:cs typeface="Arial" panose="020B0604020202020204" pitchFamily="34" charset="0"/>
                        </a:rPr>
                        <a:t>) PERKAKASAN</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hMerge="1">
                  <a:txBody>
                    <a:bodyPr/>
                    <a:lstStyle/>
                    <a:p>
                      <a:pPr fontAlgn="ctr">
                        <a:lnSpc>
                          <a:spcPts val="1570"/>
                        </a:lnSpc>
                        <a:spcAft>
                          <a:spcPts val="0"/>
                        </a:spcAft>
                      </a:pPr>
                      <a:endParaRPr lang="ms-MY" sz="1600" dirty="0">
                        <a:effectLst/>
                        <a:latin typeface="+mj-lt"/>
                        <a:ea typeface="Times New Roman"/>
                      </a:endParaRPr>
                    </a:p>
                  </a:txBody>
                  <a:tcPr marL="9523" marR="9523" marT="9525" marB="0" anchor="ctr"/>
                </a:tc>
                <a:tc hMerge="1">
                  <a:txBody>
                    <a:bodyPr/>
                    <a:lstStyle/>
                    <a:p>
                      <a:endParaRPr lang="ms-MY"/>
                    </a:p>
                  </a:txBody>
                  <a:tcPr/>
                </a:tc>
                <a:tc hMerge="1">
                  <a:txBody>
                    <a:bodyPr/>
                    <a:lstStyle/>
                    <a:p>
                      <a:endParaRPr lang="ms-MY"/>
                    </a:p>
                  </a:txBody>
                  <a:tcPr/>
                </a:tc>
                <a:tc hMerge="1">
                  <a:txBody>
                    <a:bodyPr/>
                    <a:lstStyle/>
                    <a:p>
                      <a:endParaRPr lang="ms-MY"/>
                    </a:p>
                  </a:txBody>
                  <a:tcPr/>
                </a:tc>
              </a:tr>
              <a:tr h="269049">
                <a:tc>
                  <a:txBody>
                    <a:bodyPr/>
                    <a:lstStyle/>
                    <a:p>
                      <a:pPr algn="ctr" fontAlgn="ctr">
                        <a:lnSpc>
                          <a:spcPts val="1510"/>
                        </a:lnSpc>
                        <a:spcAft>
                          <a:spcPts val="0"/>
                        </a:spcAft>
                      </a:pPr>
                      <a:r>
                        <a:rPr lang="en-MY" sz="1400" kern="1200" dirty="0">
                          <a:solidFill>
                            <a:schemeClr val="bg1"/>
                          </a:solidFill>
                          <a:effectLst/>
                          <a:latin typeface="Arial" panose="020B0604020202020204" pitchFamily="34" charset="0"/>
                          <a:cs typeface="Arial" panose="020B0604020202020204" pitchFamily="34" charset="0"/>
                        </a:rPr>
                        <a:t>1.</a:t>
                      </a:r>
                      <a:endParaRPr lang="ms-MY" sz="1400" dirty="0">
                        <a:solidFill>
                          <a:schemeClr val="bg1"/>
                        </a:solidFill>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a:txBody>
                    <a:bodyPr/>
                    <a:lstStyle/>
                    <a:p>
                      <a:pPr fontAlgn="ctr">
                        <a:lnSpc>
                          <a:spcPts val="1510"/>
                        </a:lnSpc>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a:latin typeface="Arial" panose="020B0604020202020204" pitchFamily="34" charset="0"/>
                        <a:cs typeface="Arial" panose="020B0604020202020204" pitchFamily="34" charset="0"/>
                      </a:endParaRPr>
                    </a:p>
                  </a:txBody>
                  <a:tcPr/>
                </a:tc>
              </a:tr>
              <a:tr h="269049">
                <a:tc>
                  <a:txBody>
                    <a:bodyPr/>
                    <a:lstStyle/>
                    <a:p>
                      <a:pPr algn="ctr" fontAlgn="ctr">
                        <a:lnSpc>
                          <a:spcPts val="1510"/>
                        </a:lnSpc>
                        <a:spcAft>
                          <a:spcPts val="0"/>
                        </a:spcAft>
                      </a:pPr>
                      <a:r>
                        <a:rPr lang="en-MY" sz="1400" kern="1200" dirty="0">
                          <a:solidFill>
                            <a:schemeClr val="bg1"/>
                          </a:solidFill>
                          <a:effectLst/>
                          <a:latin typeface="Arial" panose="020B0604020202020204" pitchFamily="34" charset="0"/>
                          <a:cs typeface="Arial" panose="020B0604020202020204" pitchFamily="34" charset="0"/>
                        </a:rPr>
                        <a:t>2.</a:t>
                      </a:r>
                      <a:endParaRPr lang="ms-MY" sz="1400" dirty="0">
                        <a:solidFill>
                          <a:schemeClr val="bg1"/>
                        </a:solidFill>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a:txBody>
                    <a:bodyPr/>
                    <a:lstStyle/>
                    <a:p>
                      <a:pPr fontAlgn="ctr">
                        <a:lnSpc>
                          <a:spcPts val="1510"/>
                        </a:lnSpc>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algn="ctr">
                        <a:spcAft>
                          <a:spcPts val="0"/>
                        </a:spcAft>
                      </a:pPr>
                      <a:r>
                        <a:rPr lang="en-US" sz="140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58799">
                <a:tc>
                  <a:txBody>
                    <a:bodyPr/>
                    <a:lstStyle/>
                    <a:p>
                      <a:pPr algn="ctr" fontAlgn="ctr">
                        <a:spcAft>
                          <a:spcPts val="0"/>
                        </a:spcAft>
                      </a:pPr>
                      <a:r>
                        <a:rPr lang="en-MY" sz="1400" kern="1200" dirty="0">
                          <a:solidFill>
                            <a:schemeClr val="bg1"/>
                          </a:solidFill>
                          <a:effectLst/>
                          <a:latin typeface="Arial" panose="020B0604020202020204" pitchFamily="34" charset="0"/>
                          <a:cs typeface="Arial" panose="020B0604020202020204" pitchFamily="34" charset="0"/>
                        </a:rPr>
                        <a:t>3.</a:t>
                      </a:r>
                      <a:endParaRPr lang="ms-MY" sz="1400" dirty="0">
                        <a:solidFill>
                          <a:schemeClr val="bg1"/>
                        </a:solidFill>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a:txBody>
                    <a:bodyPr/>
                    <a:lstStyle/>
                    <a:p>
                      <a:pPr fontAlgn="ctr">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algn="ctr">
                        <a:spcAft>
                          <a:spcPts val="0"/>
                        </a:spcAft>
                      </a:pPr>
                      <a:r>
                        <a:rPr lang="en-US" sz="140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69049">
                <a:tc>
                  <a:txBody>
                    <a:bodyPr/>
                    <a:lstStyle/>
                    <a:p>
                      <a:pPr algn="ctr" fontAlgn="ctr">
                        <a:lnSpc>
                          <a:spcPts val="1510"/>
                        </a:lnSpc>
                        <a:spcAft>
                          <a:spcPts val="0"/>
                        </a:spcAft>
                      </a:pPr>
                      <a:r>
                        <a:rPr lang="en-MY" sz="1400" kern="1200" dirty="0">
                          <a:solidFill>
                            <a:schemeClr val="bg1"/>
                          </a:solidFill>
                          <a:effectLst/>
                          <a:latin typeface="Arial" panose="020B0604020202020204" pitchFamily="34" charset="0"/>
                          <a:cs typeface="Arial" panose="020B0604020202020204" pitchFamily="34" charset="0"/>
                        </a:rPr>
                        <a:t>4.</a:t>
                      </a:r>
                      <a:endParaRPr lang="ms-MY" sz="1400" dirty="0">
                        <a:solidFill>
                          <a:schemeClr val="bg1"/>
                        </a:solidFill>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a:txBody>
                    <a:bodyPr/>
                    <a:lstStyle/>
                    <a:p>
                      <a:pPr fontAlgn="ctr">
                        <a:lnSpc>
                          <a:spcPts val="1510"/>
                        </a:lnSpc>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algn="ctr">
                        <a:spcAft>
                          <a:spcPts val="0"/>
                        </a:spcAft>
                      </a:pPr>
                      <a:r>
                        <a:rPr lang="en-US" sz="140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69049">
                <a:tc>
                  <a:txBody>
                    <a:bodyPr/>
                    <a:lstStyle/>
                    <a:p>
                      <a:pPr algn="ctr" fontAlgn="ctr">
                        <a:lnSpc>
                          <a:spcPts val="1510"/>
                        </a:lnSpc>
                        <a:spcAft>
                          <a:spcPts val="0"/>
                        </a:spcAft>
                      </a:pPr>
                      <a:r>
                        <a:rPr lang="en-MY" sz="1400" kern="1200" dirty="0">
                          <a:solidFill>
                            <a:schemeClr val="bg1"/>
                          </a:solidFill>
                          <a:effectLst/>
                          <a:latin typeface="Arial" panose="020B0604020202020204" pitchFamily="34" charset="0"/>
                          <a:cs typeface="Arial" panose="020B0604020202020204" pitchFamily="34" charset="0"/>
                        </a:rPr>
                        <a:t>5.</a:t>
                      </a:r>
                      <a:endParaRPr lang="ms-MY" sz="1400" dirty="0">
                        <a:solidFill>
                          <a:schemeClr val="bg1"/>
                        </a:solidFill>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a:txBody>
                    <a:bodyPr/>
                    <a:lstStyle/>
                    <a:p>
                      <a:pPr fontAlgn="ctr">
                        <a:lnSpc>
                          <a:spcPts val="1510"/>
                        </a:lnSpc>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58799">
                <a:tc>
                  <a:txBody>
                    <a:bodyPr/>
                    <a:lstStyle/>
                    <a:p>
                      <a:pPr algn="r">
                        <a:spcAft>
                          <a:spcPts val="0"/>
                        </a:spcAft>
                      </a:pPr>
                      <a:endParaRPr lang="ms-MY" sz="1400" b="1" dirty="0">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gridSpan="3">
                  <a:txBody>
                    <a:bodyPr/>
                    <a:lstStyle/>
                    <a:p>
                      <a:pPr algn="r">
                        <a:spcAft>
                          <a:spcPts val="0"/>
                        </a:spcAft>
                      </a:pPr>
                      <a:r>
                        <a:rPr lang="en-US" sz="1400" b="1" kern="1200" dirty="0" err="1" smtClean="0">
                          <a:effectLst/>
                          <a:latin typeface="Arial" panose="020B0604020202020204" pitchFamily="34" charset="0"/>
                          <a:cs typeface="Arial" panose="020B0604020202020204" pitchFamily="34" charset="0"/>
                        </a:rPr>
                        <a:t>Jumlah</a:t>
                      </a:r>
                      <a:endParaRPr lang="ms-MY" sz="1400" b="1" dirty="0">
                        <a:effectLst/>
                        <a:latin typeface="Arial" panose="020B0604020202020204" pitchFamily="34" charset="0"/>
                        <a:ea typeface="Times New Roman"/>
                        <a:cs typeface="Arial" panose="020B0604020202020204" pitchFamily="34" charset="0"/>
                      </a:endParaRPr>
                    </a:p>
                  </a:txBody>
                  <a:tcPr marL="9523" marR="9523" marT="9525" marB="0" anchor="ctr"/>
                </a:tc>
                <a:tc hMerge="1">
                  <a:txBody>
                    <a:bodyPr/>
                    <a:lstStyle/>
                    <a:p>
                      <a:endParaRPr lang="ms-MY" sz="1600">
                        <a:effectLst/>
                        <a:latin typeface="Arial" panose="020B0604020202020204" pitchFamily="34" charset="0"/>
                        <a:cs typeface="Arial" panose="020B0604020202020204" pitchFamily="34" charset="0"/>
                      </a:endParaRPr>
                    </a:p>
                  </a:txBody>
                  <a:tcPr marL="9523" marR="9523" marT="9525" marB="0" anchor="ctr"/>
                </a:tc>
                <a:tc hMerge="1">
                  <a:txBody>
                    <a:bodyPr/>
                    <a:lstStyle/>
                    <a:p>
                      <a:pPr algn="r">
                        <a:spcAft>
                          <a:spcPts val="0"/>
                        </a:spcAft>
                      </a:pPr>
                      <a:endParaRPr lang="ms-MY" sz="1600" b="1"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1" dirty="0" smtClean="0">
                          <a:latin typeface="Arial" panose="020B0604020202020204" pitchFamily="34" charset="0"/>
                          <a:cs typeface="Arial" panose="020B0604020202020204" pitchFamily="34" charset="0"/>
                        </a:rPr>
                        <a:t>XXX,XXX.XX</a:t>
                      </a:r>
                      <a:endParaRPr lang="ms-MY" sz="1400" b="1" dirty="0" smtClean="0">
                        <a:latin typeface="Arial" panose="020B0604020202020204" pitchFamily="34" charset="0"/>
                        <a:cs typeface="Arial" panose="020B0604020202020204" pitchFamily="34" charset="0"/>
                      </a:endParaRPr>
                    </a:p>
                  </a:txBody>
                  <a:tcPr/>
                </a:tc>
              </a:tr>
            </a:tbl>
          </a:graphicData>
        </a:graphic>
      </p:graphicFrame>
      <p:sp>
        <p:nvSpPr>
          <p:cNvPr id="5" name="Text Placeholder 10"/>
          <p:cNvSpPr txBox="1">
            <a:spLocks/>
          </p:cNvSpPr>
          <p:nvPr/>
        </p:nvSpPr>
        <p:spPr>
          <a:xfrm>
            <a:off x="1864990" y="44450"/>
            <a:ext cx="6247234"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MAKLUMAT PERUNTUKAN</a:t>
            </a:r>
            <a:endParaRPr lang="ms-MY" b="1" dirty="0">
              <a:latin typeface="Arial" pitchFamily="34" charset="0"/>
              <a:ea typeface="ＭＳ Ｐゴシック" pitchFamily="34" charset="-128"/>
              <a:cs typeface="Arial" pitchFamily="34" charset="0"/>
            </a:endParaRPr>
          </a:p>
        </p:txBody>
      </p:sp>
      <p:sp>
        <p:nvSpPr>
          <p:cNvPr id="8" name="TextBox 6"/>
          <p:cNvSpPr txBox="1">
            <a:spLocks noChangeArrowheads="1"/>
          </p:cNvSpPr>
          <p:nvPr/>
        </p:nvSpPr>
        <p:spPr bwMode="auto">
          <a:xfrm>
            <a:off x="1919536" y="908720"/>
            <a:ext cx="7632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just">
              <a:buFont typeface="Arial" pitchFamily="34" charset="0"/>
              <a:buNone/>
            </a:pPr>
            <a:r>
              <a:rPr lang="en-US" altLang="ms-MY" sz="1800" b="1" u="sng" dirty="0" err="1">
                <a:latin typeface="Arial" panose="020B0604020202020204" pitchFamily="34" charset="0"/>
                <a:cs typeface="Arial" panose="020B0604020202020204" pitchFamily="34" charset="0"/>
              </a:rPr>
              <a:t>Perincian</a:t>
            </a:r>
            <a:r>
              <a:rPr lang="en-US" altLang="ms-MY" sz="1800" b="1" u="sng" dirty="0">
                <a:latin typeface="Arial" panose="020B0604020202020204" pitchFamily="34" charset="0"/>
                <a:cs typeface="Arial" panose="020B0604020202020204" pitchFamily="34" charset="0"/>
              </a:rPr>
              <a:t> </a:t>
            </a:r>
            <a:r>
              <a:rPr lang="en-US" altLang="ms-MY" sz="1800" b="1" u="sng" dirty="0" err="1">
                <a:latin typeface="Arial" panose="020B0604020202020204" pitchFamily="34" charset="0"/>
                <a:cs typeface="Arial" panose="020B0604020202020204" pitchFamily="34" charset="0"/>
              </a:rPr>
              <a:t>Peruntukan</a:t>
            </a:r>
            <a:r>
              <a:rPr lang="en-US" altLang="ms-MY" sz="1800" dirty="0">
                <a:latin typeface="Arial" panose="020B0604020202020204" pitchFamily="34" charset="0"/>
                <a:cs typeface="Arial" panose="020B0604020202020204" pitchFamily="34" charset="0"/>
              </a:rPr>
              <a:t>: </a:t>
            </a:r>
          </a:p>
        </p:txBody>
      </p:sp>
      <p:sp>
        <p:nvSpPr>
          <p:cNvPr id="7" name="TextBox 6"/>
          <p:cNvSpPr txBox="1">
            <a:spLocks noChangeArrowheads="1"/>
          </p:cNvSpPr>
          <p:nvPr/>
        </p:nvSpPr>
        <p:spPr bwMode="auto">
          <a:xfrm>
            <a:off x="1919536" y="5189191"/>
            <a:ext cx="76327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just">
              <a:buFont typeface="Arial" pitchFamily="34" charset="0"/>
              <a:buNone/>
            </a:pPr>
            <a:r>
              <a:rPr lang="en-US" altLang="ms-MY" sz="1400" dirty="0">
                <a:latin typeface="Arial" panose="020B0604020202020204" pitchFamily="34" charset="0"/>
                <a:cs typeface="Arial" panose="020B0604020202020204" pitchFamily="34" charset="0"/>
              </a:rPr>
              <a:t>* </a:t>
            </a:r>
            <a:r>
              <a:rPr lang="en-US" altLang="ms-MY" sz="1400" dirty="0" err="1">
                <a:latin typeface="Arial" panose="020B0604020202020204" pitchFamily="34" charset="0"/>
                <a:cs typeface="Arial" panose="020B0604020202020204" pitchFamily="34" charset="0"/>
              </a:rPr>
              <a:t>Masukkan</a:t>
            </a:r>
            <a:r>
              <a:rPr lang="en-US" altLang="ms-MY" sz="1400" dirty="0">
                <a:latin typeface="Arial" panose="020B0604020202020204" pitchFamily="34" charset="0"/>
                <a:cs typeface="Arial" panose="020B0604020202020204" pitchFamily="34" charset="0"/>
              </a:rPr>
              <a:t> </a:t>
            </a:r>
            <a:r>
              <a:rPr lang="en-US" altLang="ms-MY" sz="1400" dirty="0" err="1">
                <a:latin typeface="Arial" panose="020B0604020202020204" pitchFamily="34" charset="0"/>
                <a:cs typeface="Arial" panose="020B0604020202020204" pitchFamily="34" charset="0"/>
              </a:rPr>
              <a:t>maklumat</a:t>
            </a:r>
            <a:r>
              <a:rPr lang="en-US" altLang="ms-MY" sz="1400" dirty="0">
                <a:latin typeface="Arial" panose="020B0604020202020204" pitchFamily="34" charset="0"/>
                <a:cs typeface="Arial" panose="020B0604020202020204" pitchFamily="34" charset="0"/>
              </a:rPr>
              <a:t> </a:t>
            </a:r>
            <a:r>
              <a:rPr lang="en-US" altLang="ms-MY" sz="1400" dirty="0" err="1">
                <a:latin typeface="Arial" panose="020B0604020202020204" pitchFamily="34" charset="0"/>
                <a:cs typeface="Arial" panose="020B0604020202020204" pitchFamily="34" charset="0"/>
              </a:rPr>
              <a:t>spesifikasi</a:t>
            </a:r>
            <a:r>
              <a:rPr lang="en-US" altLang="ms-MY" sz="1400" dirty="0">
                <a:latin typeface="Arial" panose="020B0604020202020204" pitchFamily="34" charset="0"/>
                <a:cs typeface="Arial" panose="020B0604020202020204" pitchFamily="34" charset="0"/>
              </a:rPr>
              <a:t> </a:t>
            </a:r>
            <a:r>
              <a:rPr lang="en-US" altLang="ms-MY" sz="1400" dirty="0" err="1">
                <a:latin typeface="Arial" panose="020B0604020202020204" pitchFamily="34" charset="0"/>
                <a:cs typeface="Arial" panose="020B0604020202020204" pitchFamily="34" charset="0"/>
              </a:rPr>
              <a:t>utama</a:t>
            </a:r>
            <a:r>
              <a:rPr lang="en-US" altLang="ms-MY" sz="1400" dirty="0">
                <a:latin typeface="Arial" panose="020B0604020202020204" pitchFamily="34" charset="0"/>
                <a:cs typeface="Arial" panose="020B0604020202020204" pitchFamily="34" charset="0"/>
              </a:rPr>
              <a:t> </a:t>
            </a:r>
            <a:r>
              <a:rPr lang="en-US" altLang="ms-MY" sz="1400" dirty="0" err="1">
                <a:latin typeface="Arial" panose="020B0604020202020204" pitchFamily="34" charset="0"/>
                <a:cs typeface="Arial" panose="020B0604020202020204" pitchFamily="34" charset="0"/>
              </a:rPr>
              <a:t>perkakasan</a:t>
            </a:r>
            <a:endParaRPr lang="en-US" altLang="ms-MY" sz="1400" dirty="0">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pPr>
              <a:defRPr/>
            </a:pPr>
            <a:fld id="{1B09AB17-F647-4A22-A4B0-5AFB6B343795}" type="slidenum">
              <a:rPr lang="ms-MY" smtClean="0"/>
              <a:pPr>
                <a:defRPr/>
              </a:pPr>
              <a:t>34</a:t>
            </a:fld>
            <a:endParaRPr lang="ms-MY"/>
          </a:p>
        </p:txBody>
      </p:sp>
    </p:spTree>
    <p:extLst>
      <p:ext uri="{BB962C8B-B14F-4D97-AF65-F5344CB8AC3E}">
        <p14:creationId xmlns:p14="http://schemas.microsoft.com/office/powerpoint/2010/main" val="263609241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907059367"/>
              </p:ext>
            </p:extLst>
          </p:nvPr>
        </p:nvGraphicFramePr>
        <p:xfrm>
          <a:off x="1775522" y="1202276"/>
          <a:ext cx="8496945" cy="4686065"/>
        </p:xfrm>
        <a:graphic>
          <a:graphicData uri="http://schemas.openxmlformats.org/drawingml/2006/table">
            <a:tbl>
              <a:tblPr firstRow="1" firstCol="1" bandRow="1">
                <a:tableStyleId>{5C22544A-7EE6-4342-B048-85BDC9FD1C3A}</a:tableStyleId>
              </a:tblPr>
              <a:tblGrid>
                <a:gridCol w="432047">
                  <a:extLst>
                    <a:ext uri="{9D8B030D-6E8A-4147-A177-3AD203B41FA5}">
                      <a16:colId xmlns:a16="http://schemas.microsoft.com/office/drawing/2014/main" xmlns="" val="20000"/>
                    </a:ext>
                  </a:extLst>
                </a:gridCol>
                <a:gridCol w="2178196"/>
                <a:gridCol w="1052456">
                  <a:extLst>
                    <a:ext uri="{9D8B030D-6E8A-4147-A177-3AD203B41FA5}">
                      <a16:colId xmlns:a16="http://schemas.microsoft.com/office/drawing/2014/main" xmlns="" val="20002"/>
                    </a:ext>
                  </a:extLst>
                </a:gridCol>
                <a:gridCol w="1249788">
                  <a:extLst>
                    <a:ext uri="{9D8B030D-6E8A-4147-A177-3AD203B41FA5}">
                      <a16:colId xmlns:a16="http://schemas.microsoft.com/office/drawing/2014/main" xmlns="" val="20003"/>
                    </a:ext>
                  </a:extLst>
                </a:gridCol>
                <a:gridCol w="1381347">
                  <a:extLst>
                    <a:ext uri="{9D8B030D-6E8A-4147-A177-3AD203B41FA5}">
                      <a16:colId xmlns:a16="http://schemas.microsoft.com/office/drawing/2014/main" xmlns="" val="20004"/>
                    </a:ext>
                  </a:extLst>
                </a:gridCol>
                <a:gridCol w="2203111">
                  <a:extLst>
                    <a:ext uri="{9D8B030D-6E8A-4147-A177-3AD203B41FA5}">
                      <a16:colId xmlns:a16="http://schemas.microsoft.com/office/drawing/2014/main" xmlns="" val="20005"/>
                    </a:ext>
                  </a:extLst>
                </a:gridCol>
              </a:tblGrid>
              <a:tr h="363135">
                <a:tc>
                  <a:txBody>
                    <a:bodyPr/>
                    <a:lstStyle/>
                    <a:p>
                      <a:pPr marL="90170"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BIL.</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PERKARA</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marL="26670"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KUANTITI</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HARGA SEUNIT</a:t>
                      </a:r>
                    </a:p>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(RM)</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tc>
                  <a:txBody>
                    <a:bodyPr/>
                    <a:lstStyle/>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JUMLAH</a:t>
                      </a:r>
                    </a:p>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(RM)</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tc>
                  <a:txBody>
                    <a:bodyPr/>
                    <a:lstStyle/>
                    <a:p>
                      <a:pPr algn="ctr">
                        <a:lnSpc>
                          <a:spcPct val="100000"/>
                        </a:lnSpc>
                        <a:spcAft>
                          <a:spcPts val="0"/>
                        </a:spcAft>
                      </a:pPr>
                      <a:r>
                        <a:rPr lang="ms-MY" sz="1200" dirty="0">
                          <a:solidFill>
                            <a:schemeClr val="tx1"/>
                          </a:solidFill>
                          <a:effectLst/>
                          <a:latin typeface="Arial" panose="020B0604020202020204" pitchFamily="34" charset="0"/>
                          <a:ea typeface="Times New Roman"/>
                          <a:cs typeface="Arial" panose="020B0604020202020204" pitchFamily="34" charset="0"/>
                        </a:rPr>
                        <a:t>CATATAN</a:t>
                      </a:r>
                    </a:p>
                  </a:txBody>
                  <a:tcPr marL="7142" marR="7142" marT="7144" marB="0" anchor="ctr">
                    <a:solidFill>
                      <a:srgbClr val="00B0F0"/>
                    </a:solidFill>
                  </a:tcPr>
                </a:tc>
                <a:extLst>
                  <a:ext uri="{0D108BD9-81ED-4DB2-BD59-A6C34878D82A}">
                    <a16:rowId xmlns:a16="http://schemas.microsoft.com/office/drawing/2014/main" xmlns="" val="10000"/>
                  </a:ext>
                </a:extLst>
              </a:tr>
              <a:tr h="284952">
                <a:tc gridSpan="5">
                  <a:txBody>
                    <a:bodyPr/>
                    <a:lstStyle/>
                    <a:p>
                      <a:pPr marL="0" marR="0" lvl="0" indent="0" algn="l" defTabSz="914400" rtl="0" eaLnBrk="1" fontAlgn="ctr" latinLnBrk="0" hangingPunct="1">
                        <a:lnSpc>
                          <a:spcPts val="1570"/>
                        </a:lnSpc>
                        <a:spcBef>
                          <a:spcPts val="0"/>
                        </a:spcBef>
                        <a:spcAft>
                          <a:spcPts val="0"/>
                        </a:spcAft>
                        <a:buClrTx/>
                        <a:buSzTx/>
                        <a:buFontTx/>
                        <a:buNone/>
                        <a:tabLst/>
                        <a:defRPr/>
                      </a:pPr>
                      <a:r>
                        <a:rPr lang="en-MY" sz="1200" kern="1200" dirty="0">
                          <a:solidFill>
                            <a:schemeClr val="tx1"/>
                          </a:solidFill>
                          <a:effectLst/>
                          <a:latin typeface="Arial" panose="020B0604020202020204" pitchFamily="34" charset="0"/>
                          <a:cs typeface="Arial" panose="020B0604020202020204" pitchFamily="34" charset="0"/>
                        </a:rPr>
                        <a:t>(A) PERKAKASAN ICT</a:t>
                      </a:r>
                      <a:endParaRPr lang="en-MY" sz="1200" b="0" kern="1200" dirty="0">
                        <a:solidFill>
                          <a:schemeClr val="dk1"/>
                        </a:solidFill>
                        <a:latin typeface="Arial" panose="020B0604020202020204" pitchFamily="34" charset="0"/>
                        <a:ea typeface="+mn-ea"/>
                        <a:cs typeface="Arial" panose="020B0604020202020204" pitchFamily="34" charset="0"/>
                      </a:endParaRPr>
                    </a:p>
                  </a:txBody>
                  <a:tcPr marL="7142" marR="7142" marT="7144" marB="0" anchor="ctr">
                    <a:solidFill>
                      <a:srgbClr val="00B0F0"/>
                    </a:solidFill>
                  </a:tcPr>
                </a:tc>
                <a:tc hMerge="1">
                  <a:txBody>
                    <a:bodyPr/>
                    <a:lstStyle/>
                    <a:p>
                      <a:endParaRPr lang="en-MY"/>
                    </a:p>
                  </a:txBody>
                  <a:tcPr/>
                </a:tc>
                <a:tc hMerge="1">
                  <a:txBody>
                    <a:bodyPr/>
                    <a:lstStyle/>
                    <a:p>
                      <a:endParaRPr lang="en-MY"/>
                    </a:p>
                  </a:txBody>
                  <a:tcPr/>
                </a:tc>
                <a:tc hMerge="1">
                  <a:txBody>
                    <a:bodyPr/>
                    <a:lstStyle/>
                    <a:p>
                      <a:endParaRPr lang="en-MY"/>
                    </a:p>
                  </a:txBody>
                  <a:tcPr/>
                </a:tc>
                <a:tc hMerge="1">
                  <a:txBody>
                    <a:bodyPr/>
                    <a:lstStyle/>
                    <a:p>
                      <a:endParaRPr lang="en-MY"/>
                    </a:p>
                  </a:txBody>
                  <a:tcPr/>
                </a:tc>
                <a:tc>
                  <a:txBody>
                    <a:bodyPr/>
                    <a:lstStyle/>
                    <a:p>
                      <a:pPr algn="l" fontAlgn="ctr">
                        <a:lnSpc>
                          <a:spcPts val="1570"/>
                        </a:lnSpc>
                        <a:spcAft>
                          <a:spcPts val="0"/>
                        </a:spcAft>
                      </a:pP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extLst>
                  <a:ext uri="{0D108BD9-81ED-4DB2-BD59-A6C34878D82A}">
                    <a16:rowId xmlns:a16="http://schemas.microsoft.com/office/drawing/2014/main" xmlns="" val="10001"/>
                  </a:ext>
                </a:extLst>
              </a:tr>
              <a:tr h="1958977">
                <a:tc>
                  <a:txBody>
                    <a:bodyPr/>
                    <a:lstStyle/>
                    <a:p>
                      <a:pPr algn="ctr" fontAlgn="ctr">
                        <a:lnSpc>
                          <a:spcPts val="1510"/>
                        </a:lnSpc>
                        <a:spcAft>
                          <a:spcPts val="0"/>
                        </a:spcAft>
                      </a:pPr>
                      <a:r>
                        <a:rPr lang="en-MY" sz="1200" b="0" kern="1200" smtClean="0">
                          <a:solidFill>
                            <a:schemeClr val="tx1"/>
                          </a:solidFill>
                          <a:effectLst/>
                          <a:latin typeface="Arial" panose="020B0604020202020204" pitchFamily="34" charset="0"/>
                          <a:ea typeface="+mn-ea"/>
                          <a:cs typeface="Arial" panose="020B0604020202020204" pitchFamily="34" charset="0"/>
                        </a:rPr>
                        <a:t>1.</a:t>
                      </a:r>
                      <a:endParaRPr lang="ms-MY" sz="1200" b="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tc>
                  <a:txBody>
                    <a:bodyPr/>
                    <a:lstStyle/>
                    <a:p>
                      <a:pPr>
                        <a:lnSpc>
                          <a:spcPct val="100000"/>
                        </a:lnSpc>
                        <a:spcBef>
                          <a:spcPts val="0"/>
                        </a:spcBef>
                        <a:spcAft>
                          <a:spcPts val="0"/>
                        </a:spcAft>
                      </a:pPr>
                      <a:r>
                        <a:rPr lang="en-MY" sz="1200" b="1" dirty="0">
                          <a:solidFill>
                            <a:schemeClr val="tx1"/>
                          </a:solidFill>
                          <a:effectLst/>
                          <a:latin typeface="Arial" panose="020B0604020202020204" pitchFamily="34" charset="0"/>
                          <a:ea typeface="Calibri"/>
                          <a:cs typeface="Arial" panose="020B0604020202020204" pitchFamily="34" charset="0"/>
                        </a:rPr>
                        <a:t>Server e-Trace</a:t>
                      </a:r>
                    </a:p>
                    <a:p>
                      <a:pPr>
                        <a:lnSpc>
                          <a:spcPct val="100000"/>
                        </a:lnSpc>
                        <a:spcBef>
                          <a:spcPts val="0"/>
                        </a:spcBef>
                        <a:spcAft>
                          <a:spcPts val="0"/>
                        </a:spcAft>
                      </a:pPr>
                      <a:r>
                        <a:rPr lang="en-MY" sz="1200" dirty="0" smtClean="0">
                          <a:solidFill>
                            <a:schemeClr val="tx1"/>
                          </a:solidFill>
                          <a:effectLst/>
                          <a:latin typeface="Arial" panose="020B0604020202020204" pitchFamily="34" charset="0"/>
                          <a:ea typeface="Calibri"/>
                          <a:cs typeface="Arial" panose="020B0604020202020204" pitchFamily="34" charset="0"/>
                        </a:rPr>
                        <a:t>Intel </a:t>
                      </a:r>
                      <a:r>
                        <a:rPr lang="en-MY" sz="1200" dirty="0" err="1" smtClean="0">
                          <a:solidFill>
                            <a:schemeClr val="tx1"/>
                          </a:solidFill>
                          <a:effectLst/>
                          <a:latin typeface="Arial" panose="020B0604020202020204" pitchFamily="34" charset="0"/>
                          <a:ea typeface="Calibri"/>
                          <a:cs typeface="Arial" panose="020B0604020202020204" pitchFamily="34" charset="0"/>
                        </a:rPr>
                        <a:t>Cpu</a:t>
                      </a:r>
                      <a:r>
                        <a:rPr lang="en-MY" sz="1200" dirty="0" smtClean="0">
                          <a:solidFill>
                            <a:schemeClr val="tx1"/>
                          </a:solidFill>
                          <a:effectLst/>
                          <a:latin typeface="Arial" panose="020B0604020202020204" pitchFamily="34" charset="0"/>
                          <a:ea typeface="Calibri"/>
                          <a:cs typeface="Arial" panose="020B0604020202020204" pitchFamily="34" charset="0"/>
                        </a:rPr>
                        <a:t> 4110 8c 2.1 GHZ H X2</a:t>
                      </a:r>
                    </a:p>
                    <a:p>
                      <a:pPr>
                        <a:lnSpc>
                          <a:spcPct val="100000"/>
                        </a:lnSpc>
                        <a:spcBef>
                          <a:spcPts val="0"/>
                        </a:spcBef>
                        <a:spcAft>
                          <a:spcPts val="0"/>
                        </a:spcAft>
                      </a:pPr>
                      <a:r>
                        <a:rPr lang="en-MY" sz="1200" dirty="0" smtClean="0">
                          <a:solidFill>
                            <a:schemeClr val="tx1"/>
                          </a:solidFill>
                          <a:effectLst/>
                          <a:latin typeface="Arial" panose="020B0604020202020204" pitchFamily="34" charset="0"/>
                          <a:ea typeface="Calibri"/>
                          <a:cs typeface="Arial" panose="020B0604020202020204" pitchFamily="34" charset="0"/>
                        </a:rPr>
                        <a:t>Memory 16GB RDIMM H X12</a:t>
                      </a:r>
                    </a:p>
                    <a:p>
                      <a:pPr>
                        <a:lnSpc>
                          <a:spcPct val="100000"/>
                        </a:lnSpc>
                        <a:spcBef>
                          <a:spcPts val="0"/>
                        </a:spcBef>
                        <a:spcAft>
                          <a:spcPts val="0"/>
                        </a:spcAft>
                      </a:pPr>
                      <a:r>
                        <a:rPr lang="en-MY" sz="1200" dirty="0" err="1" smtClean="0">
                          <a:solidFill>
                            <a:schemeClr val="tx1"/>
                          </a:solidFill>
                          <a:effectLst/>
                          <a:latin typeface="Arial" panose="020B0604020202020204" pitchFamily="34" charset="0"/>
                          <a:ea typeface="Calibri"/>
                          <a:cs typeface="Arial" panose="020B0604020202020204" pitchFamily="34" charset="0"/>
                        </a:rPr>
                        <a:t>Hdd</a:t>
                      </a:r>
                      <a:r>
                        <a:rPr lang="en-MY" sz="1200" dirty="0" smtClean="0">
                          <a:solidFill>
                            <a:schemeClr val="tx1"/>
                          </a:solidFill>
                          <a:effectLst/>
                          <a:latin typeface="Arial" panose="020B0604020202020204" pitchFamily="34" charset="0"/>
                          <a:ea typeface="Calibri"/>
                          <a:cs typeface="Arial" panose="020B0604020202020204" pitchFamily="34" charset="0"/>
                        </a:rPr>
                        <a:t> 4tb 7.2k Rpm 3.5Inch X5</a:t>
                      </a:r>
                    </a:p>
                    <a:p>
                      <a:pPr>
                        <a:lnSpc>
                          <a:spcPct val="100000"/>
                        </a:lnSpc>
                        <a:spcBef>
                          <a:spcPts val="0"/>
                        </a:spcBef>
                        <a:spcAft>
                          <a:spcPts val="0"/>
                        </a:spcAft>
                      </a:pPr>
                      <a:r>
                        <a:rPr lang="en-MY" sz="1200" dirty="0" smtClean="0">
                          <a:solidFill>
                            <a:schemeClr val="tx1"/>
                          </a:solidFill>
                          <a:effectLst/>
                          <a:latin typeface="Arial" panose="020B0604020202020204" pitchFamily="34" charset="0"/>
                          <a:ea typeface="Calibri"/>
                          <a:cs typeface="Arial" panose="020B0604020202020204" pitchFamily="34" charset="0"/>
                        </a:rPr>
                        <a:t>Cache SSD S570 1600Gb 10wpd2.5 X1</a:t>
                      </a:r>
                    </a:p>
                    <a:p>
                      <a:pPr>
                        <a:lnSpc>
                          <a:spcPct val="100000"/>
                        </a:lnSpc>
                        <a:spcBef>
                          <a:spcPts val="0"/>
                        </a:spcBef>
                        <a:spcAft>
                          <a:spcPts val="0"/>
                        </a:spcAft>
                      </a:pPr>
                      <a:r>
                        <a:rPr lang="en-MY" sz="1200" dirty="0" smtClean="0">
                          <a:solidFill>
                            <a:schemeClr val="tx1"/>
                          </a:solidFill>
                          <a:effectLst/>
                          <a:latin typeface="Arial" panose="020B0604020202020204" pitchFamily="34" charset="0"/>
                          <a:ea typeface="Calibri"/>
                          <a:cs typeface="Arial" panose="020B0604020202020204" pitchFamily="34" charset="0"/>
                        </a:rPr>
                        <a:t>Intel X710 QP 10gb SFP+ H</a:t>
                      </a:r>
                    </a:p>
                    <a:p>
                      <a:pPr>
                        <a:lnSpc>
                          <a:spcPct val="100000"/>
                        </a:lnSpc>
                        <a:spcBef>
                          <a:spcPts val="0"/>
                        </a:spcBef>
                        <a:spcAft>
                          <a:spcPts val="0"/>
                        </a:spcAft>
                      </a:pPr>
                      <a:r>
                        <a:rPr lang="en-MY" sz="1200" dirty="0" smtClean="0">
                          <a:solidFill>
                            <a:schemeClr val="tx1"/>
                          </a:solidFill>
                          <a:effectLst/>
                          <a:latin typeface="Arial" panose="020B0604020202020204" pitchFamily="34" charset="0"/>
                          <a:ea typeface="Calibri"/>
                          <a:cs typeface="Arial" panose="020B0604020202020204" pitchFamily="34" charset="0"/>
                        </a:rPr>
                        <a:t>Dual </a:t>
                      </a:r>
                      <a:r>
                        <a:rPr lang="en-MY" sz="1200" dirty="0" err="1" smtClean="0">
                          <a:solidFill>
                            <a:schemeClr val="tx1"/>
                          </a:solidFill>
                          <a:effectLst/>
                          <a:latin typeface="Arial" panose="020B0604020202020204" pitchFamily="34" charset="0"/>
                          <a:ea typeface="Calibri"/>
                          <a:cs typeface="Arial" panose="020B0604020202020204" pitchFamily="34" charset="0"/>
                        </a:rPr>
                        <a:t>Hotplg</a:t>
                      </a:r>
                      <a:r>
                        <a:rPr lang="en-MY" sz="1200" dirty="0" smtClean="0">
                          <a:solidFill>
                            <a:schemeClr val="tx1"/>
                          </a:solidFill>
                          <a:effectLst/>
                          <a:latin typeface="Arial" panose="020B0604020202020204" pitchFamily="34" charset="0"/>
                          <a:ea typeface="Calibri"/>
                          <a:cs typeface="Arial" panose="020B0604020202020204" pitchFamily="34" charset="0"/>
                        </a:rPr>
                        <a:t> 1100w Ps</a:t>
                      </a:r>
                    </a:p>
                    <a:p>
                      <a:pPr>
                        <a:lnSpc>
                          <a:spcPct val="100000"/>
                        </a:lnSpc>
                        <a:spcBef>
                          <a:spcPts val="0"/>
                        </a:spcBef>
                        <a:spcAft>
                          <a:spcPts val="0"/>
                        </a:spcAft>
                      </a:pPr>
                      <a:r>
                        <a:rPr lang="en-MY" sz="1200" dirty="0" err="1" smtClean="0">
                          <a:solidFill>
                            <a:schemeClr val="tx1"/>
                          </a:solidFill>
                          <a:effectLst/>
                          <a:latin typeface="Arial" panose="020B0604020202020204" pitchFamily="34" charset="0"/>
                          <a:ea typeface="Calibri"/>
                          <a:cs typeface="Arial" panose="020B0604020202020204" pitchFamily="34" charset="0"/>
                        </a:rPr>
                        <a:t>Jaminan</a:t>
                      </a:r>
                      <a:r>
                        <a:rPr lang="en-MY" sz="1200" dirty="0" smtClean="0">
                          <a:solidFill>
                            <a:schemeClr val="tx1"/>
                          </a:solidFill>
                          <a:effectLst/>
                          <a:latin typeface="Arial" panose="020B0604020202020204" pitchFamily="34" charset="0"/>
                          <a:ea typeface="Calibri"/>
                          <a:cs typeface="Arial" panose="020B0604020202020204" pitchFamily="34" charset="0"/>
                        </a:rPr>
                        <a:t> : 3 </a:t>
                      </a:r>
                      <a:r>
                        <a:rPr lang="en-MY" sz="1200" dirty="0" err="1" smtClean="0">
                          <a:solidFill>
                            <a:schemeClr val="tx1"/>
                          </a:solidFill>
                          <a:effectLst/>
                          <a:latin typeface="Arial" panose="020B0604020202020204" pitchFamily="34" charset="0"/>
                          <a:ea typeface="Calibri"/>
                          <a:cs typeface="Arial" panose="020B0604020202020204" pitchFamily="34" charset="0"/>
                        </a:rPr>
                        <a:t>tahun</a:t>
                      </a:r>
                      <a:r>
                        <a:rPr lang="en-MY" sz="1200" dirty="0" smtClean="0">
                          <a:solidFill>
                            <a:schemeClr val="tx1"/>
                          </a:solidFill>
                          <a:effectLst/>
                          <a:latin typeface="Arial" panose="020B0604020202020204" pitchFamily="34" charset="0"/>
                          <a:ea typeface="Calibri"/>
                          <a:cs typeface="Arial" panose="020B0604020202020204" pitchFamily="34" charset="0"/>
                        </a:rPr>
                        <a:t> </a:t>
                      </a:r>
                    </a:p>
                  </a:txBody>
                  <a:tcPr marL="51435" marR="51435" marT="0" marB="0"/>
                </a:tc>
                <a:tc>
                  <a:txBody>
                    <a:bodyPr/>
                    <a:lstStyle/>
                    <a:p>
                      <a:pPr algn="ctr">
                        <a:lnSpc>
                          <a:spcPct val="115000"/>
                        </a:lnSpc>
                        <a:spcBef>
                          <a:spcPts val="300"/>
                        </a:spcBef>
                        <a:spcAft>
                          <a:spcPts val="300"/>
                        </a:spcAft>
                      </a:pPr>
                      <a:r>
                        <a:rPr lang="en-MY" sz="1200" dirty="0">
                          <a:solidFill>
                            <a:schemeClr val="tx1"/>
                          </a:solidFill>
                          <a:effectLst/>
                          <a:latin typeface="Arial" panose="020B0604020202020204" pitchFamily="34" charset="0"/>
                          <a:ea typeface="Calibri"/>
                          <a:cs typeface="Arial" panose="020B0604020202020204" pitchFamily="34" charset="0"/>
                        </a:rPr>
                        <a:t>3</a:t>
                      </a:r>
                    </a:p>
                  </a:txBody>
                  <a:tcPr marL="51435" marR="51435" marT="0" marB="0" anchor="ctr"/>
                </a:tc>
                <a:tc>
                  <a:txBody>
                    <a:bodyPr/>
                    <a:lstStyle/>
                    <a:p>
                      <a:pPr algn="r">
                        <a:lnSpc>
                          <a:spcPct val="115000"/>
                        </a:lnSpc>
                        <a:spcBef>
                          <a:spcPts val="300"/>
                        </a:spcBef>
                        <a:spcAft>
                          <a:spcPts val="300"/>
                        </a:spcAft>
                      </a:pPr>
                      <a:r>
                        <a:rPr lang="en-MY" sz="1200" smtClean="0">
                          <a:solidFill>
                            <a:schemeClr val="tx1"/>
                          </a:solidFill>
                          <a:effectLst/>
                          <a:latin typeface="Arial" panose="020B0604020202020204" pitchFamily="34" charset="0"/>
                          <a:ea typeface="Calibri"/>
                          <a:cs typeface="Arial" panose="020B0604020202020204" pitchFamily="34" charset="0"/>
                        </a:rPr>
                        <a:t>XXX,XXX.00</a:t>
                      </a:r>
                      <a:endParaRPr lang="en-MY" sz="120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nchor="ctr"/>
                </a:tc>
                <a:tc>
                  <a:txBody>
                    <a:bodyPr/>
                    <a:lstStyle/>
                    <a:p>
                      <a:pPr marL="0" marR="0" indent="0" algn="r" defTabSz="914400" rtl="0" eaLnBrk="1" fontAlgn="auto" latinLnBrk="0" hangingPunct="1">
                        <a:lnSpc>
                          <a:spcPct val="115000"/>
                        </a:lnSpc>
                        <a:spcBef>
                          <a:spcPts val="300"/>
                        </a:spcBef>
                        <a:spcAft>
                          <a:spcPts val="300"/>
                        </a:spcAft>
                        <a:buClrTx/>
                        <a:buSzTx/>
                        <a:buFontTx/>
                        <a:buNone/>
                        <a:tabLst/>
                        <a:defRPr/>
                      </a:pPr>
                      <a:endParaRPr lang="en-MY" sz="1200" dirty="0">
                        <a:solidFill>
                          <a:schemeClr val="tx1"/>
                        </a:solidFill>
                        <a:effectLst/>
                        <a:latin typeface="Arial" panose="020B0604020202020204" pitchFamily="34" charset="0"/>
                        <a:ea typeface="Calibri"/>
                        <a:cs typeface="Arial" panose="020B0604020202020204" pitchFamily="34" charset="0"/>
                      </a:endParaRPr>
                    </a:p>
                    <a:p>
                      <a:pPr algn="r">
                        <a:lnSpc>
                          <a:spcPct val="115000"/>
                        </a:lnSpc>
                        <a:spcBef>
                          <a:spcPts val="300"/>
                        </a:spcBef>
                        <a:spcAft>
                          <a:spcPts val="300"/>
                        </a:spcAft>
                      </a:pPr>
                      <a:r>
                        <a:rPr lang="en-MY" sz="1200" smtClean="0">
                          <a:solidFill>
                            <a:schemeClr val="tx1"/>
                          </a:solidFill>
                          <a:effectLst/>
                          <a:latin typeface="Arial" panose="020B0604020202020204" pitchFamily="34" charset="0"/>
                          <a:ea typeface="Calibri"/>
                          <a:cs typeface="Arial" panose="020B0604020202020204" pitchFamily="34" charset="0"/>
                        </a:rPr>
                        <a:t>XXX,XXX.00</a:t>
                      </a:r>
                      <a:endParaRPr lang="en-MY" sz="1200" dirty="0">
                        <a:solidFill>
                          <a:schemeClr val="tx1"/>
                        </a:solidFill>
                        <a:effectLst/>
                        <a:latin typeface="Arial" panose="020B0604020202020204" pitchFamily="34" charset="0"/>
                        <a:ea typeface="Calibri"/>
                        <a:cs typeface="Arial" panose="020B0604020202020204" pitchFamily="34" charset="0"/>
                      </a:endParaRPr>
                    </a:p>
                    <a:p>
                      <a:pPr algn="r">
                        <a:lnSpc>
                          <a:spcPct val="115000"/>
                        </a:lnSpc>
                        <a:spcBef>
                          <a:spcPts val="300"/>
                        </a:spcBef>
                        <a:spcAft>
                          <a:spcPts val="300"/>
                        </a:spcAft>
                      </a:pPr>
                      <a:endParaRPr lang="en-MY" sz="120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nchor="ctr"/>
                </a:tc>
                <a:tc>
                  <a:txBody>
                    <a:bodyPr/>
                    <a:lstStyle/>
                    <a:p>
                      <a:pPr marL="0" marR="0" lvl="0" indent="0" algn="l" defTabSz="914400" rtl="0" eaLnBrk="1" fontAlgn="auto" latinLnBrk="0" hangingPunct="1">
                        <a:lnSpc>
                          <a:spcPct val="115000"/>
                        </a:lnSpc>
                        <a:spcBef>
                          <a:spcPts val="300"/>
                        </a:spcBef>
                        <a:spcAft>
                          <a:spcPts val="300"/>
                        </a:spcAft>
                        <a:buClrTx/>
                        <a:buSzTx/>
                        <a:buFontTx/>
                        <a:buNone/>
                        <a:tabLst/>
                        <a:defRPr/>
                      </a:pPr>
                      <a:r>
                        <a:rPr lang="en-US" sz="1200" u="sng" baseline="0" dirty="0" err="1">
                          <a:solidFill>
                            <a:schemeClr val="tx1"/>
                          </a:solidFill>
                          <a:effectLst/>
                          <a:latin typeface="Arial" panose="020B0604020202020204" pitchFamily="34" charset="0"/>
                          <a:ea typeface="Calibri"/>
                          <a:cs typeface="Arial" panose="020B0604020202020204" pitchFamily="34" charset="0"/>
                        </a:rPr>
                        <a:t>Lokasi</a:t>
                      </a:r>
                      <a:r>
                        <a:rPr lang="en-US" sz="1200" u="sng" baseline="0" dirty="0">
                          <a:solidFill>
                            <a:schemeClr val="tx1"/>
                          </a:solidFill>
                          <a:effectLst/>
                          <a:latin typeface="Arial" panose="020B0604020202020204" pitchFamily="34" charset="0"/>
                          <a:ea typeface="Calibri"/>
                          <a:cs typeface="Arial" panose="020B0604020202020204" pitchFamily="34" charset="0"/>
                        </a:rPr>
                        <a:t>:</a:t>
                      </a:r>
                    </a:p>
                    <a:p>
                      <a:pPr marL="0" marR="0" lvl="0" indent="0" algn="l" defTabSz="914400" rtl="0" eaLnBrk="1" fontAlgn="auto" latinLnBrk="0" hangingPunct="1">
                        <a:lnSpc>
                          <a:spcPct val="115000"/>
                        </a:lnSpc>
                        <a:spcBef>
                          <a:spcPts val="300"/>
                        </a:spcBef>
                        <a:spcAft>
                          <a:spcPts val="300"/>
                        </a:spcAft>
                        <a:buClrTx/>
                        <a:buSzTx/>
                        <a:buFontTx/>
                        <a:buNone/>
                        <a:tabLst/>
                        <a:defRPr/>
                      </a:pPr>
                      <a:r>
                        <a:rPr lang="en-US" sz="1200" baseline="0" dirty="0" err="1">
                          <a:solidFill>
                            <a:schemeClr val="tx1"/>
                          </a:solidFill>
                          <a:effectLst/>
                          <a:latin typeface="Arial" panose="020B0604020202020204" pitchFamily="34" charset="0"/>
                          <a:ea typeface="Calibri"/>
                          <a:cs typeface="Arial" panose="020B0604020202020204" pitchFamily="34" charset="0"/>
                        </a:rPr>
                        <a:t>Pusat</a:t>
                      </a:r>
                      <a:r>
                        <a:rPr lang="en-US" sz="1200" baseline="0" dirty="0">
                          <a:solidFill>
                            <a:schemeClr val="tx1"/>
                          </a:solidFill>
                          <a:effectLst/>
                          <a:latin typeface="Arial" panose="020B0604020202020204" pitchFamily="34" charset="0"/>
                          <a:ea typeface="Calibri"/>
                          <a:cs typeface="Arial" panose="020B0604020202020204" pitchFamily="34" charset="0"/>
                        </a:rPr>
                        <a:t> Data MPOB </a:t>
                      </a:r>
                      <a:r>
                        <a:rPr lang="en-US" sz="1200" baseline="0" dirty="0" err="1" smtClean="0">
                          <a:solidFill>
                            <a:schemeClr val="tx1"/>
                          </a:solidFill>
                          <a:effectLst/>
                          <a:latin typeface="Arial" panose="020B0604020202020204" pitchFamily="34" charset="0"/>
                          <a:ea typeface="Calibri"/>
                          <a:cs typeface="Arial" panose="020B0604020202020204" pitchFamily="34" charset="0"/>
                        </a:rPr>
                        <a:t>Wisma</a:t>
                      </a:r>
                      <a:r>
                        <a:rPr lang="en-US" sz="1200" baseline="0" dirty="0" smtClean="0">
                          <a:solidFill>
                            <a:schemeClr val="tx1"/>
                          </a:solidFill>
                          <a:effectLst/>
                          <a:latin typeface="Arial" panose="020B0604020202020204" pitchFamily="34" charset="0"/>
                          <a:ea typeface="Calibri"/>
                          <a:cs typeface="Arial" panose="020B0604020202020204" pitchFamily="34" charset="0"/>
                        </a:rPr>
                        <a:t> </a:t>
                      </a:r>
                      <a:r>
                        <a:rPr lang="en-US" sz="1200" baseline="0" dirty="0" err="1" smtClean="0">
                          <a:solidFill>
                            <a:schemeClr val="tx1"/>
                          </a:solidFill>
                          <a:effectLst/>
                          <a:latin typeface="Arial" panose="020B0604020202020204" pitchFamily="34" charset="0"/>
                          <a:ea typeface="Calibri"/>
                          <a:cs typeface="Arial" panose="020B0604020202020204" pitchFamily="34" charset="0"/>
                        </a:rPr>
                        <a:t>Sawit</a:t>
                      </a:r>
                      <a:r>
                        <a:rPr lang="en-US" sz="1200" baseline="0" dirty="0" smtClean="0">
                          <a:solidFill>
                            <a:schemeClr val="tx1"/>
                          </a:solidFill>
                          <a:effectLst/>
                          <a:latin typeface="Arial" panose="020B0604020202020204" pitchFamily="34" charset="0"/>
                          <a:ea typeface="Calibri"/>
                          <a:cs typeface="Arial" panose="020B0604020202020204" pitchFamily="34" charset="0"/>
                        </a:rPr>
                        <a:t>, </a:t>
                      </a:r>
                      <a:r>
                        <a:rPr lang="en-US" sz="1200" baseline="0" dirty="0" err="1" smtClean="0">
                          <a:solidFill>
                            <a:schemeClr val="tx1"/>
                          </a:solidFill>
                          <a:effectLst/>
                          <a:latin typeface="Arial" panose="020B0604020202020204" pitchFamily="34" charset="0"/>
                          <a:ea typeface="Calibri"/>
                          <a:cs typeface="Arial" panose="020B0604020202020204" pitchFamily="34" charset="0"/>
                        </a:rPr>
                        <a:t>Kelana</a:t>
                      </a:r>
                      <a:r>
                        <a:rPr lang="en-US" sz="1200" baseline="0" dirty="0" smtClean="0">
                          <a:solidFill>
                            <a:schemeClr val="tx1"/>
                          </a:solidFill>
                          <a:effectLst/>
                          <a:latin typeface="Arial" panose="020B0604020202020204" pitchFamily="34" charset="0"/>
                          <a:ea typeface="Calibri"/>
                          <a:cs typeface="Arial" panose="020B0604020202020204" pitchFamily="34" charset="0"/>
                        </a:rPr>
                        <a:t> Jaya</a:t>
                      </a:r>
                    </a:p>
                    <a:p>
                      <a:pPr marL="0" marR="0" lvl="0" indent="0" algn="l" defTabSz="914400" rtl="0" eaLnBrk="1" fontAlgn="auto" latinLnBrk="0" hangingPunct="1">
                        <a:lnSpc>
                          <a:spcPct val="115000"/>
                        </a:lnSpc>
                        <a:spcBef>
                          <a:spcPts val="300"/>
                        </a:spcBef>
                        <a:spcAft>
                          <a:spcPts val="300"/>
                        </a:spcAft>
                        <a:buClrTx/>
                        <a:buSzTx/>
                        <a:buFontTx/>
                        <a:buNone/>
                        <a:tabLst/>
                        <a:defRPr/>
                      </a:pPr>
                      <a:endParaRPr lang="en-US" sz="1200" baseline="0" dirty="0" smtClean="0">
                        <a:solidFill>
                          <a:schemeClr val="tx1"/>
                        </a:solidFill>
                        <a:effectLst/>
                        <a:latin typeface="Arial" panose="020B0604020202020204" pitchFamily="34" charset="0"/>
                        <a:ea typeface="Calibri"/>
                        <a:cs typeface="Arial" panose="020B0604020202020204" pitchFamily="34" charset="0"/>
                      </a:endParaRPr>
                    </a:p>
                    <a:p>
                      <a:pPr marL="0" marR="0" lvl="0" indent="0" algn="l" defTabSz="914400" rtl="0" eaLnBrk="1" fontAlgn="auto" latinLnBrk="0" hangingPunct="1">
                        <a:lnSpc>
                          <a:spcPct val="115000"/>
                        </a:lnSpc>
                        <a:spcBef>
                          <a:spcPts val="300"/>
                        </a:spcBef>
                        <a:spcAft>
                          <a:spcPts val="300"/>
                        </a:spcAft>
                        <a:buClrTx/>
                        <a:buSzTx/>
                        <a:buFontTx/>
                        <a:buNone/>
                        <a:tabLst/>
                        <a:defRPr/>
                      </a:pPr>
                      <a:r>
                        <a:rPr lang="ms-MY" sz="1200" b="0" kern="1200" dirty="0" smtClean="0">
                          <a:solidFill>
                            <a:schemeClr val="tx1"/>
                          </a:solidFill>
                          <a:effectLst/>
                          <a:latin typeface="Arial" panose="020B0604020202020204" pitchFamily="34" charset="0"/>
                          <a:ea typeface="Calibri"/>
                          <a:cs typeface="Arial" panose="020B0604020202020204" pitchFamily="34" charset="0"/>
                        </a:rPr>
                        <a:t>Perisian</a:t>
                      </a:r>
                      <a:r>
                        <a:rPr lang="ms-MY" sz="1200" b="0" kern="1200" baseline="0" dirty="0" smtClean="0">
                          <a:solidFill>
                            <a:schemeClr val="tx1"/>
                          </a:solidFill>
                          <a:effectLst/>
                          <a:latin typeface="Arial" panose="020B0604020202020204" pitchFamily="34" charset="0"/>
                          <a:ea typeface="Calibri"/>
                          <a:cs typeface="Arial" panose="020B0604020202020204" pitchFamily="34" charset="0"/>
                        </a:rPr>
                        <a:t> antivirus diuruskan oleh MPOB secara berpusat.</a:t>
                      </a:r>
                      <a:endParaRPr lang="ms-MY" sz="1200" b="0" kern="1200" dirty="0" smtClean="0">
                        <a:solidFill>
                          <a:schemeClr val="tx1"/>
                        </a:solidFill>
                        <a:effectLst/>
                        <a:latin typeface="Arial" panose="020B0604020202020204" pitchFamily="34" charset="0"/>
                        <a:ea typeface="Calibri"/>
                        <a:cs typeface="Arial" panose="020B0604020202020204" pitchFamily="34" charset="0"/>
                      </a:endParaRPr>
                    </a:p>
                    <a:p>
                      <a:pPr marL="0" marR="0" lvl="0" indent="0" algn="l" defTabSz="914400" rtl="0" eaLnBrk="1" fontAlgn="auto" latinLnBrk="0" hangingPunct="1">
                        <a:lnSpc>
                          <a:spcPct val="115000"/>
                        </a:lnSpc>
                        <a:spcBef>
                          <a:spcPts val="300"/>
                        </a:spcBef>
                        <a:spcAft>
                          <a:spcPts val="300"/>
                        </a:spcAft>
                        <a:buClrTx/>
                        <a:buSzTx/>
                        <a:buFontTx/>
                        <a:buNone/>
                        <a:tabLst/>
                        <a:defRPr/>
                      </a:pPr>
                      <a:endParaRPr lang="en-US" sz="1200" baseline="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extLst>
                  <a:ext uri="{0D108BD9-81ED-4DB2-BD59-A6C34878D82A}">
                    <a16:rowId xmlns:a16="http://schemas.microsoft.com/office/drawing/2014/main" xmlns="" val="10002"/>
                  </a:ext>
                </a:extLst>
              </a:tr>
              <a:tr h="2069232">
                <a:tc>
                  <a:txBody>
                    <a:bodyPr/>
                    <a:lstStyle/>
                    <a:p>
                      <a:pPr algn="ctr" fontAlgn="ctr">
                        <a:spcAft>
                          <a:spcPts val="0"/>
                        </a:spcAft>
                      </a:pPr>
                      <a:r>
                        <a:rPr lang="en-MY" sz="1200" b="0" kern="1200" smtClean="0">
                          <a:solidFill>
                            <a:schemeClr val="tx1"/>
                          </a:solidFill>
                          <a:effectLst/>
                          <a:latin typeface="Arial" panose="020B0604020202020204" pitchFamily="34" charset="0"/>
                          <a:ea typeface="+mn-ea"/>
                          <a:cs typeface="Arial" panose="020B0604020202020204" pitchFamily="34" charset="0"/>
                        </a:rPr>
                        <a:t>2.</a:t>
                      </a:r>
                      <a:endParaRPr lang="ms-MY" sz="1200" b="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tc>
                  <a:txBody>
                    <a:bodyPr/>
                    <a:lstStyle/>
                    <a:p>
                      <a:pPr>
                        <a:lnSpc>
                          <a:spcPct val="115000"/>
                        </a:lnSpc>
                        <a:spcBef>
                          <a:spcPts val="300"/>
                        </a:spcBef>
                        <a:spcAft>
                          <a:spcPts val="300"/>
                        </a:spcAft>
                      </a:pPr>
                      <a:r>
                        <a:rPr lang="en-MY" sz="1200" b="1" dirty="0">
                          <a:solidFill>
                            <a:schemeClr val="tx1"/>
                          </a:solidFill>
                          <a:effectLst/>
                          <a:latin typeface="Arial" panose="020B0604020202020204" pitchFamily="34" charset="0"/>
                          <a:ea typeface="Calibri"/>
                          <a:cs typeface="Arial" panose="020B0604020202020204" pitchFamily="34" charset="0"/>
                        </a:rPr>
                        <a:t>Server DR</a:t>
                      </a:r>
                    </a:p>
                    <a:p>
                      <a:pPr>
                        <a:lnSpc>
                          <a:spcPct val="100000"/>
                        </a:lnSpc>
                        <a:spcBef>
                          <a:spcPts val="0"/>
                        </a:spcBef>
                        <a:spcAft>
                          <a:spcPts val="0"/>
                        </a:spcAft>
                      </a:pPr>
                      <a:r>
                        <a:rPr lang="en-MY" sz="1200" dirty="0" smtClean="0">
                          <a:solidFill>
                            <a:schemeClr val="tx1"/>
                          </a:solidFill>
                          <a:effectLst/>
                          <a:latin typeface="Arial" panose="020B0604020202020204" pitchFamily="34" charset="0"/>
                          <a:ea typeface="Calibri"/>
                          <a:cs typeface="Arial" panose="020B0604020202020204" pitchFamily="34" charset="0"/>
                        </a:rPr>
                        <a:t>CPU : Intel® Xeon® Gold 5120 Processor</a:t>
                      </a:r>
                      <a:r>
                        <a:rPr lang="en-MY" sz="1200" baseline="0" dirty="0" smtClean="0">
                          <a:solidFill>
                            <a:schemeClr val="tx1"/>
                          </a:solidFill>
                          <a:effectLst/>
                          <a:latin typeface="Arial" panose="020B0604020202020204" pitchFamily="34" charset="0"/>
                          <a:ea typeface="Calibri"/>
                          <a:cs typeface="Arial" panose="020B0604020202020204" pitchFamily="34" charset="0"/>
                        </a:rPr>
                        <a:t> 2.2Ghz   14</a:t>
                      </a:r>
                      <a:r>
                        <a:rPr lang="en-MY" sz="1200" dirty="0" smtClean="0">
                          <a:solidFill>
                            <a:schemeClr val="tx1"/>
                          </a:solidFill>
                          <a:effectLst/>
                          <a:latin typeface="Arial" panose="020B0604020202020204" pitchFamily="34" charset="0"/>
                          <a:ea typeface="Calibri"/>
                          <a:cs typeface="Arial" panose="020B0604020202020204" pitchFamily="34" charset="0"/>
                        </a:rPr>
                        <a:t>-core</a:t>
                      </a:r>
                      <a:r>
                        <a:rPr lang="en-MY" sz="1200" baseline="0" dirty="0" smtClean="0">
                          <a:solidFill>
                            <a:schemeClr val="tx1"/>
                          </a:solidFill>
                          <a:effectLst/>
                          <a:latin typeface="Arial" panose="020B0604020202020204" pitchFamily="34" charset="0"/>
                          <a:ea typeface="Calibri"/>
                          <a:cs typeface="Arial" panose="020B0604020202020204" pitchFamily="34" charset="0"/>
                        </a:rPr>
                        <a:t> </a:t>
                      </a:r>
                      <a:r>
                        <a:rPr lang="en-MY" sz="1200" dirty="0" smtClean="0">
                          <a:solidFill>
                            <a:schemeClr val="tx1"/>
                          </a:solidFill>
                          <a:effectLst/>
                          <a:latin typeface="Arial" panose="020B0604020202020204" pitchFamily="34" charset="0"/>
                          <a:ea typeface="Calibri"/>
                          <a:cs typeface="Arial" panose="020B0604020202020204" pitchFamily="34" charset="0"/>
                        </a:rPr>
                        <a:t>(x1)</a:t>
                      </a:r>
                    </a:p>
                    <a:p>
                      <a:pPr>
                        <a:lnSpc>
                          <a:spcPct val="100000"/>
                        </a:lnSpc>
                        <a:spcBef>
                          <a:spcPts val="0"/>
                        </a:spcBef>
                        <a:spcAft>
                          <a:spcPts val="0"/>
                        </a:spcAft>
                      </a:pPr>
                      <a:r>
                        <a:rPr lang="en-MY" sz="1200" dirty="0" smtClean="0">
                          <a:solidFill>
                            <a:schemeClr val="tx1"/>
                          </a:solidFill>
                          <a:effectLst/>
                          <a:latin typeface="Arial" panose="020B0604020202020204" pitchFamily="34" charset="0"/>
                          <a:ea typeface="Calibri"/>
                          <a:cs typeface="Arial" panose="020B0604020202020204" pitchFamily="34" charset="0"/>
                        </a:rPr>
                        <a:t>Memory : 6 x 32GB</a:t>
                      </a:r>
                      <a:r>
                        <a:rPr lang="en-MY" sz="1200" baseline="0" dirty="0" smtClean="0">
                          <a:solidFill>
                            <a:schemeClr val="tx1"/>
                          </a:solidFill>
                          <a:effectLst/>
                          <a:latin typeface="Arial" panose="020B0604020202020204" pitchFamily="34" charset="0"/>
                          <a:ea typeface="Calibri"/>
                          <a:cs typeface="Arial" panose="020B0604020202020204" pitchFamily="34" charset="0"/>
                        </a:rPr>
                        <a:t> = 192GB</a:t>
                      </a:r>
                      <a:endParaRPr lang="en-MY" sz="1200" dirty="0" smtClean="0">
                        <a:solidFill>
                          <a:schemeClr val="tx1"/>
                        </a:solidFill>
                        <a:effectLst/>
                        <a:latin typeface="Arial" panose="020B0604020202020204" pitchFamily="34" charset="0"/>
                        <a:ea typeface="Calibri"/>
                        <a:cs typeface="Arial" panose="020B0604020202020204" pitchFamily="34" charset="0"/>
                      </a:endParaRPr>
                    </a:p>
                    <a:p>
                      <a:pPr>
                        <a:lnSpc>
                          <a:spcPct val="100000"/>
                        </a:lnSpc>
                        <a:spcBef>
                          <a:spcPts val="0"/>
                        </a:spcBef>
                        <a:spcAft>
                          <a:spcPts val="0"/>
                        </a:spcAft>
                      </a:pPr>
                      <a:r>
                        <a:rPr lang="en-MY" sz="1200" dirty="0" smtClean="0">
                          <a:solidFill>
                            <a:schemeClr val="tx1"/>
                          </a:solidFill>
                          <a:effectLst/>
                          <a:latin typeface="Arial" panose="020B0604020202020204" pitchFamily="34" charset="0"/>
                          <a:ea typeface="Calibri"/>
                          <a:cs typeface="Arial" panose="020B0604020202020204" pitchFamily="34" charset="0"/>
                        </a:rPr>
                        <a:t>HDD : 4</a:t>
                      </a:r>
                      <a:r>
                        <a:rPr lang="en-MY" sz="1200" baseline="0" dirty="0" smtClean="0">
                          <a:solidFill>
                            <a:schemeClr val="tx1"/>
                          </a:solidFill>
                          <a:effectLst/>
                          <a:latin typeface="Arial" panose="020B0604020202020204" pitchFamily="34" charset="0"/>
                          <a:ea typeface="Calibri"/>
                          <a:cs typeface="Arial" panose="020B0604020202020204" pitchFamily="34" charset="0"/>
                        </a:rPr>
                        <a:t>TB 2.5HDD” (x1)</a:t>
                      </a:r>
                    </a:p>
                    <a:p>
                      <a:pPr>
                        <a:lnSpc>
                          <a:spcPct val="100000"/>
                        </a:lnSpc>
                        <a:spcBef>
                          <a:spcPts val="0"/>
                        </a:spcBef>
                        <a:spcAft>
                          <a:spcPts val="0"/>
                        </a:spcAft>
                      </a:pPr>
                      <a:r>
                        <a:rPr lang="en-MY" sz="1200" dirty="0" err="1" smtClean="0">
                          <a:solidFill>
                            <a:schemeClr val="tx1"/>
                          </a:solidFill>
                          <a:effectLst/>
                          <a:latin typeface="Arial" panose="020B0604020202020204" pitchFamily="34" charset="0"/>
                          <a:ea typeface="Calibri"/>
                          <a:cs typeface="Arial" panose="020B0604020202020204" pitchFamily="34" charset="0"/>
                        </a:rPr>
                        <a:t>Jaminan</a:t>
                      </a:r>
                      <a:r>
                        <a:rPr lang="en-MY" sz="1200" dirty="0" smtClean="0">
                          <a:solidFill>
                            <a:schemeClr val="tx1"/>
                          </a:solidFill>
                          <a:effectLst/>
                          <a:latin typeface="Arial" panose="020B0604020202020204" pitchFamily="34" charset="0"/>
                          <a:ea typeface="Calibri"/>
                          <a:cs typeface="Arial" panose="020B0604020202020204" pitchFamily="34" charset="0"/>
                        </a:rPr>
                        <a:t> : 3 </a:t>
                      </a:r>
                      <a:r>
                        <a:rPr lang="en-MY" sz="1200" dirty="0" err="1" smtClean="0">
                          <a:solidFill>
                            <a:schemeClr val="tx1"/>
                          </a:solidFill>
                          <a:effectLst/>
                          <a:latin typeface="Arial" panose="020B0604020202020204" pitchFamily="34" charset="0"/>
                          <a:ea typeface="Calibri"/>
                          <a:cs typeface="Arial" panose="020B0604020202020204" pitchFamily="34" charset="0"/>
                        </a:rPr>
                        <a:t>tahun</a:t>
                      </a:r>
                      <a:r>
                        <a:rPr lang="en-MY" sz="1200" dirty="0" smtClean="0">
                          <a:solidFill>
                            <a:schemeClr val="tx1"/>
                          </a:solidFill>
                          <a:effectLst/>
                          <a:latin typeface="Arial" panose="020B0604020202020204" pitchFamily="34" charset="0"/>
                          <a:ea typeface="Calibri"/>
                          <a:cs typeface="Arial" panose="020B0604020202020204" pitchFamily="34" charset="0"/>
                        </a:rPr>
                        <a:t> </a:t>
                      </a:r>
                    </a:p>
                  </a:txBody>
                  <a:tcPr marL="51435" marR="51435" marT="0" marB="0"/>
                </a:tc>
                <a:tc>
                  <a:txBody>
                    <a:bodyPr/>
                    <a:lstStyle/>
                    <a:p>
                      <a:pPr algn="ctr">
                        <a:lnSpc>
                          <a:spcPct val="115000"/>
                        </a:lnSpc>
                        <a:spcBef>
                          <a:spcPts val="300"/>
                        </a:spcBef>
                        <a:spcAft>
                          <a:spcPts val="300"/>
                        </a:spcAft>
                      </a:pPr>
                      <a:r>
                        <a:rPr lang="en-MY" sz="1200" dirty="0" smtClean="0">
                          <a:solidFill>
                            <a:schemeClr val="tx1"/>
                          </a:solidFill>
                          <a:effectLst/>
                          <a:latin typeface="Arial" panose="020B0604020202020204" pitchFamily="34" charset="0"/>
                          <a:ea typeface="Calibri"/>
                          <a:cs typeface="Arial" panose="020B0604020202020204" pitchFamily="34" charset="0"/>
                        </a:rPr>
                        <a:t>1</a:t>
                      </a:r>
                      <a:endParaRPr lang="en-MY" sz="120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nchor="ctr"/>
                </a:tc>
                <a:tc>
                  <a:txBody>
                    <a:bodyPr/>
                    <a:lstStyle/>
                    <a:p>
                      <a:pPr algn="r">
                        <a:lnSpc>
                          <a:spcPct val="115000"/>
                        </a:lnSpc>
                        <a:spcBef>
                          <a:spcPts val="300"/>
                        </a:spcBef>
                        <a:spcAft>
                          <a:spcPts val="300"/>
                        </a:spcAft>
                      </a:pPr>
                      <a:r>
                        <a:rPr lang="en-MY" sz="1200" smtClean="0">
                          <a:solidFill>
                            <a:schemeClr val="tx1"/>
                          </a:solidFill>
                          <a:effectLst/>
                          <a:latin typeface="Arial" panose="020B0604020202020204" pitchFamily="34" charset="0"/>
                          <a:ea typeface="Calibri"/>
                          <a:cs typeface="Arial" panose="020B0604020202020204" pitchFamily="34" charset="0"/>
                        </a:rPr>
                        <a:t>XX,XXX.00</a:t>
                      </a:r>
                      <a:endParaRPr lang="en-MY" sz="120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nchor="ctr"/>
                </a:tc>
                <a:tc>
                  <a:txBody>
                    <a:bodyPr/>
                    <a:lstStyle/>
                    <a:p>
                      <a:pPr algn="r">
                        <a:lnSpc>
                          <a:spcPct val="115000"/>
                        </a:lnSpc>
                        <a:spcBef>
                          <a:spcPts val="300"/>
                        </a:spcBef>
                        <a:spcAft>
                          <a:spcPts val="300"/>
                        </a:spcAft>
                      </a:pPr>
                      <a:r>
                        <a:rPr lang="en-MY" sz="1200" smtClean="0">
                          <a:solidFill>
                            <a:schemeClr val="tx1"/>
                          </a:solidFill>
                          <a:effectLst/>
                          <a:latin typeface="Arial" panose="020B0604020202020204" pitchFamily="34" charset="0"/>
                          <a:ea typeface="Calibri"/>
                          <a:cs typeface="Arial" panose="020B0604020202020204" pitchFamily="34" charset="0"/>
                        </a:rPr>
                        <a:t>XX,XXX.00</a:t>
                      </a:r>
                      <a:endParaRPr lang="en-MY" sz="120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nchor="ctr"/>
                </a:tc>
                <a:tc>
                  <a:txBody>
                    <a:bodyPr/>
                    <a:lstStyle/>
                    <a:p>
                      <a:pPr marL="0" marR="0" lvl="0" indent="0" algn="l" defTabSz="914400" rtl="0" eaLnBrk="1" fontAlgn="auto" latinLnBrk="0" hangingPunct="1">
                        <a:lnSpc>
                          <a:spcPct val="115000"/>
                        </a:lnSpc>
                        <a:spcBef>
                          <a:spcPts val="300"/>
                        </a:spcBef>
                        <a:spcAft>
                          <a:spcPts val="300"/>
                        </a:spcAft>
                        <a:buClrTx/>
                        <a:buSzTx/>
                        <a:buFontTx/>
                        <a:buNone/>
                        <a:tabLst/>
                        <a:defRPr/>
                      </a:pPr>
                      <a:r>
                        <a:rPr lang="en-US" sz="1200" u="sng" baseline="0" dirty="0" err="1">
                          <a:solidFill>
                            <a:schemeClr val="tx1"/>
                          </a:solidFill>
                          <a:effectLst/>
                          <a:latin typeface="Arial" panose="020B0604020202020204" pitchFamily="34" charset="0"/>
                          <a:ea typeface="Calibri"/>
                          <a:cs typeface="Arial" panose="020B0604020202020204" pitchFamily="34" charset="0"/>
                        </a:rPr>
                        <a:t>Lokasi</a:t>
                      </a:r>
                      <a:r>
                        <a:rPr lang="en-US" sz="1200" u="sng" baseline="0" dirty="0">
                          <a:solidFill>
                            <a:schemeClr val="tx1"/>
                          </a:solidFill>
                          <a:effectLst/>
                          <a:latin typeface="Arial" panose="020B0604020202020204" pitchFamily="34" charset="0"/>
                          <a:ea typeface="Calibri"/>
                          <a:cs typeface="Arial" panose="020B0604020202020204" pitchFamily="34" charset="0"/>
                        </a:rPr>
                        <a:t>:</a:t>
                      </a:r>
                    </a:p>
                    <a:p>
                      <a:pPr algn="l">
                        <a:lnSpc>
                          <a:spcPct val="115000"/>
                        </a:lnSpc>
                        <a:spcBef>
                          <a:spcPts val="300"/>
                        </a:spcBef>
                        <a:spcAft>
                          <a:spcPts val="300"/>
                        </a:spcAft>
                      </a:pPr>
                      <a:r>
                        <a:rPr lang="en-US" sz="1200" baseline="0" dirty="0" err="1">
                          <a:solidFill>
                            <a:schemeClr val="tx1"/>
                          </a:solidFill>
                          <a:effectLst/>
                          <a:latin typeface="Arial" panose="020B0604020202020204" pitchFamily="34" charset="0"/>
                          <a:ea typeface="Calibri"/>
                          <a:cs typeface="Arial" panose="020B0604020202020204" pitchFamily="34" charset="0"/>
                        </a:rPr>
                        <a:t>Pusat</a:t>
                      </a:r>
                      <a:r>
                        <a:rPr lang="en-US" sz="1200" baseline="0" dirty="0">
                          <a:solidFill>
                            <a:schemeClr val="tx1"/>
                          </a:solidFill>
                          <a:effectLst/>
                          <a:latin typeface="Arial" panose="020B0604020202020204" pitchFamily="34" charset="0"/>
                          <a:ea typeface="Calibri"/>
                          <a:cs typeface="Arial" panose="020B0604020202020204" pitchFamily="34" charset="0"/>
                        </a:rPr>
                        <a:t> Data MPOB </a:t>
                      </a:r>
                      <a:r>
                        <a:rPr lang="en-US" sz="1200" baseline="0" dirty="0" err="1">
                          <a:solidFill>
                            <a:schemeClr val="tx1"/>
                          </a:solidFill>
                          <a:effectLst/>
                          <a:latin typeface="Arial" panose="020B0604020202020204" pitchFamily="34" charset="0"/>
                          <a:ea typeface="Calibri"/>
                          <a:cs typeface="Arial" panose="020B0604020202020204" pitchFamily="34" charset="0"/>
                        </a:rPr>
                        <a:t>Bangi</a:t>
                      </a:r>
                      <a:endParaRPr lang="en-US" sz="1200" baseline="0" dirty="0">
                        <a:solidFill>
                          <a:schemeClr val="tx1"/>
                        </a:solidFill>
                        <a:effectLst/>
                        <a:latin typeface="Arial" panose="020B0604020202020204" pitchFamily="34" charset="0"/>
                        <a:ea typeface="Calibri"/>
                        <a:cs typeface="Arial" panose="020B0604020202020204" pitchFamily="34" charset="0"/>
                      </a:endParaRPr>
                    </a:p>
                    <a:p>
                      <a:pPr algn="l">
                        <a:lnSpc>
                          <a:spcPct val="115000"/>
                        </a:lnSpc>
                        <a:spcBef>
                          <a:spcPts val="300"/>
                        </a:spcBef>
                        <a:spcAft>
                          <a:spcPts val="300"/>
                        </a:spcAft>
                      </a:pPr>
                      <a:endParaRPr lang="en-MY" sz="1200" dirty="0" smtClean="0">
                        <a:solidFill>
                          <a:schemeClr val="tx1"/>
                        </a:solidFill>
                        <a:effectLst/>
                        <a:latin typeface="Arial" panose="020B0604020202020204" pitchFamily="34" charset="0"/>
                        <a:ea typeface="Calibri"/>
                        <a:cs typeface="Arial" panose="020B0604020202020204" pitchFamily="34" charset="0"/>
                      </a:endParaRPr>
                    </a:p>
                    <a:p>
                      <a:pPr marL="0" marR="0" lvl="0" indent="0" algn="l" defTabSz="914400" rtl="0" eaLnBrk="1" fontAlgn="auto" latinLnBrk="0" hangingPunct="1">
                        <a:lnSpc>
                          <a:spcPct val="115000"/>
                        </a:lnSpc>
                        <a:spcBef>
                          <a:spcPts val="300"/>
                        </a:spcBef>
                        <a:spcAft>
                          <a:spcPts val="300"/>
                        </a:spcAft>
                        <a:buClrTx/>
                        <a:buSzTx/>
                        <a:buFontTx/>
                        <a:buNone/>
                        <a:tabLst/>
                        <a:defRPr/>
                      </a:pPr>
                      <a:r>
                        <a:rPr lang="ms-MY" sz="1200" b="0" kern="1200" dirty="0" smtClean="0">
                          <a:solidFill>
                            <a:schemeClr val="tx1"/>
                          </a:solidFill>
                          <a:effectLst/>
                          <a:latin typeface="Arial" panose="020B0604020202020204" pitchFamily="34" charset="0"/>
                          <a:ea typeface="Calibri"/>
                          <a:cs typeface="Arial" panose="020B0604020202020204" pitchFamily="34" charset="0"/>
                        </a:rPr>
                        <a:t>Perisian</a:t>
                      </a:r>
                      <a:r>
                        <a:rPr lang="ms-MY" sz="1200" b="0" kern="1200" baseline="0" dirty="0" smtClean="0">
                          <a:solidFill>
                            <a:schemeClr val="tx1"/>
                          </a:solidFill>
                          <a:effectLst/>
                          <a:latin typeface="Arial" panose="020B0604020202020204" pitchFamily="34" charset="0"/>
                          <a:ea typeface="Calibri"/>
                          <a:cs typeface="Arial" panose="020B0604020202020204" pitchFamily="34" charset="0"/>
                        </a:rPr>
                        <a:t> antivirus diuruskan oleh MPOB secara berpusat.</a:t>
                      </a:r>
                      <a:endParaRPr lang="ms-MY" sz="1200" b="0" kern="1200" dirty="0" smtClean="0">
                        <a:solidFill>
                          <a:schemeClr val="tx1"/>
                        </a:solidFill>
                        <a:effectLst/>
                        <a:latin typeface="Arial" panose="020B0604020202020204" pitchFamily="34" charset="0"/>
                        <a:ea typeface="Calibri"/>
                        <a:cs typeface="Arial" panose="020B0604020202020204" pitchFamily="34" charset="0"/>
                      </a:endParaRPr>
                    </a:p>
                    <a:p>
                      <a:pPr algn="l">
                        <a:lnSpc>
                          <a:spcPct val="115000"/>
                        </a:lnSpc>
                        <a:spcBef>
                          <a:spcPts val="300"/>
                        </a:spcBef>
                        <a:spcAft>
                          <a:spcPts val="300"/>
                        </a:spcAft>
                      </a:pPr>
                      <a:endParaRPr lang="en-MY" sz="120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extLst>
                  <a:ext uri="{0D108BD9-81ED-4DB2-BD59-A6C34878D82A}">
                    <a16:rowId xmlns:a16="http://schemas.microsoft.com/office/drawing/2014/main" xmlns="" val="10004"/>
                  </a:ext>
                </a:extLst>
              </a:tr>
            </a:tbl>
          </a:graphicData>
        </a:graphic>
      </p:graphicFrame>
      <p:sp>
        <p:nvSpPr>
          <p:cNvPr id="6" name="TextBox 6"/>
          <p:cNvSpPr txBox="1">
            <a:spLocks noChangeArrowheads="1"/>
          </p:cNvSpPr>
          <p:nvPr/>
        </p:nvSpPr>
        <p:spPr bwMode="auto">
          <a:xfrm>
            <a:off x="1524001" y="764704"/>
            <a:ext cx="91439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a:buFont typeface="Arial" pitchFamily="34" charset="0"/>
              <a:buNone/>
            </a:pPr>
            <a:r>
              <a:rPr lang="en-US" altLang="ms-MY" sz="2000" b="1" u="sng" dirty="0" err="1">
                <a:latin typeface="Arial" panose="020B0604020202020204" pitchFamily="34" charset="0"/>
                <a:cs typeface="Arial" panose="020B0604020202020204" pitchFamily="34" charset="0"/>
              </a:rPr>
              <a:t>Perincian</a:t>
            </a:r>
            <a:r>
              <a:rPr lang="en-US" altLang="ms-MY" sz="2000" b="1" u="sng" dirty="0">
                <a:latin typeface="Arial" panose="020B0604020202020204" pitchFamily="34" charset="0"/>
                <a:cs typeface="Arial" panose="020B0604020202020204" pitchFamily="34" charset="0"/>
              </a:rPr>
              <a:t> </a:t>
            </a:r>
            <a:r>
              <a:rPr lang="en-US" altLang="ms-MY" sz="2000" b="1" u="sng" dirty="0" err="1">
                <a:latin typeface="Arial" panose="020B0604020202020204" pitchFamily="34" charset="0"/>
                <a:cs typeface="Arial" panose="020B0604020202020204" pitchFamily="34" charset="0"/>
              </a:rPr>
              <a:t>Peruntukan</a:t>
            </a:r>
            <a:r>
              <a:rPr lang="en-US" altLang="ms-MY" sz="2000" dirty="0">
                <a:latin typeface="Arial" panose="020B0604020202020204" pitchFamily="34" charset="0"/>
                <a:cs typeface="Arial" panose="020B0604020202020204" pitchFamily="34" charset="0"/>
              </a:rPr>
              <a:t>: </a:t>
            </a:r>
          </a:p>
        </p:txBody>
      </p:sp>
      <p:sp>
        <p:nvSpPr>
          <p:cNvPr id="9" name="Text Placeholder 10"/>
          <p:cNvSpPr txBox="1">
            <a:spLocks/>
          </p:cNvSpPr>
          <p:nvPr/>
        </p:nvSpPr>
        <p:spPr>
          <a:xfrm>
            <a:off x="1524000" y="-27384"/>
            <a:ext cx="9144000" cy="756215"/>
          </a:xfrm>
          <a:prstGeom prst="rect">
            <a:avLst/>
          </a:prstGeom>
        </p:spPr>
        <p:txBody>
          <a:bodyPr vert="horz" lIns="68580" tIns="34290" rIns="68580" bIns="34290" rtlCol="0" anchor="ct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b="1" dirty="0">
                <a:latin typeface="Arial" pitchFamily="34" charset="0"/>
                <a:ea typeface="ＭＳ Ｐゴシック" pitchFamily="34" charset="-128"/>
                <a:cs typeface="Arial" pitchFamily="34" charset="0"/>
              </a:rPr>
              <a:t>MAKLUMAT PERUNTUKAN</a:t>
            </a:r>
            <a:endParaRPr lang="ms-MY" b="1" dirty="0">
              <a:latin typeface="Arial" pitchFamily="34" charset="0"/>
              <a:ea typeface="ＭＳ Ｐゴシック" pitchFamily="34" charset="-128"/>
              <a:cs typeface="Arial" pitchFamily="34" charset="0"/>
            </a:endParaRPr>
          </a:p>
        </p:txBody>
      </p:sp>
      <p:sp>
        <p:nvSpPr>
          <p:cNvPr id="5" name="Slide Number Placeholder 4"/>
          <p:cNvSpPr>
            <a:spLocks noGrp="1"/>
          </p:cNvSpPr>
          <p:nvPr>
            <p:ph type="sldNum" sz="quarter" idx="12"/>
          </p:nvPr>
        </p:nvSpPr>
        <p:spPr>
          <a:xfrm>
            <a:off x="8534399" y="1"/>
            <a:ext cx="2133600" cy="365125"/>
          </a:xfrm>
        </p:spPr>
        <p:txBody>
          <a:bodyPr/>
          <a:lstStyle/>
          <a:p>
            <a:pPr>
              <a:defRPr/>
            </a:pPr>
            <a:fld id="{1B09AB17-F647-4A22-A4B0-5AFB6B343795}" type="slidenum">
              <a:rPr lang="ms-MY" smtClean="0"/>
              <a:pPr>
                <a:defRPr/>
              </a:pPr>
              <a:t>35</a:t>
            </a:fld>
            <a:r>
              <a:rPr lang="ms-MY" dirty="0" smtClean="0"/>
              <a:t> / 63</a:t>
            </a:r>
            <a:endParaRPr lang="ms-MY" dirty="0"/>
          </a:p>
        </p:txBody>
      </p:sp>
      <p:sp>
        <p:nvSpPr>
          <p:cNvPr id="8" name="Rectangle 7"/>
          <p:cNvSpPr/>
          <p:nvPr/>
        </p:nvSpPr>
        <p:spPr>
          <a:xfrm rot="1448987">
            <a:off x="8269338" y="5334701"/>
            <a:ext cx="3690885" cy="923330"/>
          </a:xfrm>
          <a:prstGeom prst="rect">
            <a:avLst/>
          </a:prstGeom>
          <a:noFill/>
        </p:spPr>
        <p:txBody>
          <a:bodyPr wrap="square" lIns="91440" tIns="45720" rIns="91440" bIns="45720">
            <a:spAutoFit/>
          </a:bodyPr>
          <a:lstStyle/>
          <a:p>
            <a:pPr algn="ctr"/>
            <a:r>
              <a:rPr lang="en-US" sz="5400" b="1" smtClean="0">
                <a:ln w="12700">
                  <a:solidFill>
                    <a:schemeClr val="accent1"/>
                  </a:solidFill>
                  <a:prstDash val="solid"/>
                </a:ln>
                <a:solidFill>
                  <a:srgbClr val="FF0000"/>
                </a:solidFill>
                <a:effectLst>
                  <a:outerShdw dist="38100" dir="2640000" algn="bl" rotWithShape="0">
                    <a:schemeClr val="accent1"/>
                  </a:outerShdw>
                </a:effectLst>
              </a:rPr>
              <a:t>CONTOH </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0" name="TextBox 9"/>
          <p:cNvSpPr txBox="1">
            <a:spLocks noChangeArrowheads="1"/>
          </p:cNvSpPr>
          <p:nvPr/>
        </p:nvSpPr>
        <p:spPr bwMode="auto">
          <a:xfrm>
            <a:off x="1968499" y="6112164"/>
            <a:ext cx="7632700" cy="566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just">
              <a:buFont typeface="Arial" pitchFamily="34" charset="0"/>
              <a:buNone/>
            </a:pPr>
            <a:r>
              <a:rPr lang="en-US" altLang="ms-MY" sz="1400" smtClean="0">
                <a:latin typeface="Arial" panose="020B0604020202020204" pitchFamily="34" charset="0"/>
                <a:cs typeface="Arial" panose="020B0604020202020204" pitchFamily="34" charset="0"/>
              </a:rPr>
              <a:t>* Perlu nyatakan Spesifikasi Peralatan dan juga penempatan lokasi serta justifikasi/kegunaan</a:t>
            </a:r>
          </a:p>
          <a:p>
            <a:pPr algn="just">
              <a:buFont typeface="Arial" pitchFamily="34" charset="0"/>
              <a:buNone/>
            </a:pPr>
            <a:endParaRPr lang="en-US" altLang="ms-MY" sz="1400" b="1" i="1" dirty="0">
              <a:latin typeface="Arial" panose="020B0604020202020204" pitchFamily="34" charset="0"/>
              <a:cs typeface="Arial" panose="020B0604020202020204" pitchFamily="34" charset="0"/>
            </a:endParaRPr>
          </a:p>
        </p:txBody>
      </p:sp>
      <p:sp>
        <p:nvSpPr>
          <p:cNvPr id="11" name="Slide Number Placeholder 1"/>
          <p:cNvSpPr txBox="1">
            <a:spLocks/>
          </p:cNvSpPr>
          <p:nvPr/>
        </p:nvSpPr>
        <p:spPr>
          <a:xfrm>
            <a:off x="8610600" y="6356350"/>
            <a:ext cx="2743200" cy="365125"/>
          </a:xfrm>
          <a:prstGeom prst="rect">
            <a:avLst/>
          </a:prstGeom>
        </p:spPr>
        <p:txBody>
          <a:bodyPr vert="horz" lIns="91440" tIns="45720" rIns="91440" bIns="45720" rtlCol="0" anchor="ctr"/>
          <a:lstStyle>
            <a:defPPr>
              <a:defRPr lang="ms-MY"/>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dirty="0" smtClean="0"/>
              <a:t>35</a:t>
            </a:r>
            <a:endParaRPr lang="ms-MY" dirty="0"/>
          </a:p>
        </p:txBody>
      </p:sp>
    </p:spTree>
    <p:extLst>
      <p:ext uri="{BB962C8B-B14F-4D97-AF65-F5344CB8AC3E}">
        <p14:creationId xmlns:p14="http://schemas.microsoft.com/office/powerpoint/2010/main" val="356685516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822475267"/>
              </p:ext>
            </p:extLst>
          </p:nvPr>
        </p:nvGraphicFramePr>
        <p:xfrm>
          <a:off x="1465384" y="1408089"/>
          <a:ext cx="9443247" cy="2813917"/>
        </p:xfrm>
        <a:graphic>
          <a:graphicData uri="http://schemas.openxmlformats.org/drawingml/2006/table">
            <a:tbl>
              <a:tblPr firstRow="1" firstCol="1" bandRow="1">
                <a:tableStyleId>{5C22544A-7EE6-4342-B048-85BDC9FD1C3A}</a:tableStyleId>
              </a:tblPr>
              <a:tblGrid>
                <a:gridCol w="911521">
                  <a:extLst>
                    <a:ext uri="{9D8B030D-6E8A-4147-A177-3AD203B41FA5}">
                      <a16:colId xmlns:a16="http://schemas.microsoft.com/office/drawing/2014/main" xmlns="" val="20000"/>
                    </a:ext>
                  </a:extLst>
                </a:gridCol>
                <a:gridCol w="2933649">
                  <a:extLst>
                    <a:ext uri="{9D8B030D-6E8A-4147-A177-3AD203B41FA5}">
                      <a16:colId xmlns:a16="http://schemas.microsoft.com/office/drawing/2014/main" xmlns="" val="20001"/>
                    </a:ext>
                  </a:extLst>
                </a:gridCol>
                <a:gridCol w="1652954"/>
                <a:gridCol w="1688123"/>
                <a:gridCol w="2257000">
                  <a:extLst>
                    <a:ext uri="{9D8B030D-6E8A-4147-A177-3AD203B41FA5}">
                      <a16:colId xmlns:a16="http://schemas.microsoft.com/office/drawing/2014/main" xmlns="" val="20005"/>
                    </a:ext>
                  </a:extLst>
                </a:gridCol>
              </a:tblGrid>
              <a:tr h="515915">
                <a:tc>
                  <a:txBody>
                    <a:bodyPr/>
                    <a:lstStyle/>
                    <a:p>
                      <a:pPr marL="90170"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BIL.</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PERKARA</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marL="26670"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HARI</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JUMLAH</a:t>
                      </a: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tc>
                  <a:txBody>
                    <a:bodyPr/>
                    <a:lstStyle/>
                    <a:p>
                      <a:pPr algn="ctr">
                        <a:lnSpc>
                          <a:spcPct val="100000"/>
                        </a:lnSpc>
                        <a:spcAft>
                          <a:spcPts val="0"/>
                        </a:spcAft>
                      </a:pPr>
                      <a:r>
                        <a:rPr lang="ms-MY" sz="1400" dirty="0" smtClean="0">
                          <a:solidFill>
                            <a:schemeClr val="tx1"/>
                          </a:solidFill>
                          <a:effectLst/>
                          <a:latin typeface="Arial" panose="020B0604020202020204" pitchFamily="34" charset="0"/>
                          <a:ea typeface="Times New Roman"/>
                          <a:cs typeface="Arial" panose="020B0604020202020204" pitchFamily="34" charset="0"/>
                        </a:rPr>
                        <a:t>PERATUSAN KOS </a:t>
                      </a:r>
                      <a:r>
                        <a:rPr lang="ms-MY" sz="1400" baseline="0" dirty="0" smtClean="0">
                          <a:solidFill>
                            <a:schemeClr val="tx1"/>
                          </a:solidFill>
                          <a:effectLst/>
                          <a:latin typeface="Arial" panose="020B0604020202020204" pitchFamily="34" charset="0"/>
                          <a:ea typeface="Times New Roman"/>
                          <a:cs typeface="Arial" panose="020B0604020202020204" pitchFamily="34" charset="0"/>
                        </a:rPr>
                        <a:t>PEMBANGUNAN (%)</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extLst>
                  <a:ext uri="{0D108BD9-81ED-4DB2-BD59-A6C34878D82A}">
                    <a16:rowId xmlns:a16="http://schemas.microsoft.com/office/drawing/2014/main" xmlns="" val="10000"/>
                  </a:ext>
                </a:extLst>
              </a:tr>
              <a:tr h="255199">
                <a:tc gridSpan="4">
                  <a:txBody>
                    <a:bodyPr/>
                    <a:lstStyle/>
                    <a:p>
                      <a:pPr marL="0" marR="0" lvl="0" indent="0" algn="l" defTabSz="914400" rtl="0" eaLnBrk="1" fontAlgn="ctr" latinLnBrk="0" hangingPunct="1">
                        <a:lnSpc>
                          <a:spcPts val="1570"/>
                        </a:lnSpc>
                        <a:spcBef>
                          <a:spcPts val="0"/>
                        </a:spcBef>
                        <a:spcAft>
                          <a:spcPts val="0"/>
                        </a:spcAft>
                        <a:buClrTx/>
                        <a:buSzTx/>
                        <a:buFontTx/>
                        <a:buNone/>
                        <a:tabLst/>
                        <a:defRPr/>
                      </a:pPr>
                      <a:r>
                        <a:rPr lang="en-MY" sz="1400" kern="1200" dirty="0" smtClean="0">
                          <a:solidFill>
                            <a:schemeClr val="tx1"/>
                          </a:solidFill>
                          <a:effectLst/>
                          <a:latin typeface="Arial" panose="020B0604020202020204" pitchFamily="34" charset="0"/>
                          <a:cs typeface="Arial" panose="020B0604020202020204" pitchFamily="34" charset="0"/>
                        </a:rPr>
                        <a:t>(B) PEMBANGUNAN SISTEM APLIKASI</a:t>
                      </a:r>
                      <a:endParaRPr lang="en-MY" sz="1400" b="0" kern="1200" dirty="0">
                        <a:solidFill>
                          <a:schemeClr val="dk1"/>
                        </a:solidFill>
                        <a:latin typeface="Arial" panose="020B0604020202020204" pitchFamily="34" charset="0"/>
                        <a:ea typeface="+mn-ea"/>
                        <a:cs typeface="Arial" panose="020B0604020202020204" pitchFamily="34" charset="0"/>
                      </a:endParaRPr>
                    </a:p>
                  </a:txBody>
                  <a:tcPr marL="7142" marR="7142" marT="7144" marB="0" anchor="ctr">
                    <a:solidFill>
                      <a:srgbClr val="00B0F0"/>
                    </a:solidFill>
                  </a:tcPr>
                </a:tc>
                <a:tc hMerge="1">
                  <a:txBody>
                    <a:bodyPr/>
                    <a:lstStyle/>
                    <a:p>
                      <a:pPr fontAlgn="ctr">
                        <a:lnSpc>
                          <a:spcPts val="1570"/>
                        </a:lnSpc>
                        <a:spcAft>
                          <a:spcPts val="0"/>
                        </a:spcAft>
                      </a:pPr>
                      <a:endParaRPr lang="ms-MY" sz="1600" dirty="0">
                        <a:effectLst/>
                        <a:latin typeface="+mj-lt"/>
                        <a:ea typeface="Times New Roman"/>
                      </a:endParaRPr>
                    </a:p>
                  </a:txBody>
                  <a:tcPr marL="9523" marR="9523" marT="9525" marB="0" anchor="ctr"/>
                </a:tc>
                <a:tc hMerge="1">
                  <a:txBody>
                    <a:bodyPr/>
                    <a:lstStyle/>
                    <a:p>
                      <a:endParaRPr lang="ms-MY"/>
                    </a:p>
                  </a:txBody>
                  <a:tcPr/>
                </a:tc>
                <a:tc hMerge="1">
                  <a:txBody>
                    <a:bodyPr/>
                    <a:lstStyle/>
                    <a:p>
                      <a:endParaRPr lang="ms-MY"/>
                    </a:p>
                  </a:txBody>
                  <a:tcPr/>
                </a:tc>
                <a:tc>
                  <a:txBody>
                    <a:bodyPr/>
                    <a:lstStyle/>
                    <a:p>
                      <a:pPr algn="l" fontAlgn="ctr">
                        <a:lnSpc>
                          <a:spcPts val="1570"/>
                        </a:lnSpc>
                        <a:spcAft>
                          <a:spcPts val="0"/>
                        </a:spcAft>
                      </a:pP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extLst>
                  <a:ext uri="{0D108BD9-81ED-4DB2-BD59-A6C34878D82A}">
                    <a16:rowId xmlns:a16="http://schemas.microsoft.com/office/drawing/2014/main" xmlns="" val="10001"/>
                  </a:ext>
                </a:extLst>
              </a:tr>
              <a:tr h="242010">
                <a:tc>
                  <a:txBody>
                    <a:bodyPr/>
                    <a:lstStyle/>
                    <a:p>
                      <a:pPr algn="ctr" fontAlgn="ctr">
                        <a:spcAft>
                          <a:spcPts val="0"/>
                        </a:spcAft>
                      </a:pPr>
                      <a:r>
                        <a:rPr lang="ms-MY" sz="1400" b="0" dirty="0" smtClean="0">
                          <a:solidFill>
                            <a:schemeClr val="tx1"/>
                          </a:solidFill>
                          <a:effectLst/>
                          <a:latin typeface="Arial" panose="020B0604020202020204" pitchFamily="34" charset="0"/>
                          <a:ea typeface="Times New Roman"/>
                          <a:cs typeface="Arial" panose="020B0604020202020204" pitchFamily="34" charset="0"/>
                        </a:rPr>
                        <a:t>1.</a:t>
                      </a:r>
                      <a:endParaRPr lang="ms-MY" sz="1400" b="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tc>
                  <a:txBody>
                    <a:bodyPr/>
                    <a:lstStyle/>
                    <a:p>
                      <a:pPr marL="0" indent="0">
                        <a:lnSpc>
                          <a:spcPct val="100000"/>
                        </a:lnSpc>
                        <a:spcBef>
                          <a:spcPts val="0"/>
                        </a:spcBef>
                        <a:spcAft>
                          <a:spcPts val="0"/>
                        </a:spcAft>
                        <a:buFont typeface="Arial" panose="020B0604020202020204" pitchFamily="34" charset="0"/>
                        <a:buNone/>
                      </a:pPr>
                      <a:r>
                        <a:rPr lang="en-US" sz="1400" b="1" baseline="0" dirty="0" smtClean="0">
                          <a:solidFill>
                            <a:schemeClr val="tx1"/>
                          </a:solidFill>
                          <a:effectLst/>
                          <a:latin typeface="Arial" panose="020B0604020202020204" pitchFamily="34" charset="0"/>
                          <a:ea typeface="Calibri"/>
                          <a:cs typeface="Arial" panose="020B0604020202020204" pitchFamily="34" charset="0"/>
                        </a:rPr>
                        <a:t>Analysis</a:t>
                      </a:r>
                    </a:p>
                  </a:txBody>
                  <a:tcPr marL="51435" marR="51435" marT="0" marB="0" anchor="ctr"/>
                </a:tc>
                <a:tc>
                  <a:txBody>
                    <a:bodyPr/>
                    <a:lstStyle/>
                    <a:p>
                      <a:pPr algn="ctr"/>
                      <a:r>
                        <a:rPr lang="en-GB" sz="1400" dirty="0" smtClean="0">
                          <a:latin typeface="Arial" panose="020B0604020202020204" pitchFamily="34" charset="0"/>
                          <a:cs typeface="Arial" panose="020B0604020202020204" pitchFamily="34" charset="0"/>
                        </a:rPr>
                        <a:t>xx</a:t>
                      </a:r>
                      <a:endParaRPr lang="en-GB" sz="1400" dirty="0">
                        <a:latin typeface="Arial" panose="020B0604020202020204" pitchFamily="34" charset="0"/>
                        <a:cs typeface="Arial" panose="020B0604020202020204" pitchFamily="34" charset="0"/>
                      </a:endParaRPr>
                    </a:p>
                  </a:txBody>
                  <a:tcPr marL="0" marR="0" marT="0" marB="0" anchor="ctr"/>
                </a:tc>
                <a:tc>
                  <a:txBody>
                    <a:bodyPr/>
                    <a:lstStyle/>
                    <a:p>
                      <a:pPr algn="ctr"/>
                      <a:r>
                        <a:rPr lang="en-GB" sz="1400" smtClean="0">
                          <a:latin typeface="Arial" panose="020B0604020202020204" pitchFamily="34" charset="0"/>
                          <a:cs typeface="Arial" panose="020B0604020202020204" pitchFamily="34" charset="0"/>
                        </a:rPr>
                        <a:t>950,000.00</a:t>
                      </a:r>
                      <a:endParaRPr lang="en-GB" sz="1400" dirty="0" smtClean="0">
                        <a:latin typeface="Arial" panose="020B0604020202020204" pitchFamily="34" charset="0"/>
                        <a:cs typeface="Arial" panose="020B0604020202020204" pitchFamily="34" charset="0"/>
                      </a:endParaRPr>
                    </a:p>
                  </a:txBody>
                  <a:tcPr marL="0" marR="0" marT="0" marB="0" anchor="ctr"/>
                </a:tc>
                <a:tc>
                  <a:txBody>
                    <a:bodyPr/>
                    <a:lstStyle/>
                    <a:p>
                      <a:pPr algn="ctr">
                        <a:lnSpc>
                          <a:spcPct val="115000"/>
                        </a:lnSpc>
                        <a:spcBef>
                          <a:spcPts val="300"/>
                        </a:spcBef>
                        <a:spcAft>
                          <a:spcPts val="300"/>
                        </a:spcAft>
                      </a:pPr>
                      <a:r>
                        <a:rPr lang="en-US" sz="1400" dirty="0" smtClean="0">
                          <a:solidFill>
                            <a:srgbClr val="FF0000"/>
                          </a:solidFill>
                          <a:effectLst/>
                          <a:latin typeface="Arial" panose="020B0604020202020204" pitchFamily="34" charset="0"/>
                          <a:ea typeface="Calibri"/>
                          <a:cs typeface="Arial" panose="020B0604020202020204" pitchFamily="34" charset="0"/>
                        </a:rPr>
                        <a:t>19.0 </a:t>
                      </a:r>
                      <a:endParaRPr lang="en-MY" sz="1400" dirty="0">
                        <a:solidFill>
                          <a:srgbClr val="FF0000"/>
                        </a:solidFill>
                        <a:effectLst/>
                        <a:latin typeface="Arial" panose="020B0604020202020204" pitchFamily="34" charset="0"/>
                        <a:ea typeface="Calibri"/>
                        <a:cs typeface="Arial" panose="020B0604020202020204" pitchFamily="34" charset="0"/>
                      </a:endParaRPr>
                    </a:p>
                  </a:txBody>
                  <a:tcPr marL="51435" marR="51435" marT="0" marB="0" anchor="ctr"/>
                </a:tc>
              </a:tr>
              <a:tr h="240631">
                <a:tc>
                  <a:txBody>
                    <a:bodyPr/>
                    <a:lstStyle/>
                    <a:p>
                      <a:pPr algn="ctr" fontAlgn="ctr">
                        <a:spcAft>
                          <a:spcPts val="0"/>
                        </a:spcAft>
                      </a:pPr>
                      <a:r>
                        <a:rPr lang="ms-MY" sz="1400" b="0" dirty="0" smtClean="0">
                          <a:solidFill>
                            <a:schemeClr val="tx1"/>
                          </a:solidFill>
                          <a:effectLst/>
                          <a:latin typeface="Arial" panose="020B0604020202020204" pitchFamily="34" charset="0"/>
                          <a:ea typeface="Times New Roman"/>
                          <a:cs typeface="Arial" panose="020B0604020202020204" pitchFamily="34" charset="0"/>
                        </a:rPr>
                        <a:t>2.</a:t>
                      </a:r>
                      <a:endParaRPr lang="ms-MY" sz="1400" b="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tc>
                  <a:txBody>
                    <a:bodyPr/>
                    <a:lstStyle/>
                    <a:p>
                      <a:pPr marL="0" indent="0">
                        <a:lnSpc>
                          <a:spcPct val="100000"/>
                        </a:lnSpc>
                        <a:spcBef>
                          <a:spcPts val="0"/>
                        </a:spcBef>
                        <a:spcAft>
                          <a:spcPts val="0"/>
                        </a:spcAft>
                        <a:buFont typeface="Arial" panose="020B0604020202020204" pitchFamily="34" charset="0"/>
                        <a:buNone/>
                      </a:pPr>
                      <a:r>
                        <a:rPr lang="en-US" sz="1400" b="1" baseline="0" dirty="0" smtClean="0">
                          <a:solidFill>
                            <a:schemeClr val="tx1"/>
                          </a:solidFill>
                          <a:effectLst/>
                          <a:latin typeface="Arial" panose="020B0604020202020204" pitchFamily="34" charset="0"/>
                          <a:ea typeface="Calibri"/>
                          <a:cs typeface="Arial" panose="020B0604020202020204" pitchFamily="34" charset="0"/>
                        </a:rPr>
                        <a:t>Design</a:t>
                      </a:r>
                    </a:p>
                  </a:txBody>
                  <a:tcPr marL="51435" marR="51435" marT="0" marB="0" anchor="ctr"/>
                </a:tc>
                <a:tc>
                  <a:txBody>
                    <a:bodyPr/>
                    <a:lstStyle/>
                    <a:p>
                      <a:pPr algn="ctr"/>
                      <a:r>
                        <a:rPr lang="en-GB" sz="1400" dirty="0" smtClean="0">
                          <a:latin typeface="Arial" panose="020B0604020202020204" pitchFamily="34" charset="0"/>
                          <a:cs typeface="Arial" panose="020B0604020202020204" pitchFamily="34" charset="0"/>
                        </a:rPr>
                        <a:t>xx</a:t>
                      </a:r>
                      <a:endParaRPr lang="en-GB" sz="1400" dirty="0">
                        <a:latin typeface="Arial" panose="020B0604020202020204" pitchFamily="34" charset="0"/>
                        <a:cs typeface="Arial" panose="020B0604020202020204" pitchFamily="34" charset="0"/>
                      </a:endParaRPr>
                    </a:p>
                  </a:txBody>
                  <a:tcPr marL="0" marR="0" marT="0" marB="0" anchor="ctr"/>
                </a:tc>
                <a:tc>
                  <a:txBody>
                    <a:bodyPr/>
                    <a:lstStyle/>
                    <a:p>
                      <a:pPr algn="ctr"/>
                      <a:r>
                        <a:rPr lang="en-GB" sz="1400" smtClean="0">
                          <a:latin typeface="Arial" panose="020B0604020202020204" pitchFamily="34" charset="0"/>
                          <a:cs typeface="Arial" panose="020B0604020202020204" pitchFamily="34" charset="0"/>
                        </a:rPr>
                        <a:t>1,795,000.00</a:t>
                      </a:r>
                      <a:endParaRPr lang="en-GB" sz="1400" dirty="0" smtClean="0">
                        <a:latin typeface="Arial" panose="020B0604020202020204" pitchFamily="34" charset="0"/>
                        <a:cs typeface="Arial" panose="020B0604020202020204" pitchFamily="34" charset="0"/>
                      </a:endParaRPr>
                    </a:p>
                  </a:txBody>
                  <a:tcPr marL="0" marR="0" marT="0" marB="0" anchor="ctr"/>
                </a:tc>
                <a:tc>
                  <a:txBody>
                    <a:bodyPr/>
                    <a:lstStyle/>
                    <a:p>
                      <a:pPr algn="ctr">
                        <a:lnSpc>
                          <a:spcPct val="115000"/>
                        </a:lnSpc>
                        <a:spcBef>
                          <a:spcPts val="300"/>
                        </a:spcBef>
                        <a:spcAft>
                          <a:spcPts val="300"/>
                        </a:spcAft>
                      </a:pPr>
                      <a:r>
                        <a:rPr lang="en-US" sz="1400" dirty="0" smtClean="0">
                          <a:solidFill>
                            <a:srgbClr val="FF0000"/>
                          </a:solidFill>
                          <a:effectLst/>
                          <a:latin typeface="Arial" panose="020B0604020202020204" pitchFamily="34" charset="0"/>
                          <a:ea typeface="Calibri"/>
                          <a:cs typeface="Arial" panose="020B0604020202020204" pitchFamily="34" charset="0"/>
                        </a:rPr>
                        <a:t>35.9</a:t>
                      </a:r>
                      <a:endParaRPr lang="en-MY" sz="1400" dirty="0">
                        <a:solidFill>
                          <a:srgbClr val="FF0000"/>
                        </a:solidFill>
                        <a:effectLst/>
                        <a:latin typeface="Arial" panose="020B0604020202020204" pitchFamily="34" charset="0"/>
                        <a:ea typeface="Calibri"/>
                        <a:cs typeface="Arial" panose="020B0604020202020204" pitchFamily="34" charset="0"/>
                      </a:endParaRPr>
                    </a:p>
                  </a:txBody>
                  <a:tcPr marL="51435" marR="51435" marT="0" marB="0" anchor="ctr"/>
                </a:tc>
              </a:tr>
              <a:tr h="272716">
                <a:tc>
                  <a:txBody>
                    <a:bodyPr/>
                    <a:lstStyle/>
                    <a:p>
                      <a:pPr algn="ctr" fontAlgn="ctr">
                        <a:spcAft>
                          <a:spcPts val="0"/>
                        </a:spcAft>
                      </a:pPr>
                      <a:r>
                        <a:rPr lang="ms-MY" sz="1400" b="0" dirty="0" smtClean="0">
                          <a:solidFill>
                            <a:schemeClr val="tx1"/>
                          </a:solidFill>
                          <a:effectLst/>
                          <a:latin typeface="Arial" panose="020B0604020202020204" pitchFamily="34" charset="0"/>
                          <a:ea typeface="Times New Roman"/>
                          <a:cs typeface="Arial" panose="020B0604020202020204" pitchFamily="34" charset="0"/>
                        </a:rPr>
                        <a:t>3.</a:t>
                      </a:r>
                      <a:endParaRPr lang="ms-MY" sz="1400" b="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tc>
                  <a:txBody>
                    <a:bodyPr/>
                    <a:lstStyle/>
                    <a:p>
                      <a:pPr marL="0" indent="0">
                        <a:lnSpc>
                          <a:spcPct val="100000"/>
                        </a:lnSpc>
                        <a:spcBef>
                          <a:spcPts val="0"/>
                        </a:spcBef>
                        <a:spcAft>
                          <a:spcPts val="0"/>
                        </a:spcAft>
                        <a:buFont typeface="Arial" panose="020B0604020202020204" pitchFamily="34" charset="0"/>
                        <a:buNone/>
                      </a:pPr>
                      <a:r>
                        <a:rPr lang="en-US" sz="1400" b="1" baseline="0" dirty="0" smtClean="0">
                          <a:solidFill>
                            <a:schemeClr val="tx1"/>
                          </a:solidFill>
                          <a:effectLst/>
                          <a:latin typeface="Arial" panose="020B0604020202020204" pitchFamily="34" charset="0"/>
                          <a:ea typeface="Calibri"/>
                          <a:cs typeface="Arial" panose="020B0604020202020204" pitchFamily="34" charset="0"/>
                        </a:rPr>
                        <a:t>Coding </a:t>
                      </a:r>
                    </a:p>
                  </a:txBody>
                  <a:tcPr marL="51435" marR="51435" marT="0" marB="0" anchor="ctr"/>
                </a:tc>
                <a:tc>
                  <a:txBody>
                    <a:bodyPr/>
                    <a:lstStyle/>
                    <a:p>
                      <a:pPr algn="ctr"/>
                      <a:r>
                        <a:rPr lang="en-GB" sz="1400" dirty="0" smtClean="0">
                          <a:latin typeface="Arial" panose="020B0604020202020204" pitchFamily="34" charset="0"/>
                          <a:cs typeface="Arial" panose="020B0604020202020204" pitchFamily="34" charset="0"/>
                        </a:rPr>
                        <a:t>xx</a:t>
                      </a:r>
                      <a:endParaRPr lang="en-GB" sz="1400" dirty="0">
                        <a:latin typeface="Arial" panose="020B0604020202020204" pitchFamily="34" charset="0"/>
                        <a:cs typeface="Arial" panose="020B0604020202020204" pitchFamily="34" charset="0"/>
                      </a:endParaRPr>
                    </a:p>
                  </a:txBody>
                  <a:tcPr marL="0" marR="0" marT="0" marB="0" anchor="ctr"/>
                </a:tc>
                <a:tc>
                  <a:txBody>
                    <a:bodyPr/>
                    <a:lstStyle/>
                    <a:p>
                      <a:pPr algn="ctr"/>
                      <a:r>
                        <a:rPr lang="en-GB" sz="1400" smtClean="0">
                          <a:latin typeface="Arial" panose="020B0604020202020204" pitchFamily="34" charset="0"/>
                          <a:cs typeface="Arial" panose="020B0604020202020204" pitchFamily="34" charset="0"/>
                        </a:rPr>
                        <a:t>935,000.00</a:t>
                      </a:r>
                      <a:endParaRPr lang="en-GB" sz="1400" dirty="0" smtClean="0">
                        <a:latin typeface="Arial" panose="020B0604020202020204" pitchFamily="34" charset="0"/>
                        <a:cs typeface="Arial" panose="020B0604020202020204" pitchFamily="34" charset="0"/>
                      </a:endParaRPr>
                    </a:p>
                  </a:txBody>
                  <a:tcPr marL="0" marR="0" marT="0" marB="0" anchor="ctr"/>
                </a:tc>
                <a:tc>
                  <a:txBody>
                    <a:bodyPr/>
                    <a:lstStyle/>
                    <a:p>
                      <a:pPr algn="ctr">
                        <a:lnSpc>
                          <a:spcPct val="115000"/>
                        </a:lnSpc>
                        <a:spcBef>
                          <a:spcPts val="300"/>
                        </a:spcBef>
                        <a:spcAft>
                          <a:spcPts val="300"/>
                        </a:spcAft>
                      </a:pPr>
                      <a:r>
                        <a:rPr lang="en-US" sz="1400" dirty="0" smtClean="0">
                          <a:solidFill>
                            <a:srgbClr val="FF0000"/>
                          </a:solidFill>
                          <a:effectLst/>
                          <a:latin typeface="Arial" panose="020B0604020202020204" pitchFamily="34" charset="0"/>
                          <a:ea typeface="Calibri"/>
                          <a:cs typeface="Arial" panose="020B0604020202020204" pitchFamily="34" charset="0"/>
                        </a:rPr>
                        <a:t>18.7</a:t>
                      </a:r>
                      <a:endParaRPr lang="en-MY" sz="1400" dirty="0">
                        <a:solidFill>
                          <a:srgbClr val="FF0000"/>
                        </a:solidFill>
                        <a:effectLst/>
                        <a:latin typeface="Arial" panose="020B0604020202020204" pitchFamily="34" charset="0"/>
                        <a:ea typeface="Calibri"/>
                        <a:cs typeface="Arial" panose="020B0604020202020204" pitchFamily="34" charset="0"/>
                      </a:endParaRPr>
                    </a:p>
                  </a:txBody>
                  <a:tcPr marL="51435" marR="51435" marT="0" marB="0" anchor="ctr"/>
                </a:tc>
              </a:tr>
              <a:tr h="272716">
                <a:tc>
                  <a:txBody>
                    <a:bodyPr/>
                    <a:lstStyle/>
                    <a:p>
                      <a:pPr algn="ctr" fontAlgn="ctr">
                        <a:spcAft>
                          <a:spcPts val="0"/>
                        </a:spcAft>
                      </a:pPr>
                      <a:r>
                        <a:rPr lang="en-US" sz="1400" b="0" dirty="0" smtClean="0">
                          <a:solidFill>
                            <a:schemeClr val="tx1"/>
                          </a:solidFill>
                          <a:effectLst/>
                          <a:latin typeface="Arial" panose="020B0604020202020204" pitchFamily="34" charset="0"/>
                          <a:ea typeface="Times New Roman"/>
                          <a:cs typeface="Arial" panose="020B0604020202020204" pitchFamily="34" charset="0"/>
                        </a:rPr>
                        <a:t>4.</a:t>
                      </a:r>
                      <a:endParaRPr lang="ms-MY" sz="1400" b="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tc>
                  <a:txBody>
                    <a:bodyPr/>
                    <a:lstStyle/>
                    <a:p>
                      <a:pPr marL="0" indent="0">
                        <a:lnSpc>
                          <a:spcPct val="100000"/>
                        </a:lnSpc>
                        <a:spcBef>
                          <a:spcPts val="0"/>
                        </a:spcBef>
                        <a:spcAft>
                          <a:spcPts val="0"/>
                        </a:spcAft>
                        <a:buFont typeface="Arial" panose="020B0604020202020204" pitchFamily="34" charset="0"/>
                        <a:buNone/>
                      </a:pPr>
                      <a:r>
                        <a:rPr lang="en-US" sz="1400" b="1" baseline="0" dirty="0" smtClean="0">
                          <a:solidFill>
                            <a:schemeClr val="tx1"/>
                          </a:solidFill>
                          <a:effectLst/>
                          <a:latin typeface="Arial" panose="020B0604020202020204" pitchFamily="34" charset="0"/>
                          <a:ea typeface="Calibri"/>
                          <a:cs typeface="Arial" panose="020B0604020202020204" pitchFamily="34" charset="0"/>
                        </a:rPr>
                        <a:t>* Integration</a:t>
                      </a:r>
                    </a:p>
                  </a:txBody>
                  <a:tcPr marL="51435" marR="51435" marT="0" marB="0" anchor="ctr"/>
                </a:tc>
                <a:tc>
                  <a:txBody>
                    <a:bodyPr/>
                    <a:lstStyle/>
                    <a:p>
                      <a:pPr algn="ctr"/>
                      <a:r>
                        <a:rPr lang="en-GB" sz="1400" dirty="0" smtClean="0">
                          <a:latin typeface="Arial" panose="020B0604020202020204" pitchFamily="34" charset="0"/>
                          <a:cs typeface="Arial" panose="020B0604020202020204" pitchFamily="34" charset="0"/>
                        </a:rPr>
                        <a:t>xx</a:t>
                      </a:r>
                      <a:endParaRPr lang="en-GB" sz="1400" dirty="0">
                        <a:latin typeface="Arial" panose="020B0604020202020204" pitchFamily="34" charset="0"/>
                        <a:cs typeface="Arial" panose="020B0604020202020204" pitchFamily="34" charset="0"/>
                      </a:endParaRPr>
                    </a:p>
                  </a:txBody>
                  <a:tcPr marL="0" marR="0" marT="0" marB="0" anchor="ctr"/>
                </a:tc>
                <a:tc>
                  <a:txBody>
                    <a:bodyPr/>
                    <a:lstStyle/>
                    <a:p>
                      <a:pPr algn="ctr"/>
                      <a:r>
                        <a:rPr lang="en-GB" sz="1400" smtClean="0">
                          <a:latin typeface="Arial" panose="020B0604020202020204" pitchFamily="34" charset="0"/>
                          <a:cs typeface="Arial" panose="020B0604020202020204" pitchFamily="34" charset="0"/>
                        </a:rPr>
                        <a:t>0</a:t>
                      </a:r>
                      <a:endParaRPr lang="en-GB" sz="1400" dirty="0" smtClean="0">
                        <a:latin typeface="Arial" panose="020B0604020202020204" pitchFamily="34" charset="0"/>
                        <a:cs typeface="Arial" panose="020B0604020202020204" pitchFamily="34" charset="0"/>
                      </a:endParaRPr>
                    </a:p>
                  </a:txBody>
                  <a:tcPr marL="0" marR="0" marT="0" marB="0" anchor="ctr"/>
                </a:tc>
                <a:tc>
                  <a:txBody>
                    <a:bodyPr/>
                    <a:lstStyle/>
                    <a:p>
                      <a:pPr algn="ctr">
                        <a:lnSpc>
                          <a:spcPct val="115000"/>
                        </a:lnSpc>
                        <a:spcBef>
                          <a:spcPts val="300"/>
                        </a:spcBef>
                        <a:spcAft>
                          <a:spcPts val="300"/>
                        </a:spcAft>
                      </a:pPr>
                      <a:r>
                        <a:rPr lang="en-MY" sz="1400" smtClean="0">
                          <a:solidFill>
                            <a:srgbClr val="FF0000"/>
                          </a:solidFill>
                          <a:effectLst/>
                          <a:latin typeface="Arial" panose="020B0604020202020204" pitchFamily="34" charset="0"/>
                          <a:ea typeface="Calibri"/>
                          <a:cs typeface="Arial" panose="020B0604020202020204" pitchFamily="34" charset="0"/>
                        </a:rPr>
                        <a:t>*0.0</a:t>
                      </a:r>
                      <a:endParaRPr lang="en-MY" sz="1400" dirty="0">
                        <a:solidFill>
                          <a:srgbClr val="FF0000"/>
                        </a:solidFill>
                        <a:effectLst/>
                        <a:latin typeface="Arial" panose="020B0604020202020204" pitchFamily="34" charset="0"/>
                        <a:ea typeface="Calibri"/>
                        <a:cs typeface="Arial" panose="020B0604020202020204" pitchFamily="34" charset="0"/>
                      </a:endParaRPr>
                    </a:p>
                  </a:txBody>
                  <a:tcPr marL="51435" marR="51435" marT="0" marB="0" anchor="ctr"/>
                </a:tc>
              </a:tr>
              <a:tr h="0">
                <a:tc>
                  <a:txBody>
                    <a:bodyPr/>
                    <a:lstStyle/>
                    <a:p>
                      <a:pPr algn="ctr" fontAlgn="ctr">
                        <a:spcAft>
                          <a:spcPts val="0"/>
                        </a:spcAft>
                      </a:pPr>
                      <a:r>
                        <a:rPr lang="ms-MY" sz="1400" b="0" dirty="0" smtClean="0">
                          <a:solidFill>
                            <a:schemeClr val="tx1"/>
                          </a:solidFill>
                          <a:effectLst/>
                          <a:latin typeface="Arial" panose="020B0604020202020204" pitchFamily="34" charset="0"/>
                          <a:ea typeface="Times New Roman"/>
                          <a:cs typeface="Arial" panose="020B0604020202020204" pitchFamily="34" charset="0"/>
                        </a:rPr>
                        <a:t>5.</a:t>
                      </a:r>
                      <a:endParaRPr lang="ms-MY" sz="1400" b="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tc>
                  <a:txBody>
                    <a:bodyPr/>
                    <a:lstStyle/>
                    <a:p>
                      <a:pPr marL="0" indent="0">
                        <a:lnSpc>
                          <a:spcPct val="100000"/>
                        </a:lnSpc>
                        <a:spcBef>
                          <a:spcPts val="0"/>
                        </a:spcBef>
                        <a:spcAft>
                          <a:spcPts val="0"/>
                        </a:spcAft>
                        <a:buFont typeface="Arial" panose="020B0604020202020204" pitchFamily="34" charset="0"/>
                        <a:buNone/>
                      </a:pPr>
                      <a:r>
                        <a:rPr lang="en-US" sz="1400" b="1" baseline="0" dirty="0" smtClean="0">
                          <a:solidFill>
                            <a:schemeClr val="tx1"/>
                          </a:solidFill>
                          <a:effectLst/>
                          <a:latin typeface="Arial" panose="020B0604020202020204" pitchFamily="34" charset="0"/>
                          <a:ea typeface="Calibri"/>
                          <a:cs typeface="Arial" panose="020B0604020202020204" pitchFamily="34" charset="0"/>
                        </a:rPr>
                        <a:t>Testing</a:t>
                      </a:r>
                    </a:p>
                  </a:txBody>
                  <a:tcPr marL="51435" marR="51435" marT="0" marB="0" anchor="ctr"/>
                </a:tc>
                <a:tc>
                  <a:txBody>
                    <a:bodyPr/>
                    <a:lstStyle/>
                    <a:p>
                      <a:pPr algn="ctr"/>
                      <a:r>
                        <a:rPr lang="en-GB" sz="1400" dirty="0" smtClean="0">
                          <a:latin typeface="Arial" panose="020B0604020202020204" pitchFamily="34" charset="0"/>
                          <a:cs typeface="Arial" panose="020B0604020202020204" pitchFamily="34" charset="0"/>
                        </a:rPr>
                        <a:t>xx</a:t>
                      </a:r>
                      <a:endParaRPr lang="en-GB" sz="1400" dirty="0">
                        <a:latin typeface="Arial" panose="020B0604020202020204" pitchFamily="34" charset="0"/>
                        <a:cs typeface="Arial" panose="020B0604020202020204" pitchFamily="34" charset="0"/>
                      </a:endParaRPr>
                    </a:p>
                  </a:txBody>
                  <a:tcPr marL="0" marR="0" marT="0" marB="0" anchor="ctr"/>
                </a:tc>
                <a:tc>
                  <a:txBody>
                    <a:bodyPr/>
                    <a:lstStyle/>
                    <a:p>
                      <a:pPr algn="ctr"/>
                      <a:r>
                        <a:rPr lang="en-GB" sz="1400" smtClean="0">
                          <a:latin typeface="Arial" panose="020B0604020202020204" pitchFamily="34" charset="0"/>
                          <a:cs typeface="Arial" panose="020B0604020202020204" pitchFamily="34" charset="0"/>
                        </a:rPr>
                        <a:t>1,140,000.00</a:t>
                      </a:r>
                      <a:endParaRPr lang="en-GB" sz="1400" dirty="0" smtClean="0">
                        <a:latin typeface="Arial" panose="020B0604020202020204" pitchFamily="34" charset="0"/>
                        <a:cs typeface="Arial" panose="020B0604020202020204" pitchFamily="34" charset="0"/>
                      </a:endParaRPr>
                    </a:p>
                  </a:txBody>
                  <a:tcPr marL="0" marR="0" marT="0" marB="0" anchor="ctr"/>
                </a:tc>
                <a:tc>
                  <a:txBody>
                    <a:bodyPr/>
                    <a:lstStyle/>
                    <a:p>
                      <a:pPr algn="ctr">
                        <a:lnSpc>
                          <a:spcPct val="115000"/>
                        </a:lnSpc>
                        <a:spcBef>
                          <a:spcPts val="300"/>
                        </a:spcBef>
                        <a:spcAft>
                          <a:spcPts val="300"/>
                        </a:spcAft>
                      </a:pPr>
                      <a:r>
                        <a:rPr lang="en-US" sz="1400" dirty="0" smtClean="0">
                          <a:solidFill>
                            <a:srgbClr val="FF0000"/>
                          </a:solidFill>
                          <a:effectLst/>
                          <a:latin typeface="Arial" panose="020B0604020202020204" pitchFamily="34" charset="0"/>
                          <a:ea typeface="Calibri"/>
                          <a:cs typeface="Arial" panose="020B0604020202020204" pitchFamily="34" charset="0"/>
                        </a:rPr>
                        <a:t>22.8</a:t>
                      </a:r>
                      <a:endParaRPr lang="en-MY" sz="1400" dirty="0">
                        <a:solidFill>
                          <a:srgbClr val="FF0000"/>
                        </a:solidFill>
                        <a:effectLst/>
                        <a:latin typeface="Arial" panose="020B0604020202020204" pitchFamily="34" charset="0"/>
                        <a:ea typeface="Calibri"/>
                        <a:cs typeface="Arial" panose="020B0604020202020204" pitchFamily="34" charset="0"/>
                      </a:endParaRPr>
                    </a:p>
                  </a:txBody>
                  <a:tcPr marL="51435" marR="51435" marT="0" marB="0" anchor="ctr"/>
                </a:tc>
              </a:tr>
              <a:tr h="0">
                <a:tc>
                  <a:txBody>
                    <a:bodyPr/>
                    <a:lstStyle/>
                    <a:p>
                      <a:pPr algn="ctr" fontAlgn="ctr">
                        <a:spcAft>
                          <a:spcPts val="0"/>
                        </a:spcAft>
                      </a:pPr>
                      <a:r>
                        <a:rPr lang="ms-MY" sz="1400" b="0" dirty="0" smtClean="0">
                          <a:solidFill>
                            <a:schemeClr val="tx1"/>
                          </a:solidFill>
                          <a:effectLst/>
                          <a:latin typeface="Arial" panose="020B0604020202020204" pitchFamily="34" charset="0"/>
                          <a:ea typeface="Times New Roman"/>
                          <a:cs typeface="Arial" panose="020B0604020202020204" pitchFamily="34" charset="0"/>
                        </a:rPr>
                        <a:t>6.</a:t>
                      </a:r>
                      <a:endParaRPr lang="ms-MY" sz="1400" b="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tc>
                  <a:txBody>
                    <a:bodyPr/>
                    <a:lstStyle/>
                    <a:p>
                      <a:pPr marL="0" indent="0">
                        <a:lnSpc>
                          <a:spcPct val="100000"/>
                        </a:lnSpc>
                        <a:spcBef>
                          <a:spcPts val="0"/>
                        </a:spcBef>
                        <a:spcAft>
                          <a:spcPts val="0"/>
                        </a:spcAft>
                        <a:buFont typeface="Arial" panose="020B0604020202020204" pitchFamily="34" charset="0"/>
                        <a:buNone/>
                      </a:pPr>
                      <a:r>
                        <a:rPr lang="en-US" sz="1400" b="1" baseline="0" dirty="0" smtClean="0">
                          <a:solidFill>
                            <a:schemeClr val="tx1"/>
                          </a:solidFill>
                          <a:effectLst/>
                          <a:latin typeface="Arial" panose="020B0604020202020204" pitchFamily="34" charset="0"/>
                          <a:ea typeface="Calibri"/>
                          <a:cs typeface="Arial" panose="020B0604020202020204" pitchFamily="34" charset="0"/>
                        </a:rPr>
                        <a:t>Implementation</a:t>
                      </a:r>
                    </a:p>
                  </a:txBody>
                  <a:tcPr marL="51435" marR="51435" marT="0" marB="0" anchor="ctr"/>
                </a:tc>
                <a:tc>
                  <a:txBody>
                    <a:bodyPr/>
                    <a:lstStyle/>
                    <a:p>
                      <a:pPr algn="ctr"/>
                      <a:r>
                        <a:rPr lang="en-GB" sz="1400" dirty="0" smtClean="0">
                          <a:latin typeface="Arial" panose="020B0604020202020204" pitchFamily="34" charset="0"/>
                          <a:cs typeface="Arial" panose="020B0604020202020204" pitchFamily="34" charset="0"/>
                        </a:rPr>
                        <a:t>xx</a:t>
                      </a:r>
                      <a:endParaRPr lang="en-GB" sz="1400" dirty="0">
                        <a:latin typeface="Arial" panose="020B0604020202020204" pitchFamily="34" charset="0"/>
                        <a:cs typeface="Arial" panose="020B0604020202020204" pitchFamily="34" charset="0"/>
                      </a:endParaRPr>
                    </a:p>
                  </a:txBody>
                  <a:tcPr marL="0" marR="0" marT="0" marB="0" anchor="ctr"/>
                </a:tc>
                <a:tc>
                  <a:txBody>
                    <a:bodyPr/>
                    <a:lstStyle/>
                    <a:p>
                      <a:pPr algn="ctr"/>
                      <a:r>
                        <a:rPr lang="en-GB" sz="1400" smtClean="0">
                          <a:latin typeface="Arial" panose="020B0604020202020204" pitchFamily="34" charset="0"/>
                          <a:cs typeface="Arial" panose="020B0604020202020204" pitchFamily="34" charset="0"/>
                        </a:rPr>
                        <a:t>180,000.00</a:t>
                      </a:r>
                      <a:endParaRPr lang="en-GB" sz="1400" dirty="0" smtClean="0">
                        <a:latin typeface="Arial" panose="020B0604020202020204" pitchFamily="34" charset="0"/>
                        <a:cs typeface="Arial" panose="020B0604020202020204" pitchFamily="34" charset="0"/>
                      </a:endParaRPr>
                    </a:p>
                  </a:txBody>
                  <a:tcPr marL="0" marR="0" marT="0" marB="0" anchor="ctr"/>
                </a:tc>
                <a:tc>
                  <a:txBody>
                    <a:bodyPr/>
                    <a:lstStyle/>
                    <a:p>
                      <a:pPr algn="ctr">
                        <a:lnSpc>
                          <a:spcPct val="115000"/>
                        </a:lnSpc>
                        <a:spcBef>
                          <a:spcPts val="300"/>
                        </a:spcBef>
                        <a:spcAft>
                          <a:spcPts val="300"/>
                        </a:spcAft>
                      </a:pPr>
                      <a:r>
                        <a:rPr lang="en-US" sz="1400" dirty="0" smtClean="0">
                          <a:solidFill>
                            <a:srgbClr val="FF0000"/>
                          </a:solidFill>
                          <a:effectLst/>
                          <a:latin typeface="Arial" panose="020B0604020202020204" pitchFamily="34" charset="0"/>
                          <a:ea typeface="Calibri"/>
                          <a:cs typeface="Arial" panose="020B0604020202020204" pitchFamily="34" charset="0"/>
                        </a:rPr>
                        <a:t>3.6</a:t>
                      </a:r>
                      <a:endParaRPr lang="en-MY" sz="1400" dirty="0">
                        <a:solidFill>
                          <a:srgbClr val="FF0000"/>
                        </a:solidFill>
                        <a:effectLst/>
                        <a:latin typeface="Arial" panose="020B0604020202020204" pitchFamily="34" charset="0"/>
                        <a:ea typeface="Calibri"/>
                        <a:cs typeface="Arial" panose="020B0604020202020204" pitchFamily="34" charset="0"/>
                      </a:endParaRPr>
                    </a:p>
                  </a:txBody>
                  <a:tcPr marL="51435" marR="51435" marT="0" marB="0" anchor="ctr"/>
                </a:tc>
              </a:tr>
              <a:tr h="515915">
                <a:tc>
                  <a:txBody>
                    <a:bodyPr/>
                    <a:lstStyle/>
                    <a:p>
                      <a:pPr algn="ctr" fontAlgn="ctr">
                        <a:spcAft>
                          <a:spcPts val="0"/>
                        </a:spcAft>
                      </a:pPr>
                      <a:endParaRPr lang="ms-MY" sz="1400" b="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tc>
                  <a:txBody>
                    <a:bodyPr/>
                    <a:lstStyle/>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400" b="1" dirty="0" smtClean="0">
                          <a:solidFill>
                            <a:schemeClr val="tx1"/>
                          </a:solidFill>
                          <a:effectLst/>
                          <a:latin typeface="Arial" panose="020B0604020202020204" pitchFamily="34" charset="0"/>
                          <a:ea typeface="Calibri"/>
                          <a:cs typeface="Arial" panose="020B0604020202020204" pitchFamily="34" charset="0"/>
                        </a:rPr>
                        <a:t>JUMLAH KESELURUHAN </a:t>
                      </a:r>
                      <a:r>
                        <a:rPr lang="en-MY" sz="1400" b="1" kern="1200" dirty="0" smtClean="0">
                          <a:solidFill>
                            <a:schemeClr val="tx1"/>
                          </a:solidFill>
                          <a:effectLst/>
                          <a:latin typeface="Arial" panose="020B0604020202020204" pitchFamily="34" charset="0"/>
                          <a:cs typeface="Arial" panose="020B0604020202020204" pitchFamily="34" charset="0"/>
                        </a:rPr>
                        <a:t>(B) PEMBANGUNAN SISTEM</a:t>
                      </a:r>
                      <a:endParaRPr lang="en-MY" sz="1400" b="1" kern="1200" dirty="0" smtClean="0">
                        <a:solidFill>
                          <a:schemeClr val="dk1"/>
                        </a:solidFill>
                        <a:latin typeface="Arial" panose="020B0604020202020204" pitchFamily="34" charset="0"/>
                        <a:ea typeface="+mn-ea"/>
                        <a:cs typeface="Arial" panose="020B0604020202020204" pitchFamily="34" charset="0"/>
                      </a:endParaRPr>
                    </a:p>
                  </a:txBody>
                  <a:tcPr marL="51435" marR="51435" marT="0" marB="0" anchor="ctr">
                    <a:solidFill>
                      <a:srgbClr val="00B0F0"/>
                    </a:solidFill>
                  </a:tcPr>
                </a:tc>
                <a:tc>
                  <a:txBody>
                    <a:bodyPr/>
                    <a:lstStyle/>
                    <a:p>
                      <a:pPr algn="ctr"/>
                      <a:r>
                        <a:rPr lang="en-GB" sz="1400" b="1" dirty="0" smtClean="0">
                          <a:latin typeface="Arial" panose="020B0604020202020204" pitchFamily="34" charset="0"/>
                          <a:cs typeface="Arial" panose="020B0604020202020204" pitchFamily="34" charset="0"/>
                        </a:rPr>
                        <a:t>xx</a:t>
                      </a:r>
                      <a:endParaRPr lang="en-GB" sz="1400" b="1" dirty="0">
                        <a:latin typeface="Arial" panose="020B0604020202020204" pitchFamily="34" charset="0"/>
                        <a:cs typeface="Arial" panose="020B0604020202020204" pitchFamily="34" charset="0"/>
                      </a:endParaRPr>
                    </a:p>
                  </a:txBody>
                  <a:tcPr marL="0" marR="0" marT="0" marB="0" anchor="ctr">
                    <a:solidFill>
                      <a:srgbClr val="00B0F0"/>
                    </a:solidFill>
                  </a:tcPr>
                </a:tc>
                <a:tc>
                  <a:txBody>
                    <a:bodyPr/>
                    <a:lstStyle/>
                    <a:p>
                      <a:pPr algn="ctr"/>
                      <a:r>
                        <a:rPr lang="en-GB" sz="1400" b="1" smtClean="0">
                          <a:latin typeface="Arial" panose="020B0604020202020204" pitchFamily="34" charset="0"/>
                          <a:cs typeface="Arial" panose="020B0604020202020204" pitchFamily="34" charset="0"/>
                        </a:rPr>
                        <a:t> 5,000,000.00</a:t>
                      </a:r>
                      <a:endParaRPr lang="en-GB" sz="1400" b="1" dirty="0" smtClean="0">
                        <a:latin typeface="Arial" panose="020B0604020202020204" pitchFamily="34" charset="0"/>
                        <a:cs typeface="Arial" panose="020B0604020202020204" pitchFamily="34" charset="0"/>
                      </a:endParaRPr>
                    </a:p>
                  </a:txBody>
                  <a:tcPr marL="0" marR="0" marT="0" marB="0" anchor="ctr">
                    <a:solidFill>
                      <a:srgbClr val="00B0F0"/>
                    </a:solidFill>
                  </a:tcPr>
                </a:tc>
                <a:tc>
                  <a:txBody>
                    <a:bodyPr/>
                    <a:lstStyle/>
                    <a:p>
                      <a:pPr algn="ctr">
                        <a:lnSpc>
                          <a:spcPct val="115000"/>
                        </a:lnSpc>
                        <a:spcBef>
                          <a:spcPts val="300"/>
                        </a:spcBef>
                        <a:spcAft>
                          <a:spcPts val="300"/>
                        </a:spcAft>
                      </a:pPr>
                      <a:r>
                        <a:rPr lang="en-US" sz="1400" b="1" dirty="0" smtClean="0">
                          <a:solidFill>
                            <a:schemeClr val="tx1"/>
                          </a:solidFill>
                          <a:effectLst/>
                          <a:latin typeface="Arial" panose="020B0604020202020204" pitchFamily="34" charset="0"/>
                          <a:ea typeface="Calibri"/>
                          <a:cs typeface="Arial" panose="020B0604020202020204" pitchFamily="34" charset="0"/>
                        </a:rPr>
                        <a:t>100%</a:t>
                      </a:r>
                      <a:endParaRPr lang="en-MY" sz="1400" b="1"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nchor="ctr">
                    <a:solidFill>
                      <a:srgbClr val="00B0F0"/>
                    </a:solidFill>
                  </a:tcPr>
                </a:tc>
              </a:tr>
            </a:tbl>
          </a:graphicData>
        </a:graphic>
      </p:graphicFrame>
      <p:sp>
        <p:nvSpPr>
          <p:cNvPr id="4" name="TextBox 6"/>
          <p:cNvSpPr txBox="1">
            <a:spLocks noChangeArrowheads="1"/>
          </p:cNvSpPr>
          <p:nvPr/>
        </p:nvSpPr>
        <p:spPr bwMode="auto">
          <a:xfrm>
            <a:off x="1524001" y="764704"/>
            <a:ext cx="93846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a:buFont typeface="Arial" pitchFamily="34" charset="0"/>
              <a:buNone/>
            </a:pPr>
            <a:r>
              <a:rPr lang="en-US" altLang="ms-MY" sz="2000" b="1" u="sng" dirty="0" err="1" smtClean="0">
                <a:latin typeface="Arial" panose="020B0604020202020204" pitchFamily="34" charset="0"/>
                <a:cs typeface="Arial" panose="020B0604020202020204" pitchFamily="34" charset="0"/>
              </a:rPr>
              <a:t>Ringkasan</a:t>
            </a:r>
            <a:r>
              <a:rPr lang="en-US" altLang="ms-MY" sz="2000" b="1" u="sng" dirty="0" smtClean="0">
                <a:latin typeface="Arial" panose="020B0604020202020204" pitchFamily="34" charset="0"/>
                <a:cs typeface="Arial" panose="020B0604020202020204" pitchFamily="34" charset="0"/>
              </a:rPr>
              <a:t> </a:t>
            </a:r>
            <a:r>
              <a:rPr lang="en-US" altLang="ms-MY" sz="2000" b="1" u="sng" dirty="0" err="1" smtClean="0">
                <a:latin typeface="Arial" panose="020B0604020202020204" pitchFamily="34" charset="0"/>
                <a:cs typeface="Arial" panose="020B0604020202020204" pitchFamily="34" charset="0"/>
              </a:rPr>
              <a:t>Peruntukan</a:t>
            </a:r>
            <a:r>
              <a:rPr lang="en-US" altLang="ms-MY" sz="2000" b="1" u="sng" dirty="0" smtClean="0">
                <a:latin typeface="Arial" panose="020B0604020202020204" pitchFamily="34" charset="0"/>
                <a:cs typeface="Arial" panose="020B0604020202020204" pitchFamily="34" charset="0"/>
              </a:rPr>
              <a:t> Pembangunan </a:t>
            </a:r>
            <a:r>
              <a:rPr lang="en-US" altLang="ms-MY" sz="2000" b="1" u="sng" dirty="0" err="1" smtClean="0">
                <a:latin typeface="Arial" panose="020B0604020202020204" pitchFamily="34" charset="0"/>
                <a:cs typeface="Arial" panose="020B0604020202020204" pitchFamily="34" charset="0"/>
              </a:rPr>
              <a:t>Sistem</a:t>
            </a:r>
            <a:r>
              <a:rPr lang="en-US" altLang="ms-MY" sz="2000" b="1" u="sng" dirty="0" smtClean="0">
                <a:latin typeface="Arial" panose="020B0604020202020204" pitchFamily="34" charset="0"/>
                <a:cs typeface="Arial" panose="020B0604020202020204" pitchFamily="34" charset="0"/>
              </a:rPr>
              <a:t> </a:t>
            </a:r>
            <a:r>
              <a:rPr lang="en-US" altLang="ms-MY" sz="2000" b="1" u="sng" dirty="0" err="1" smtClean="0">
                <a:latin typeface="Arial" panose="020B0604020202020204" pitchFamily="34" charset="0"/>
                <a:cs typeface="Arial" panose="020B0604020202020204" pitchFamily="34" charset="0"/>
              </a:rPr>
              <a:t>Aplikasi</a:t>
            </a:r>
            <a:r>
              <a:rPr lang="en-US" altLang="ms-MY" sz="2000" b="1" u="sng" dirty="0" smtClean="0">
                <a:latin typeface="Arial" panose="020B0604020202020204" pitchFamily="34" charset="0"/>
                <a:cs typeface="Arial" panose="020B0604020202020204" pitchFamily="34" charset="0"/>
              </a:rPr>
              <a:t> </a:t>
            </a:r>
            <a:r>
              <a:rPr lang="en-US" altLang="ms-MY" sz="2000" b="1" u="sng" dirty="0" err="1" smtClean="0">
                <a:latin typeface="Arial" panose="020B0604020202020204" pitchFamily="34" charset="0"/>
                <a:cs typeface="Arial" panose="020B0604020202020204" pitchFamily="34" charset="0"/>
              </a:rPr>
              <a:t>Untuk</a:t>
            </a:r>
            <a:r>
              <a:rPr lang="en-US" altLang="ms-MY" sz="2000" b="1" u="sng" dirty="0" smtClean="0">
                <a:latin typeface="Arial" panose="020B0604020202020204" pitchFamily="34" charset="0"/>
                <a:cs typeface="Arial" panose="020B0604020202020204" pitchFamily="34" charset="0"/>
              </a:rPr>
              <a:t> </a:t>
            </a:r>
            <a:r>
              <a:rPr lang="en-US" altLang="ms-MY" sz="2000" b="1" u="sng" dirty="0" err="1" smtClean="0">
                <a:latin typeface="Arial" panose="020B0604020202020204" pitchFamily="34" charset="0"/>
                <a:cs typeface="Arial" panose="020B0604020202020204" pitchFamily="34" charset="0"/>
              </a:rPr>
              <a:t>Semua</a:t>
            </a:r>
            <a:r>
              <a:rPr lang="en-US" altLang="ms-MY" sz="2000" b="1" u="sng" dirty="0" smtClean="0">
                <a:latin typeface="Arial" panose="020B0604020202020204" pitchFamily="34" charset="0"/>
                <a:cs typeface="Arial" panose="020B0604020202020204" pitchFamily="34" charset="0"/>
              </a:rPr>
              <a:t> </a:t>
            </a:r>
            <a:r>
              <a:rPr lang="en-US" altLang="ms-MY" sz="2000" b="1" u="sng" dirty="0" err="1" smtClean="0">
                <a:latin typeface="Arial" panose="020B0604020202020204" pitchFamily="34" charset="0"/>
                <a:cs typeface="Arial" panose="020B0604020202020204" pitchFamily="34" charset="0"/>
              </a:rPr>
              <a:t>Modul</a:t>
            </a:r>
            <a:r>
              <a:rPr lang="en-US" altLang="ms-MY" sz="2000" dirty="0" smtClean="0">
                <a:latin typeface="Arial" panose="020B0604020202020204" pitchFamily="34" charset="0"/>
                <a:cs typeface="Arial" panose="020B0604020202020204" pitchFamily="34" charset="0"/>
              </a:rPr>
              <a:t>: </a:t>
            </a:r>
            <a:endParaRPr lang="en-US" altLang="ms-MY" sz="2000" dirty="0">
              <a:latin typeface="Arial" panose="020B0604020202020204" pitchFamily="34" charset="0"/>
              <a:cs typeface="Arial" panose="020B0604020202020204" pitchFamily="34" charset="0"/>
            </a:endParaRPr>
          </a:p>
        </p:txBody>
      </p:sp>
      <p:sp>
        <p:nvSpPr>
          <p:cNvPr id="5" name="Text Placeholder 10"/>
          <p:cNvSpPr txBox="1">
            <a:spLocks/>
          </p:cNvSpPr>
          <p:nvPr/>
        </p:nvSpPr>
        <p:spPr>
          <a:xfrm>
            <a:off x="1524000" y="-27384"/>
            <a:ext cx="9144000" cy="756215"/>
          </a:xfrm>
          <a:prstGeom prst="rect">
            <a:avLst/>
          </a:prstGeom>
        </p:spPr>
        <p:txBody>
          <a:bodyPr vert="horz" lIns="68580" tIns="34290" rIns="68580" bIns="34290" rtlCol="0" anchor="ct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b="1" dirty="0">
                <a:latin typeface="Arial" pitchFamily="34" charset="0"/>
                <a:ea typeface="ＭＳ Ｐゴシック" pitchFamily="34" charset="-128"/>
                <a:cs typeface="Arial" pitchFamily="34" charset="0"/>
              </a:rPr>
              <a:t>MAKLUMAT </a:t>
            </a:r>
            <a:r>
              <a:rPr lang="en-US" b="1" dirty="0" smtClean="0">
                <a:latin typeface="Arial" pitchFamily="34" charset="0"/>
                <a:ea typeface="ＭＳ Ｐゴシック" pitchFamily="34" charset="-128"/>
                <a:cs typeface="Arial" pitchFamily="34" charset="0"/>
              </a:rPr>
              <a:t>PERUNTUKAN</a:t>
            </a:r>
            <a:endParaRPr lang="ms-MY" b="1" dirty="0">
              <a:latin typeface="Arial" pitchFamily="34" charset="0"/>
              <a:ea typeface="ＭＳ Ｐゴシック" pitchFamily="34" charset="-128"/>
              <a:cs typeface="Arial"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4172095018"/>
              </p:ext>
            </p:extLst>
          </p:nvPr>
        </p:nvGraphicFramePr>
        <p:xfrm>
          <a:off x="1465384" y="5025929"/>
          <a:ext cx="2401570" cy="1524000"/>
        </p:xfrm>
        <a:graphic>
          <a:graphicData uri="http://schemas.openxmlformats.org/drawingml/2006/table">
            <a:tbl>
              <a:tblPr firstRow="1" firstCol="1" bandRow="1">
                <a:tableStyleId>{5C22544A-7EE6-4342-B048-85BDC9FD1C3A}</a:tableStyleId>
              </a:tblPr>
              <a:tblGrid>
                <a:gridCol w="1058779"/>
                <a:gridCol w="1342791"/>
              </a:tblGrid>
              <a:tr h="190500">
                <a:tc>
                  <a:txBody>
                    <a:bodyPr/>
                    <a:lstStyle/>
                    <a:p>
                      <a:pPr>
                        <a:spcAft>
                          <a:spcPts val="0"/>
                        </a:spcAft>
                      </a:pPr>
                      <a:r>
                        <a:rPr lang="ms-MY" sz="1100" dirty="0">
                          <a:solidFill>
                            <a:sysClr val="windowText" lastClr="000000"/>
                          </a:solidFill>
                          <a:effectLst/>
                        </a:rPr>
                        <a:t>Phase</a:t>
                      </a:r>
                      <a:endParaRPr lang="ms-MY" sz="1200" dirty="0">
                        <a:solidFill>
                          <a:sysClr val="windowText" lastClr="000000"/>
                        </a:solidFill>
                        <a:effectLst/>
                        <a:latin typeface="Times New Roman" panose="02020603050405020304" pitchFamily="18" charset="0"/>
                        <a:ea typeface="Calibri" panose="020F0502020204030204" pitchFamily="34" charset="0"/>
                      </a:endParaRPr>
                    </a:p>
                  </a:txBody>
                  <a:tcPr marL="68580" marR="68580" marT="0" marB="0" anchor="b"/>
                </a:tc>
                <a:tc>
                  <a:txBody>
                    <a:bodyPr/>
                    <a:lstStyle/>
                    <a:p>
                      <a:pPr algn="ctr">
                        <a:spcAft>
                          <a:spcPts val="0"/>
                        </a:spcAft>
                      </a:pPr>
                      <a:r>
                        <a:rPr lang="ms-MY" sz="1100">
                          <a:solidFill>
                            <a:sysClr val="windowText" lastClr="000000"/>
                          </a:solidFill>
                          <a:effectLst/>
                        </a:rPr>
                        <a:t>Ratio</a:t>
                      </a:r>
                      <a:endParaRPr lang="ms-MY" sz="1200">
                        <a:solidFill>
                          <a:sysClr val="windowText" lastClr="000000"/>
                        </a:solidFill>
                        <a:effectLst/>
                        <a:latin typeface="Times New Roman" panose="02020603050405020304" pitchFamily="18" charset="0"/>
                        <a:ea typeface="Calibri" panose="020F0502020204030204" pitchFamily="34" charset="0"/>
                      </a:endParaRPr>
                    </a:p>
                  </a:txBody>
                  <a:tcPr marL="68580" marR="68580" marT="0" marB="0" anchor="b"/>
                </a:tc>
              </a:tr>
              <a:tr h="190500">
                <a:tc>
                  <a:txBody>
                    <a:bodyPr/>
                    <a:lstStyle/>
                    <a:p>
                      <a:pPr>
                        <a:spcAft>
                          <a:spcPts val="0"/>
                        </a:spcAft>
                      </a:pPr>
                      <a:r>
                        <a:rPr lang="ms-MY" sz="1100" dirty="0">
                          <a:solidFill>
                            <a:sysClr val="windowText" lastClr="000000"/>
                          </a:solidFill>
                          <a:effectLst/>
                        </a:rPr>
                        <a:t>Requirement</a:t>
                      </a:r>
                      <a:endParaRPr lang="ms-MY" sz="1200" dirty="0">
                        <a:solidFill>
                          <a:sysClr val="windowText" lastClr="000000"/>
                        </a:solidFill>
                        <a:effectLst/>
                        <a:latin typeface="Times New Roman" panose="02020603050405020304" pitchFamily="18" charset="0"/>
                        <a:ea typeface="Calibri" panose="020F0502020204030204" pitchFamily="34" charset="0"/>
                      </a:endParaRPr>
                    </a:p>
                  </a:txBody>
                  <a:tcPr marL="68580" marR="68580" marT="0" marB="0" anchor="b"/>
                </a:tc>
                <a:tc>
                  <a:txBody>
                    <a:bodyPr/>
                    <a:lstStyle/>
                    <a:p>
                      <a:pPr algn="ctr">
                        <a:spcAft>
                          <a:spcPts val="0"/>
                        </a:spcAft>
                      </a:pPr>
                      <a:r>
                        <a:rPr lang="ms-MY" sz="1100">
                          <a:solidFill>
                            <a:sysClr val="windowText" lastClr="000000"/>
                          </a:solidFill>
                          <a:effectLst/>
                        </a:rPr>
                        <a:t>20.00</a:t>
                      </a:r>
                      <a:endParaRPr lang="ms-MY" sz="1200">
                        <a:solidFill>
                          <a:sysClr val="windowText" lastClr="000000"/>
                        </a:solidFill>
                        <a:effectLst/>
                        <a:latin typeface="Times New Roman" panose="02020603050405020304" pitchFamily="18" charset="0"/>
                        <a:ea typeface="Calibri" panose="020F0502020204030204" pitchFamily="34" charset="0"/>
                      </a:endParaRPr>
                    </a:p>
                  </a:txBody>
                  <a:tcPr marL="68580" marR="68580" marT="0" marB="0" anchor="b"/>
                </a:tc>
              </a:tr>
              <a:tr h="190500">
                <a:tc>
                  <a:txBody>
                    <a:bodyPr/>
                    <a:lstStyle/>
                    <a:p>
                      <a:pPr>
                        <a:spcAft>
                          <a:spcPts val="0"/>
                        </a:spcAft>
                      </a:pPr>
                      <a:r>
                        <a:rPr lang="ms-MY" sz="1100">
                          <a:solidFill>
                            <a:sysClr val="windowText" lastClr="000000"/>
                          </a:solidFill>
                          <a:effectLst/>
                        </a:rPr>
                        <a:t>Design</a:t>
                      </a:r>
                      <a:endParaRPr lang="ms-MY" sz="1200">
                        <a:solidFill>
                          <a:sysClr val="windowText" lastClr="000000"/>
                        </a:solidFill>
                        <a:effectLst/>
                        <a:latin typeface="Times New Roman" panose="02020603050405020304" pitchFamily="18" charset="0"/>
                        <a:ea typeface="Calibri" panose="020F0502020204030204" pitchFamily="34" charset="0"/>
                      </a:endParaRPr>
                    </a:p>
                  </a:txBody>
                  <a:tcPr marL="68580" marR="68580" marT="0" marB="0" anchor="b"/>
                </a:tc>
                <a:tc>
                  <a:txBody>
                    <a:bodyPr/>
                    <a:lstStyle/>
                    <a:p>
                      <a:pPr algn="ctr">
                        <a:spcAft>
                          <a:spcPts val="0"/>
                        </a:spcAft>
                      </a:pPr>
                      <a:r>
                        <a:rPr lang="ms-MY" sz="1100" dirty="0">
                          <a:solidFill>
                            <a:sysClr val="windowText" lastClr="000000"/>
                          </a:solidFill>
                          <a:effectLst/>
                        </a:rPr>
                        <a:t>30.00</a:t>
                      </a:r>
                      <a:endParaRPr lang="ms-MY" sz="1200" dirty="0">
                        <a:solidFill>
                          <a:sysClr val="windowText" lastClr="000000"/>
                        </a:solidFill>
                        <a:effectLst/>
                        <a:latin typeface="Times New Roman" panose="02020603050405020304" pitchFamily="18" charset="0"/>
                        <a:ea typeface="Calibri" panose="020F0502020204030204" pitchFamily="34" charset="0"/>
                      </a:endParaRPr>
                    </a:p>
                  </a:txBody>
                  <a:tcPr marL="68580" marR="68580" marT="0" marB="0" anchor="b"/>
                </a:tc>
              </a:tr>
              <a:tr h="190500">
                <a:tc>
                  <a:txBody>
                    <a:bodyPr/>
                    <a:lstStyle/>
                    <a:p>
                      <a:pPr>
                        <a:spcAft>
                          <a:spcPts val="0"/>
                        </a:spcAft>
                      </a:pPr>
                      <a:r>
                        <a:rPr lang="ms-MY" sz="1100" dirty="0">
                          <a:solidFill>
                            <a:sysClr val="windowText" lastClr="000000"/>
                          </a:solidFill>
                          <a:effectLst/>
                        </a:rPr>
                        <a:t>Coding</a:t>
                      </a:r>
                      <a:endParaRPr lang="ms-MY" sz="1200" dirty="0">
                        <a:solidFill>
                          <a:sysClr val="windowText" lastClr="000000"/>
                        </a:solidFill>
                        <a:effectLst/>
                        <a:latin typeface="Times New Roman" panose="02020603050405020304" pitchFamily="18" charset="0"/>
                        <a:ea typeface="Calibri" panose="020F0502020204030204" pitchFamily="34" charset="0"/>
                      </a:endParaRPr>
                    </a:p>
                  </a:txBody>
                  <a:tcPr marL="68580" marR="68580" marT="0" marB="0" anchor="b"/>
                </a:tc>
                <a:tc>
                  <a:txBody>
                    <a:bodyPr/>
                    <a:lstStyle/>
                    <a:p>
                      <a:pPr algn="ctr">
                        <a:spcAft>
                          <a:spcPts val="0"/>
                        </a:spcAft>
                      </a:pPr>
                      <a:r>
                        <a:rPr lang="ms-MY" sz="1100">
                          <a:solidFill>
                            <a:sysClr val="windowText" lastClr="000000"/>
                          </a:solidFill>
                          <a:effectLst/>
                        </a:rPr>
                        <a:t>15.00</a:t>
                      </a:r>
                      <a:endParaRPr lang="ms-MY" sz="1200">
                        <a:solidFill>
                          <a:sysClr val="windowText" lastClr="000000"/>
                        </a:solidFill>
                        <a:effectLst/>
                        <a:latin typeface="Times New Roman" panose="02020603050405020304" pitchFamily="18" charset="0"/>
                        <a:ea typeface="Calibri" panose="020F0502020204030204" pitchFamily="34" charset="0"/>
                      </a:endParaRPr>
                    </a:p>
                  </a:txBody>
                  <a:tcPr marL="68580" marR="68580" marT="0" marB="0" anchor="b"/>
                </a:tc>
              </a:tr>
              <a:tr h="190500">
                <a:tc>
                  <a:txBody>
                    <a:bodyPr/>
                    <a:lstStyle/>
                    <a:p>
                      <a:pPr>
                        <a:spcAft>
                          <a:spcPts val="0"/>
                        </a:spcAft>
                      </a:pPr>
                      <a:r>
                        <a:rPr lang="ms-MY" sz="1100">
                          <a:solidFill>
                            <a:sysClr val="windowText" lastClr="000000"/>
                          </a:solidFill>
                          <a:effectLst/>
                        </a:rPr>
                        <a:t>integration</a:t>
                      </a:r>
                      <a:endParaRPr lang="ms-MY" sz="1200">
                        <a:solidFill>
                          <a:sysClr val="windowText" lastClr="000000"/>
                        </a:solidFill>
                        <a:effectLst/>
                        <a:latin typeface="Times New Roman" panose="02020603050405020304" pitchFamily="18" charset="0"/>
                        <a:ea typeface="Calibri" panose="020F0502020204030204" pitchFamily="34" charset="0"/>
                      </a:endParaRPr>
                    </a:p>
                  </a:txBody>
                  <a:tcPr marL="68580" marR="68580" marT="0" marB="0" anchor="b"/>
                </a:tc>
                <a:tc>
                  <a:txBody>
                    <a:bodyPr/>
                    <a:lstStyle/>
                    <a:p>
                      <a:pPr algn="ctr">
                        <a:spcAft>
                          <a:spcPts val="0"/>
                        </a:spcAft>
                      </a:pPr>
                      <a:r>
                        <a:rPr lang="ms-MY" sz="1100">
                          <a:solidFill>
                            <a:sysClr val="windowText" lastClr="000000"/>
                          </a:solidFill>
                          <a:effectLst/>
                        </a:rPr>
                        <a:t>5.00</a:t>
                      </a:r>
                      <a:endParaRPr lang="ms-MY" sz="1200">
                        <a:solidFill>
                          <a:sysClr val="windowText" lastClr="000000"/>
                        </a:solidFill>
                        <a:effectLst/>
                        <a:latin typeface="Times New Roman" panose="02020603050405020304" pitchFamily="18" charset="0"/>
                        <a:ea typeface="Calibri" panose="020F0502020204030204" pitchFamily="34" charset="0"/>
                      </a:endParaRPr>
                    </a:p>
                  </a:txBody>
                  <a:tcPr marL="68580" marR="68580" marT="0" marB="0" anchor="b"/>
                </a:tc>
              </a:tr>
              <a:tr h="190500">
                <a:tc>
                  <a:txBody>
                    <a:bodyPr/>
                    <a:lstStyle/>
                    <a:p>
                      <a:pPr>
                        <a:spcAft>
                          <a:spcPts val="0"/>
                        </a:spcAft>
                      </a:pPr>
                      <a:r>
                        <a:rPr lang="ms-MY" sz="1100">
                          <a:solidFill>
                            <a:sysClr val="windowText" lastClr="000000"/>
                          </a:solidFill>
                          <a:effectLst/>
                        </a:rPr>
                        <a:t>Testing</a:t>
                      </a:r>
                      <a:endParaRPr lang="ms-MY" sz="1200">
                        <a:solidFill>
                          <a:sysClr val="windowText" lastClr="000000"/>
                        </a:solidFill>
                        <a:effectLst/>
                        <a:latin typeface="Times New Roman" panose="02020603050405020304" pitchFamily="18" charset="0"/>
                        <a:ea typeface="Calibri" panose="020F0502020204030204" pitchFamily="34" charset="0"/>
                      </a:endParaRPr>
                    </a:p>
                  </a:txBody>
                  <a:tcPr marL="68580" marR="68580" marT="0" marB="0" anchor="b"/>
                </a:tc>
                <a:tc>
                  <a:txBody>
                    <a:bodyPr/>
                    <a:lstStyle/>
                    <a:p>
                      <a:pPr algn="ctr">
                        <a:spcAft>
                          <a:spcPts val="0"/>
                        </a:spcAft>
                      </a:pPr>
                      <a:r>
                        <a:rPr lang="ms-MY" sz="1100">
                          <a:solidFill>
                            <a:sysClr val="windowText" lastClr="000000"/>
                          </a:solidFill>
                          <a:effectLst/>
                        </a:rPr>
                        <a:t>25.00</a:t>
                      </a:r>
                      <a:endParaRPr lang="ms-MY" sz="1200">
                        <a:solidFill>
                          <a:sysClr val="windowText" lastClr="000000"/>
                        </a:solidFill>
                        <a:effectLst/>
                        <a:latin typeface="Times New Roman" panose="02020603050405020304" pitchFamily="18" charset="0"/>
                        <a:ea typeface="Calibri" panose="020F0502020204030204" pitchFamily="34" charset="0"/>
                      </a:endParaRPr>
                    </a:p>
                  </a:txBody>
                  <a:tcPr marL="68580" marR="68580" marT="0" marB="0" anchor="b"/>
                </a:tc>
              </a:tr>
              <a:tr h="190500">
                <a:tc>
                  <a:txBody>
                    <a:bodyPr/>
                    <a:lstStyle/>
                    <a:p>
                      <a:pPr>
                        <a:spcAft>
                          <a:spcPts val="0"/>
                        </a:spcAft>
                      </a:pPr>
                      <a:r>
                        <a:rPr lang="ms-MY" sz="1100" dirty="0" smtClean="0">
                          <a:solidFill>
                            <a:sysClr val="windowText" lastClr="000000"/>
                          </a:solidFill>
                          <a:effectLst/>
                        </a:rPr>
                        <a:t>Deployment </a:t>
                      </a:r>
                      <a:endParaRPr lang="ms-MY" sz="1200" dirty="0">
                        <a:solidFill>
                          <a:sysClr val="windowText" lastClr="000000"/>
                        </a:solidFill>
                        <a:effectLst/>
                        <a:latin typeface="Times New Roman" panose="02020603050405020304" pitchFamily="18" charset="0"/>
                        <a:ea typeface="Calibri" panose="020F0502020204030204" pitchFamily="34" charset="0"/>
                      </a:endParaRPr>
                    </a:p>
                  </a:txBody>
                  <a:tcPr marL="68580" marR="68580" marT="0" marB="0" anchor="b"/>
                </a:tc>
                <a:tc>
                  <a:txBody>
                    <a:bodyPr/>
                    <a:lstStyle/>
                    <a:p>
                      <a:pPr algn="ctr">
                        <a:spcAft>
                          <a:spcPts val="0"/>
                        </a:spcAft>
                      </a:pPr>
                      <a:r>
                        <a:rPr lang="ms-MY" sz="1100">
                          <a:solidFill>
                            <a:sysClr val="windowText" lastClr="000000"/>
                          </a:solidFill>
                          <a:effectLst/>
                        </a:rPr>
                        <a:t>5.00</a:t>
                      </a:r>
                      <a:endParaRPr lang="ms-MY" sz="1200">
                        <a:solidFill>
                          <a:sysClr val="windowText" lastClr="000000"/>
                        </a:solidFill>
                        <a:effectLst/>
                        <a:latin typeface="Times New Roman" panose="02020603050405020304" pitchFamily="18" charset="0"/>
                        <a:ea typeface="Calibri" panose="020F0502020204030204" pitchFamily="34" charset="0"/>
                      </a:endParaRPr>
                    </a:p>
                  </a:txBody>
                  <a:tcPr marL="68580" marR="68580" marT="0" marB="0" anchor="b"/>
                </a:tc>
              </a:tr>
              <a:tr h="190500">
                <a:tc>
                  <a:txBody>
                    <a:bodyPr/>
                    <a:lstStyle/>
                    <a:p>
                      <a:pPr>
                        <a:spcAft>
                          <a:spcPts val="0"/>
                        </a:spcAft>
                      </a:pPr>
                      <a:r>
                        <a:rPr lang="ms-MY" sz="1100" dirty="0">
                          <a:solidFill>
                            <a:sysClr val="windowText" lastClr="000000"/>
                          </a:solidFill>
                          <a:effectLst/>
                        </a:rPr>
                        <a:t>Total</a:t>
                      </a:r>
                      <a:endParaRPr lang="ms-MY" sz="1200" dirty="0">
                        <a:solidFill>
                          <a:sysClr val="windowText" lastClr="000000"/>
                        </a:solidFill>
                        <a:effectLst/>
                        <a:latin typeface="Times New Roman" panose="02020603050405020304" pitchFamily="18" charset="0"/>
                        <a:ea typeface="Calibri" panose="020F0502020204030204" pitchFamily="34" charset="0"/>
                      </a:endParaRPr>
                    </a:p>
                  </a:txBody>
                  <a:tcPr marL="68580" marR="68580" marT="0" marB="0" anchor="b"/>
                </a:tc>
                <a:tc>
                  <a:txBody>
                    <a:bodyPr/>
                    <a:lstStyle/>
                    <a:p>
                      <a:pPr algn="ctr">
                        <a:spcAft>
                          <a:spcPts val="0"/>
                        </a:spcAft>
                      </a:pPr>
                      <a:r>
                        <a:rPr lang="ms-MY" sz="1100" dirty="0">
                          <a:solidFill>
                            <a:sysClr val="windowText" lastClr="000000"/>
                          </a:solidFill>
                          <a:effectLst/>
                        </a:rPr>
                        <a:t>100</a:t>
                      </a:r>
                      <a:endParaRPr lang="ms-MY" sz="1200" dirty="0">
                        <a:solidFill>
                          <a:sysClr val="windowText" lastClr="000000"/>
                        </a:solidFill>
                        <a:effectLst/>
                        <a:latin typeface="Times New Roman" panose="02020603050405020304" pitchFamily="18" charset="0"/>
                        <a:ea typeface="Calibri" panose="020F0502020204030204" pitchFamily="34" charset="0"/>
                      </a:endParaRPr>
                    </a:p>
                  </a:txBody>
                  <a:tcPr marL="68580" marR="68580" marT="0" marB="0" anchor="b"/>
                </a:tc>
              </a:tr>
            </a:tbl>
          </a:graphicData>
        </a:graphic>
      </p:graphicFrame>
      <p:sp>
        <p:nvSpPr>
          <p:cNvPr id="9" name="TextBox 8"/>
          <p:cNvSpPr txBox="1">
            <a:spLocks noChangeArrowheads="1"/>
          </p:cNvSpPr>
          <p:nvPr/>
        </p:nvSpPr>
        <p:spPr bwMode="auto">
          <a:xfrm>
            <a:off x="3840060" y="6275667"/>
            <a:ext cx="76327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just">
              <a:buFont typeface="Arial" pitchFamily="34" charset="0"/>
              <a:buNone/>
            </a:pPr>
            <a:r>
              <a:rPr lang="en-US" altLang="ms-MY" sz="1400" dirty="0" smtClean="0">
                <a:latin typeface="Arial" panose="020B0604020202020204" pitchFamily="34" charset="0"/>
                <a:cs typeface="Arial" panose="020B0604020202020204" pitchFamily="34" charset="0"/>
              </a:rPr>
              <a:t>* </a:t>
            </a:r>
            <a:r>
              <a:rPr lang="en-US" altLang="ms-MY" sz="1400" dirty="0" err="1" smtClean="0">
                <a:latin typeface="Arial" panose="020B0604020202020204" pitchFamily="34" charset="0"/>
                <a:cs typeface="Arial" panose="020B0604020202020204" pitchFamily="34" charset="0"/>
              </a:rPr>
              <a:t>Sekiranya</a:t>
            </a:r>
            <a:r>
              <a:rPr lang="en-US" altLang="ms-MY" sz="1400" dirty="0" smtClean="0">
                <a:latin typeface="Arial" panose="020B0604020202020204" pitchFamily="34" charset="0"/>
                <a:cs typeface="Arial" panose="020B0604020202020204" pitchFamily="34" charset="0"/>
              </a:rPr>
              <a:t> </a:t>
            </a:r>
            <a:r>
              <a:rPr lang="en-US" altLang="ms-MY" sz="1400" dirty="0" err="1" smtClean="0">
                <a:latin typeface="Arial" panose="020B0604020202020204" pitchFamily="34" charset="0"/>
                <a:cs typeface="Arial" panose="020B0604020202020204" pitchFamily="34" charset="0"/>
              </a:rPr>
              <a:t>tiada</a:t>
            </a:r>
            <a:r>
              <a:rPr lang="en-US" altLang="ms-MY" sz="1400" dirty="0" smtClean="0">
                <a:latin typeface="Arial" panose="020B0604020202020204" pitchFamily="34" charset="0"/>
                <a:cs typeface="Arial" panose="020B0604020202020204" pitchFamily="34" charset="0"/>
              </a:rPr>
              <a:t> </a:t>
            </a:r>
            <a:r>
              <a:rPr lang="en-US" altLang="ms-MY" sz="1400" b="1" i="1" dirty="0" smtClean="0">
                <a:latin typeface="Arial" panose="020B0604020202020204" pitchFamily="34" charset="0"/>
                <a:cs typeface="Arial" panose="020B0604020202020204" pitchFamily="34" charset="0"/>
              </a:rPr>
              <a:t>Integration</a:t>
            </a:r>
            <a:r>
              <a:rPr lang="en-US" altLang="ms-MY" sz="1400" i="1" dirty="0" smtClean="0">
                <a:latin typeface="Arial" panose="020B0604020202020204" pitchFamily="34" charset="0"/>
                <a:cs typeface="Arial" panose="020B0604020202020204" pitchFamily="34" charset="0"/>
              </a:rPr>
              <a:t>, </a:t>
            </a:r>
            <a:r>
              <a:rPr lang="en-US" altLang="ms-MY" sz="1400" dirty="0" smtClean="0">
                <a:latin typeface="Arial" panose="020B0604020202020204" pitchFamily="34" charset="0"/>
                <a:cs typeface="Arial" panose="020B0604020202020204" pitchFamily="34" charset="0"/>
              </a:rPr>
              <a:t>Ratio</a:t>
            </a:r>
            <a:r>
              <a:rPr lang="en-US" altLang="ms-MY" sz="1400" b="1" dirty="0" smtClean="0">
                <a:latin typeface="Arial" panose="020B0604020202020204" pitchFamily="34" charset="0"/>
                <a:cs typeface="Arial" panose="020B0604020202020204" pitchFamily="34" charset="0"/>
              </a:rPr>
              <a:t> 5% </a:t>
            </a:r>
            <a:r>
              <a:rPr lang="en-US" altLang="ms-MY" sz="1400" dirty="0" err="1" smtClean="0">
                <a:latin typeface="Arial" panose="020B0604020202020204" pitchFamily="34" charset="0"/>
                <a:cs typeface="Arial" panose="020B0604020202020204" pitchFamily="34" charset="0"/>
              </a:rPr>
              <a:t>perlu</a:t>
            </a:r>
            <a:r>
              <a:rPr lang="en-US" altLang="ms-MY" sz="1400" dirty="0" smtClean="0">
                <a:latin typeface="Arial" panose="020B0604020202020204" pitchFamily="34" charset="0"/>
                <a:cs typeface="Arial" panose="020B0604020202020204" pitchFamily="34" charset="0"/>
              </a:rPr>
              <a:t> </a:t>
            </a:r>
            <a:r>
              <a:rPr lang="en-US" altLang="ms-MY" sz="1400" dirty="0" err="1" smtClean="0">
                <a:latin typeface="Arial" panose="020B0604020202020204" pitchFamily="34" charset="0"/>
                <a:cs typeface="Arial" panose="020B0604020202020204" pitchFamily="34" charset="0"/>
              </a:rPr>
              <a:t>dimasukkan</a:t>
            </a:r>
            <a:r>
              <a:rPr lang="en-US" altLang="ms-MY" sz="1400" dirty="0" smtClean="0">
                <a:latin typeface="Arial" panose="020B0604020202020204" pitchFamily="34" charset="0"/>
                <a:cs typeface="Arial" panose="020B0604020202020204" pitchFamily="34" charset="0"/>
              </a:rPr>
              <a:t> </a:t>
            </a:r>
            <a:r>
              <a:rPr lang="en-US" altLang="ms-MY" sz="1400" dirty="0" err="1" smtClean="0">
                <a:latin typeface="Arial" panose="020B0604020202020204" pitchFamily="34" charset="0"/>
                <a:cs typeface="Arial" panose="020B0604020202020204" pitchFamily="34" charset="0"/>
              </a:rPr>
              <a:t>ke</a:t>
            </a:r>
            <a:r>
              <a:rPr lang="en-US" altLang="ms-MY" sz="1400" dirty="0" smtClean="0">
                <a:latin typeface="Arial" panose="020B0604020202020204" pitchFamily="34" charset="0"/>
                <a:cs typeface="Arial" panose="020B0604020202020204" pitchFamily="34" charset="0"/>
              </a:rPr>
              <a:t> </a:t>
            </a:r>
            <a:r>
              <a:rPr lang="en-US" altLang="ms-MY" sz="1400" dirty="0" err="1" smtClean="0">
                <a:latin typeface="Arial" panose="020B0604020202020204" pitchFamily="34" charset="0"/>
                <a:cs typeface="Arial" panose="020B0604020202020204" pitchFamily="34" charset="0"/>
              </a:rPr>
              <a:t>dalam</a:t>
            </a:r>
            <a:r>
              <a:rPr lang="en-US" altLang="ms-MY" sz="1400" dirty="0" smtClean="0">
                <a:latin typeface="Arial" panose="020B0604020202020204" pitchFamily="34" charset="0"/>
                <a:cs typeface="Arial" panose="020B0604020202020204" pitchFamily="34" charset="0"/>
              </a:rPr>
              <a:t> </a:t>
            </a:r>
            <a:r>
              <a:rPr lang="en-US" altLang="ms-MY" sz="1400" b="1" i="1" dirty="0" smtClean="0">
                <a:latin typeface="Arial" panose="020B0604020202020204" pitchFamily="34" charset="0"/>
                <a:cs typeface="Arial" panose="020B0604020202020204" pitchFamily="34" charset="0"/>
              </a:rPr>
              <a:t>Design</a:t>
            </a:r>
            <a:endParaRPr lang="en-US" altLang="ms-MY" sz="1400" b="1" i="1" dirty="0">
              <a:latin typeface="Arial" panose="020B0604020202020204" pitchFamily="34" charset="0"/>
              <a:cs typeface="Arial" panose="020B0604020202020204" pitchFamily="34" charset="0"/>
            </a:endParaRPr>
          </a:p>
        </p:txBody>
      </p:sp>
      <p:sp>
        <p:nvSpPr>
          <p:cNvPr id="10" name="Slide Number Placeholder 1"/>
          <p:cNvSpPr>
            <a:spLocks noGrp="1"/>
          </p:cNvSpPr>
          <p:nvPr>
            <p:ph type="sldNum" sz="quarter" idx="12"/>
          </p:nvPr>
        </p:nvSpPr>
        <p:spPr>
          <a:xfrm>
            <a:off x="8610600" y="6356350"/>
            <a:ext cx="2743200" cy="365125"/>
          </a:xfrm>
        </p:spPr>
        <p:txBody>
          <a:bodyPr/>
          <a:lstStyle/>
          <a:p>
            <a:pPr>
              <a:defRPr/>
            </a:pPr>
            <a:r>
              <a:rPr lang="ms-MY" dirty="0" smtClean="0"/>
              <a:t>36</a:t>
            </a:r>
            <a:endParaRPr lang="ms-MY" dirty="0"/>
          </a:p>
        </p:txBody>
      </p:sp>
      <p:sp>
        <p:nvSpPr>
          <p:cNvPr id="6" name="Rectangle 5"/>
          <p:cNvSpPr/>
          <p:nvPr/>
        </p:nvSpPr>
        <p:spPr>
          <a:xfrm>
            <a:off x="1363420" y="4592358"/>
            <a:ext cx="3010568" cy="461665"/>
          </a:xfrm>
          <a:prstGeom prst="rect">
            <a:avLst/>
          </a:prstGeom>
        </p:spPr>
        <p:txBody>
          <a:bodyPr wrap="none">
            <a:spAutoFit/>
          </a:bodyPr>
          <a:lstStyle/>
          <a:p>
            <a:pPr algn="ctr">
              <a:lnSpc>
                <a:spcPct val="100000"/>
              </a:lnSpc>
              <a:spcAft>
                <a:spcPts val="0"/>
              </a:spcAft>
            </a:pPr>
            <a:r>
              <a:rPr lang="ms-MY" sz="1200">
                <a:latin typeface="Arial" panose="020B0604020202020204" pitchFamily="34" charset="0"/>
                <a:ea typeface="Times New Roman"/>
                <a:cs typeface="Arial" panose="020B0604020202020204" pitchFamily="34" charset="0"/>
              </a:rPr>
              <a:t>PERATUSAN KOS PEMBANGUNAN </a:t>
            </a:r>
            <a:r>
              <a:rPr lang="ms-MY" sz="1200" smtClean="0">
                <a:latin typeface="Arial" panose="020B0604020202020204" pitchFamily="34" charset="0"/>
                <a:ea typeface="Times New Roman"/>
                <a:cs typeface="Arial" panose="020B0604020202020204" pitchFamily="34" charset="0"/>
              </a:rPr>
              <a:t>(%)</a:t>
            </a:r>
          </a:p>
          <a:p>
            <a:pPr algn="ctr">
              <a:lnSpc>
                <a:spcPct val="100000"/>
              </a:lnSpc>
              <a:spcAft>
                <a:spcPts val="0"/>
              </a:spcAft>
            </a:pPr>
            <a:r>
              <a:rPr lang="en-US" sz="1200" smtClean="0">
                <a:latin typeface="Arial" panose="020B0604020202020204" pitchFamily="34" charset="0"/>
                <a:ea typeface="Times New Roman"/>
                <a:cs typeface="Arial" panose="020B0604020202020204" pitchFamily="34" charset="0"/>
              </a:rPr>
              <a:t>BERDASARKAN BEST EFFORT</a:t>
            </a:r>
            <a:endParaRPr lang="ms-MY" sz="1200" dirty="0">
              <a:latin typeface="Arial" panose="020B0604020202020204" pitchFamily="34" charset="0"/>
              <a:ea typeface="Times New Roman"/>
              <a:cs typeface="Arial" panose="020B0604020202020204" pitchFamily="34" charset="0"/>
            </a:endParaRPr>
          </a:p>
        </p:txBody>
      </p:sp>
      <p:sp>
        <p:nvSpPr>
          <p:cNvPr id="11" name="Line Callout 1 10"/>
          <p:cNvSpPr/>
          <p:nvPr/>
        </p:nvSpPr>
        <p:spPr>
          <a:xfrm flipH="1">
            <a:off x="7279341" y="4511236"/>
            <a:ext cx="2019300" cy="1153609"/>
          </a:xfrm>
          <a:prstGeom prst="borderCallout1">
            <a:avLst>
              <a:gd name="adj1" fmla="val -899"/>
              <a:gd name="adj2" fmla="val 49602"/>
              <a:gd name="adj3" fmla="val -31064"/>
              <a:gd name="adj4" fmla="val 6482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u="sng" smtClean="0"/>
              <a:t>Step 1</a:t>
            </a:r>
          </a:p>
          <a:p>
            <a:r>
              <a:rPr lang="en-US" sz="1200" smtClean="0"/>
              <a:t>Jumlah kos pembangunan boleh diambil dari </a:t>
            </a:r>
          </a:p>
          <a:p>
            <a:pPr marL="171450" indent="-171450">
              <a:buFontTx/>
              <a:buChar char="-"/>
            </a:pPr>
            <a:r>
              <a:rPr lang="en-US" sz="1200" smtClean="0"/>
              <a:t>Anggaran peruntukan berdasarkan mandays</a:t>
            </a:r>
          </a:p>
          <a:p>
            <a:pPr marL="171450" indent="-171450">
              <a:buFontTx/>
              <a:buChar char="-"/>
            </a:pPr>
            <a:r>
              <a:rPr lang="en-US" sz="1200" smtClean="0"/>
              <a:t>Anggaran Kajian Pasaran</a:t>
            </a:r>
            <a:endParaRPr lang="ms-MY" sz="1200"/>
          </a:p>
        </p:txBody>
      </p:sp>
      <p:sp>
        <p:nvSpPr>
          <p:cNvPr id="13" name="Line Callout 1 12"/>
          <p:cNvSpPr/>
          <p:nvPr/>
        </p:nvSpPr>
        <p:spPr>
          <a:xfrm>
            <a:off x="9865659" y="4572247"/>
            <a:ext cx="1806388" cy="1031586"/>
          </a:xfrm>
          <a:prstGeom prst="borderCallout1">
            <a:avLst>
              <a:gd name="adj1" fmla="val 23580"/>
              <a:gd name="adj2" fmla="val -1008"/>
              <a:gd name="adj3" fmla="val -43886"/>
              <a:gd name="adj4" fmla="val -6859"/>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u="sng" smtClean="0">
                <a:solidFill>
                  <a:schemeClr val="bg1"/>
                </a:solidFill>
              </a:rPr>
              <a:t>Step 2</a:t>
            </a:r>
          </a:p>
          <a:p>
            <a:r>
              <a:rPr lang="en-US" sz="1200" smtClean="0">
                <a:solidFill>
                  <a:schemeClr val="bg1"/>
                </a:solidFill>
              </a:rPr>
              <a:t>Jumlah kos dibahagikan mengikut Best Effort (Tujuan kira kompleksiti)</a:t>
            </a:r>
            <a:endParaRPr lang="ms-MY" sz="1200">
              <a:solidFill>
                <a:schemeClr val="bg1"/>
              </a:solidFill>
            </a:endParaRPr>
          </a:p>
        </p:txBody>
      </p:sp>
      <p:sp>
        <p:nvSpPr>
          <p:cNvPr id="17" name="Rounded Rectangle 16"/>
          <p:cNvSpPr/>
          <p:nvPr/>
        </p:nvSpPr>
        <p:spPr>
          <a:xfrm>
            <a:off x="4515134" y="4516726"/>
            <a:ext cx="2046372" cy="1620909"/>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u="sng"/>
              <a:t>ISU</a:t>
            </a:r>
          </a:p>
          <a:p>
            <a:pPr algn="ctr"/>
            <a:r>
              <a:rPr lang="en-US" sz="1400"/>
              <a:t>Bagaimana nak tentukan kompleksiti bagi </a:t>
            </a:r>
            <a:r>
              <a:rPr lang="en-US" sz="1400" smtClean="0"/>
              <a:t>menetapkan bilangan hari dalam satu submodul</a:t>
            </a:r>
            <a:r>
              <a:rPr lang="ms-MY" sz="1400" smtClean="0"/>
              <a:t>?</a:t>
            </a:r>
            <a:endParaRPr lang="ms-MY" sz="1400"/>
          </a:p>
        </p:txBody>
      </p:sp>
      <p:sp>
        <p:nvSpPr>
          <p:cNvPr id="18" name="Rectangle 17"/>
          <p:cNvSpPr/>
          <p:nvPr/>
        </p:nvSpPr>
        <p:spPr>
          <a:xfrm rot="19987581">
            <a:off x="-382638" y="241362"/>
            <a:ext cx="3492118" cy="1661993"/>
          </a:xfrm>
          <a:prstGeom prst="rect">
            <a:avLst/>
          </a:prstGeom>
          <a:noFill/>
        </p:spPr>
        <p:txBody>
          <a:bodyPr wrap="square" lIns="91440" tIns="45720" rIns="91440" bIns="45720">
            <a:spAutoFit/>
          </a:bodyPr>
          <a:lstStyle/>
          <a:p>
            <a:pPr algn="ctr"/>
            <a:r>
              <a:rPr lang="en-US" sz="5400" b="1" smtClean="0">
                <a:ln w="12700">
                  <a:solidFill>
                    <a:schemeClr val="accent1"/>
                  </a:solidFill>
                  <a:prstDash val="solid"/>
                </a:ln>
                <a:solidFill>
                  <a:srgbClr val="FF0000"/>
                </a:solidFill>
                <a:effectLst>
                  <a:outerShdw dist="38100" dir="2640000" algn="bl" rotWithShape="0">
                    <a:schemeClr val="accent1"/>
                  </a:outerShdw>
                </a:effectLst>
              </a:rPr>
              <a:t>CONTOH </a:t>
            </a:r>
          </a:p>
          <a:p>
            <a:pPr algn="ctr"/>
            <a:r>
              <a:rPr lang="en-US" sz="2400" b="1" smtClean="0">
                <a:ln w="12700">
                  <a:solidFill>
                    <a:schemeClr val="accent1"/>
                  </a:solidFill>
                  <a:prstDash val="solid"/>
                </a:ln>
                <a:solidFill>
                  <a:srgbClr val="FF0000"/>
                </a:solidFill>
                <a:effectLst>
                  <a:outerShdw dist="38100" dir="2640000" algn="bl" rotWithShape="0">
                    <a:schemeClr val="accent1"/>
                  </a:outerShdw>
                </a:effectLst>
              </a:rPr>
              <a:t>(Untuk Kos Pembangunan Sahaja)</a:t>
            </a:r>
            <a:endParaRPr lang="en-US" sz="2400" b="1" dirty="0">
              <a:ln w="12700">
                <a:solidFill>
                  <a:schemeClr val="accent1"/>
                </a:solidFill>
                <a:prstDash val="solid"/>
              </a:ln>
              <a:solidFill>
                <a:srgbClr val="FF0000"/>
              </a:solidFill>
              <a:effectLst>
                <a:outerShdw dist="38100" dir="2640000" algn="bl" rotWithShape="0">
                  <a:schemeClr val="accent1"/>
                </a:outerShdw>
              </a:effectLst>
            </a:endParaRPr>
          </a:p>
        </p:txBody>
      </p:sp>
    </p:spTree>
    <p:extLst>
      <p:ext uri="{BB962C8B-B14F-4D97-AF65-F5344CB8AC3E}">
        <p14:creationId xmlns:p14="http://schemas.microsoft.com/office/powerpoint/2010/main" val="393586851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661596" y="787345"/>
            <a:ext cx="1578713" cy="1934775"/>
            <a:chOff x="3636493" y="732936"/>
            <a:chExt cx="2310745" cy="2263192"/>
          </a:xfrm>
        </p:grpSpPr>
        <p:sp>
          <p:nvSpPr>
            <p:cNvPr id="65" name="Rectangle 64"/>
            <p:cNvSpPr/>
            <p:nvPr/>
          </p:nvSpPr>
          <p:spPr>
            <a:xfrm>
              <a:off x="3987483" y="1413187"/>
              <a:ext cx="270389" cy="252014"/>
            </a:xfrm>
            <a:prstGeom prst="rect">
              <a:avLst/>
            </a:prstGeom>
          </p:spPr>
          <p:txBody>
            <a:bodyPr wrap="none" anchor="ctr">
              <a:spAutoFit/>
            </a:bodyPr>
            <a:lstStyle/>
            <a:p>
              <a:endParaRPr lang="ms-MY" sz="800" dirty="0">
                <a:solidFill>
                  <a:prstClr val="black"/>
                </a:solidFill>
              </a:endParaRPr>
            </a:p>
          </p:txBody>
        </p:sp>
        <p:grpSp>
          <p:nvGrpSpPr>
            <p:cNvPr id="72" name="Group 71"/>
            <p:cNvGrpSpPr/>
            <p:nvPr/>
          </p:nvGrpSpPr>
          <p:grpSpPr>
            <a:xfrm>
              <a:off x="3636493" y="732936"/>
              <a:ext cx="2310745" cy="2263192"/>
              <a:chOff x="7907339" y="1609725"/>
              <a:chExt cx="1781487" cy="1089667"/>
            </a:xfrm>
          </p:grpSpPr>
          <p:sp>
            <p:nvSpPr>
              <p:cNvPr id="73" name="Rectangle 72"/>
              <p:cNvSpPr/>
              <p:nvPr/>
            </p:nvSpPr>
            <p:spPr>
              <a:xfrm>
                <a:off x="7907339" y="1609725"/>
                <a:ext cx="1781487" cy="1089667"/>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t"/>
              <a:lstStyle/>
              <a:p>
                <a:pPr algn="ctr" defTabSz="342892">
                  <a:defRPr/>
                </a:pPr>
                <a:r>
                  <a:rPr lang="en-US" sz="800" b="1" kern="0" dirty="0">
                    <a:solidFill>
                      <a:prstClr val="black"/>
                    </a:solidFill>
                  </a:rPr>
                  <a:t>e-Cert</a:t>
                </a:r>
              </a:p>
            </p:txBody>
          </p:sp>
          <p:pic>
            <p:nvPicPr>
              <p:cNvPr id="74" name="Picture 73"/>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9498521" y="1622475"/>
                <a:ext cx="141038" cy="136720"/>
              </a:xfrm>
              <a:prstGeom prst="rect">
                <a:avLst/>
              </a:prstGeom>
            </p:spPr>
          </p:pic>
        </p:grpSp>
        <p:grpSp>
          <p:nvGrpSpPr>
            <p:cNvPr id="75" name="Group 74"/>
            <p:cNvGrpSpPr/>
            <p:nvPr/>
          </p:nvGrpSpPr>
          <p:grpSpPr>
            <a:xfrm>
              <a:off x="3752680" y="997170"/>
              <a:ext cx="1846085" cy="324001"/>
              <a:chOff x="7907339" y="1609729"/>
              <a:chExt cx="1809750" cy="914401"/>
            </a:xfrm>
          </p:grpSpPr>
          <p:sp>
            <p:nvSpPr>
              <p:cNvPr id="76" name="Rectangle 75"/>
              <p:cNvSpPr/>
              <p:nvPr/>
            </p:nvSpPr>
            <p:spPr>
              <a:xfrm>
                <a:off x="7907339" y="1609729"/>
                <a:ext cx="1809750" cy="914401"/>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Pendaftaran</a:t>
                </a:r>
                <a:r>
                  <a:rPr lang="en-US" sz="800" dirty="0">
                    <a:solidFill>
                      <a:prstClr val="black"/>
                    </a:solidFill>
                    <a:cs typeface="Arial" pitchFamily="34" charset="0"/>
                  </a:rPr>
                  <a:t> CB</a:t>
                </a:r>
              </a:p>
            </p:txBody>
          </p:sp>
          <p:pic>
            <p:nvPicPr>
              <p:cNvPr id="77" name="Picture 7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9505339" y="1619253"/>
                <a:ext cx="211750" cy="205267"/>
              </a:xfrm>
              <a:prstGeom prst="rect">
                <a:avLst/>
              </a:prstGeom>
            </p:spPr>
          </p:pic>
        </p:grpSp>
        <p:grpSp>
          <p:nvGrpSpPr>
            <p:cNvPr id="81" name="Group 80"/>
            <p:cNvGrpSpPr/>
            <p:nvPr/>
          </p:nvGrpSpPr>
          <p:grpSpPr>
            <a:xfrm>
              <a:off x="3752680" y="1363709"/>
              <a:ext cx="1846085" cy="324000"/>
              <a:chOff x="7907339" y="1609725"/>
              <a:chExt cx="1809750" cy="914400"/>
            </a:xfrm>
          </p:grpSpPr>
          <p:sp>
            <p:nvSpPr>
              <p:cNvPr id="82" name="Rectangle 81"/>
              <p:cNvSpPr/>
              <p:nvPr/>
            </p:nvSpPr>
            <p:spPr>
              <a:xfrm>
                <a:off x="7907339" y="1609725"/>
                <a:ext cx="1809750" cy="914400"/>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Pendaftaran</a:t>
                </a:r>
                <a:r>
                  <a:rPr lang="en-US" sz="800" dirty="0">
                    <a:solidFill>
                      <a:prstClr val="black"/>
                    </a:solidFill>
                    <a:cs typeface="Arial" pitchFamily="34" charset="0"/>
                  </a:rPr>
                  <a:t> </a:t>
                </a:r>
                <a:r>
                  <a:rPr lang="en-US" sz="800" dirty="0" err="1">
                    <a:solidFill>
                      <a:prstClr val="black"/>
                    </a:solidFill>
                    <a:cs typeface="Arial" pitchFamily="34" charset="0"/>
                  </a:rPr>
                  <a:t>Pemohon</a:t>
                </a:r>
                <a:endParaRPr lang="en-US" sz="800" dirty="0">
                  <a:solidFill>
                    <a:prstClr val="black"/>
                  </a:solidFill>
                  <a:cs typeface="Arial" pitchFamily="34" charset="0"/>
                </a:endParaRPr>
              </a:p>
            </p:txBody>
          </p:sp>
          <p:pic>
            <p:nvPicPr>
              <p:cNvPr id="83" name="Picture 82"/>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9505339" y="1619249"/>
                <a:ext cx="211750" cy="205267"/>
              </a:xfrm>
              <a:prstGeom prst="rect">
                <a:avLst/>
              </a:prstGeom>
            </p:spPr>
          </p:pic>
        </p:grpSp>
        <p:grpSp>
          <p:nvGrpSpPr>
            <p:cNvPr id="84" name="Group 83"/>
            <p:cNvGrpSpPr/>
            <p:nvPr/>
          </p:nvGrpSpPr>
          <p:grpSpPr>
            <a:xfrm>
              <a:off x="3752680" y="1747381"/>
              <a:ext cx="1846085" cy="324000"/>
              <a:chOff x="7907339" y="1609725"/>
              <a:chExt cx="1809750" cy="914400"/>
            </a:xfrm>
          </p:grpSpPr>
          <p:sp>
            <p:nvSpPr>
              <p:cNvPr id="85" name="Rectangle 84"/>
              <p:cNvSpPr/>
              <p:nvPr/>
            </p:nvSpPr>
            <p:spPr>
              <a:xfrm>
                <a:off x="7907339" y="1609725"/>
                <a:ext cx="1809750" cy="914400"/>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marL="0" lvl="1" algn="ctr"/>
                <a:r>
                  <a:rPr lang="en-US" sz="800" dirty="0" err="1">
                    <a:solidFill>
                      <a:prstClr val="black"/>
                    </a:solidFill>
                    <a:cs typeface="Arial" pitchFamily="34" charset="0"/>
                  </a:rPr>
                  <a:t>Pemantauan</a:t>
                </a:r>
                <a:r>
                  <a:rPr lang="en-US" sz="800" dirty="0">
                    <a:solidFill>
                      <a:prstClr val="black"/>
                    </a:solidFill>
                    <a:cs typeface="Arial" pitchFamily="34" charset="0"/>
                  </a:rPr>
                  <a:t> </a:t>
                </a:r>
                <a:r>
                  <a:rPr lang="en-US" sz="800" dirty="0" err="1">
                    <a:solidFill>
                      <a:prstClr val="black"/>
                    </a:solidFill>
                    <a:cs typeface="Arial" pitchFamily="34" charset="0"/>
                  </a:rPr>
                  <a:t>kemajuan</a:t>
                </a:r>
                <a:r>
                  <a:rPr lang="en-US" sz="800" dirty="0">
                    <a:solidFill>
                      <a:prstClr val="black"/>
                    </a:solidFill>
                    <a:cs typeface="Arial" pitchFamily="34" charset="0"/>
                  </a:rPr>
                  <a:t> </a:t>
                </a:r>
                <a:r>
                  <a:rPr lang="en-US" sz="800" dirty="0" err="1">
                    <a:solidFill>
                      <a:prstClr val="black"/>
                    </a:solidFill>
                    <a:cs typeface="Arial" pitchFamily="34" charset="0"/>
                  </a:rPr>
                  <a:t>persijilan</a:t>
                </a:r>
                <a:endParaRPr lang="en-US" sz="800" dirty="0">
                  <a:solidFill>
                    <a:prstClr val="black"/>
                  </a:solidFill>
                  <a:cs typeface="Arial" pitchFamily="34" charset="0"/>
                </a:endParaRPr>
              </a:p>
            </p:txBody>
          </p:sp>
          <p:pic>
            <p:nvPicPr>
              <p:cNvPr id="86" name="Picture 85"/>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9505339" y="1619249"/>
                <a:ext cx="211750" cy="205267"/>
              </a:xfrm>
              <a:prstGeom prst="rect">
                <a:avLst/>
              </a:prstGeom>
            </p:spPr>
          </p:pic>
        </p:grpSp>
        <p:grpSp>
          <p:nvGrpSpPr>
            <p:cNvPr id="88" name="Group 87"/>
            <p:cNvGrpSpPr/>
            <p:nvPr/>
          </p:nvGrpSpPr>
          <p:grpSpPr>
            <a:xfrm>
              <a:off x="3752680" y="2572457"/>
              <a:ext cx="1846085" cy="324000"/>
              <a:chOff x="7907339" y="2904487"/>
              <a:chExt cx="1809750" cy="914400"/>
            </a:xfrm>
          </p:grpSpPr>
          <p:sp>
            <p:nvSpPr>
              <p:cNvPr id="89" name="Rectangle 88"/>
              <p:cNvSpPr/>
              <p:nvPr/>
            </p:nvSpPr>
            <p:spPr>
              <a:xfrm>
                <a:off x="7907339" y="2904487"/>
                <a:ext cx="1809750" cy="914400"/>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a:solidFill>
                      <a:prstClr val="black"/>
                    </a:solidFill>
                    <a:cs typeface="Arial" pitchFamily="34" charset="0"/>
                  </a:rPr>
                  <a:t>Dashboard</a:t>
                </a:r>
              </a:p>
            </p:txBody>
          </p:sp>
          <p:pic>
            <p:nvPicPr>
              <p:cNvPr id="90" name="Picture 89"/>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9505339" y="2914016"/>
                <a:ext cx="211750" cy="205267"/>
              </a:xfrm>
              <a:prstGeom prst="rect">
                <a:avLst/>
              </a:prstGeom>
            </p:spPr>
          </p:pic>
        </p:grpSp>
      </p:grpSp>
      <p:sp>
        <p:nvSpPr>
          <p:cNvPr id="94" name="Rectangle 93"/>
          <p:cNvSpPr/>
          <p:nvPr/>
        </p:nvSpPr>
        <p:spPr>
          <a:xfrm>
            <a:off x="5202244" y="744413"/>
            <a:ext cx="1715396" cy="3155508"/>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t"/>
          <a:lstStyle/>
          <a:p>
            <a:pPr algn="ctr" defTabSz="342892">
              <a:defRPr/>
            </a:pPr>
            <a:r>
              <a:rPr lang="en-US" sz="800" b="1" kern="0" dirty="0">
                <a:solidFill>
                  <a:prstClr val="black"/>
                </a:solidFill>
              </a:rPr>
              <a:t>e-FFB</a:t>
            </a:r>
          </a:p>
        </p:txBody>
      </p:sp>
      <p:pic>
        <p:nvPicPr>
          <p:cNvPr id="207" name="Picture 20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6702156" y="764704"/>
            <a:ext cx="184136" cy="212972"/>
          </a:xfrm>
          <a:prstGeom prst="rect">
            <a:avLst/>
          </a:prstGeom>
        </p:spPr>
      </p:pic>
      <p:sp>
        <p:nvSpPr>
          <p:cNvPr id="163" name="Rectangle 162"/>
          <p:cNvSpPr/>
          <p:nvPr/>
        </p:nvSpPr>
        <p:spPr>
          <a:xfrm>
            <a:off x="7038530" y="750625"/>
            <a:ext cx="1707901" cy="454175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t"/>
          <a:lstStyle/>
          <a:p>
            <a:pPr algn="ctr" defTabSz="342892"/>
            <a:r>
              <a:rPr lang="en-US" sz="800" b="1" kern="0" dirty="0" err="1">
                <a:solidFill>
                  <a:prstClr val="black"/>
                </a:solidFill>
              </a:rPr>
              <a:t>i</a:t>
            </a:r>
            <a:r>
              <a:rPr lang="en-US" sz="800" b="1" kern="0" dirty="0">
                <a:solidFill>
                  <a:prstClr val="black"/>
                </a:solidFill>
              </a:rPr>
              <a:t>-ENFORCE</a:t>
            </a:r>
          </a:p>
        </p:txBody>
      </p:sp>
      <p:pic>
        <p:nvPicPr>
          <p:cNvPr id="209" name="Picture 20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563820" y="764705"/>
            <a:ext cx="154561" cy="209247"/>
          </a:xfrm>
          <a:prstGeom prst="rect">
            <a:avLst/>
          </a:prstGeom>
        </p:spPr>
      </p:pic>
      <p:sp>
        <p:nvSpPr>
          <p:cNvPr id="141" name="Rectangle 140"/>
          <p:cNvSpPr/>
          <p:nvPr/>
        </p:nvSpPr>
        <p:spPr>
          <a:xfrm>
            <a:off x="8876534" y="729482"/>
            <a:ext cx="1683962" cy="2431477"/>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t"/>
          <a:lstStyle/>
          <a:p>
            <a:pPr algn="ctr" defTabSz="342892">
              <a:defRPr/>
            </a:pPr>
            <a:r>
              <a:rPr lang="en-US" sz="800" b="1" kern="0" dirty="0" err="1">
                <a:solidFill>
                  <a:prstClr val="black"/>
                </a:solidFill>
              </a:rPr>
              <a:t>i</a:t>
            </a:r>
            <a:r>
              <a:rPr lang="en-US" sz="800" b="1" kern="0" dirty="0">
                <a:solidFill>
                  <a:prstClr val="black"/>
                </a:solidFill>
              </a:rPr>
              <a:t>-SERVICE</a:t>
            </a:r>
          </a:p>
        </p:txBody>
      </p:sp>
      <p:pic>
        <p:nvPicPr>
          <p:cNvPr id="222" name="Picture 221"/>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10334444" y="767756"/>
            <a:ext cx="184136" cy="212972"/>
          </a:xfrm>
          <a:prstGeom prst="rect">
            <a:avLst/>
          </a:prstGeom>
        </p:spPr>
      </p:pic>
      <p:grpSp>
        <p:nvGrpSpPr>
          <p:cNvPr id="3" name="Group 2"/>
          <p:cNvGrpSpPr/>
          <p:nvPr/>
        </p:nvGrpSpPr>
        <p:grpSpPr>
          <a:xfrm>
            <a:off x="3388140" y="771032"/>
            <a:ext cx="1711224" cy="5898329"/>
            <a:chOff x="1906056" y="771031"/>
            <a:chExt cx="1711224" cy="5898329"/>
          </a:xfrm>
        </p:grpSpPr>
        <p:sp>
          <p:nvSpPr>
            <p:cNvPr id="118" name="Rectangle 117"/>
            <p:cNvSpPr/>
            <p:nvPr/>
          </p:nvSpPr>
          <p:spPr>
            <a:xfrm>
              <a:off x="1906056" y="771031"/>
              <a:ext cx="1711224" cy="5898329"/>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t"/>
            <a:lstStyle/>
            <a:p>
              <a:pPr algn="ctr" defTabSz="342892">
                <a:defRPr/>
              </a:pPr>
              <a:r>
                <a:rPr lang="en-US" sz="800" b="1" kern="0" dirty="0">
                  <a:solidFill>
                    <a:prstClr val="black"/>
                  </a:solidFill>
                </a:rPr>
                <a:t>e-PP</a:t>
              </a:r>
            </a:p>
          </p:txBody>
        </p:sp>
        <p:grpSp>
          <p:nvGrpSpPr>
            <p:cNvPr id="120" name="Group 119"/>
            <p:cNvGrpSpPr/>
            <p:nvPr/>
          </p:nvGrpSpPr>
          <p:grpSpPr>
            <a:xfrm>
              <a:off x="1953080" y="999803"/>
              <a:ext cx="1374053" cy="296303"/>
              <a:chOff x="10276411" y="-4422267"/>
              <a:chExt cx="1921523" cy="1111902"/>
            </a:xfrm>
          </p:grpSpPr>
          <p:sp>
            <p:nvSpPr>
              <p:cNvPr id="121" name="Rectangle 120"/>
              <p:cNvSpPr/>
              <p:nvPr/>
            </p:nvSpPr>
            <p:spPr>
              <a:xfrm>
                <a:off x="10276411" y="-4422267"/>
                <a:ext cx="1921523" cy="1111902"/>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a:solidFill>
                      <a:prstClr val="black"/>
                    </a:solidFill>
                    <a:cs typeface="Arial" pitchFamily="34" charset="0"/>
                  </a:rPr>
                  <a:t>e-Record </a:t>
                </a:r>
                <a:r>
                  <a:rPr lang="en-US" sz="800" dirty="0" err="1">
                    <a:solidFill>
                      <a:prstClr val="black"/>
                    </a:solidFill>
                    <a:cs typeface="Arial" pitchFamily="34" charset="0"/>
                  </a:rPr>
                  <a:t>untuk</a:t>
                </a:r>
                <a:r>
                  <a:rPr lang="en-US" sz="800" dirty="0">
                    <a:solidFill>
                      <a:prstClr val="black"/>
                    </a:solidFill>
                    <a:cs typeface="Arial" pitchFamily="34" charset="0"/>
                  </a:rPr>
                  <a:t> </a:t>
                </a:r>
                <a:r>
                  <a:rPr lang="en-US" sz="800" dirty="0" err="1">
                    <a:solidFill>
                      <a:prstClr val="black"/>
                    </a:solidFill>
                    <a:cs typeface="Arial" pitchFamily="34" charset="0"/>
                  </a:rPr>
                  <a:t>urusniaga</a:t>
                </a:r>
                <a:r>
                  <a:rPr lang="en-US" sz="800" dirty="0">
                    <a:solidFill>
                      <a:prstClr val="black"/>
                    </a:solidFill>
                    <a:cs typeface="Arial" pitchFamily="34" charset="0"/>
                  </a:rPr>
                  <a:t> PO, PK, PKC, PCM </a:t>
                </a:r>
                <a:r>
                  <a:rPr lang="en-US" sz="800" dirty="0" err="1">
                    <a:solidFill>
                      <a:prstClr val="black"/>
                    </a:solidFill>
                    <a:cs typeface="Arial" pitchFamily="34" charset="0"/>
                  </a:rPr>
                  <a:t>dan</a:t>
                </a:r>
                <a:r>
                  <a:rPr lang="en-US" sz="800" dirty="0">
                    <a:solidFill>
                      <a:prstClr val="black"/>
                    </a:solidFill>
                    <a:cs typeface="Arial" pitchFamily="34" charset="0"/>
                  </a:rPr>
                  <a:t> PFA </a:t>
                </a:r>
              </a:p>
            </p:txBody>
          </p:sp>
          <p:pic>
            <p:nvPicPr>
              <p:cNvPr id="122" name="Picture 121"/>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11959430" y="-4338618"/>
                <a:ext cx="211750" cy="205266"/>
              </a:xfrm>
              <a:prstGeom prst="rect">
                <a:avLst/>
              </a:prstGeom>
            </p:spPr>
          </p:pic>
        </p:grpSp>
        <p:pic>
          <p:nvPicPr>
            <p:cNvPr id="208" name="Picture 207"/>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393839" y="808533"/>
              <a:ext cx="140501" cy="213561"/>
            </a:xfrm>
            <a:prstGeom prst="rect">
              <a:avLst/>
            </a:prstGeom>
          </p:spPr>
        </p:pic>
        <p:sp>
          <p:nvSpPr>
            <p:cNvPr id="238" name="Rectangle 237"/>
            <p:cNvSpPr/>
            <p:nvPr/>
          </p:nvSpPr>
          <p:spPr>
            <a:xfrm>
              <a:off x="1964142" y="1358278"/>
              <a:ext cx="1374053" cy="296303"/>
            </a:xfrm>
            <a:prstGeom prst="rect">
              <a:avLst/>
            </a:prstGeom>
            <a:solidFill>
              <a:srgbClr val="FC84A1"/>
            </a:solidFill>
            <a:ln w="19050" cap="rnd" cmpd="sng" algn="ctr">
              <a:solidFill>
                <a:srgbClr val="1E5155">
                  <a:lumMod val="75000"/>
                </a:srgbClr>
              </a:solidFill>
              <a:prstDash val="solid"/>
            </a:ln>
            <a:effectLst/>
          </p:spPr>
          <p:txBody>
            <a:bodyPr rtlCol="0" anchor="ctr"/>
            <a:lstStyle/>
            <a:p>
              <a:pPr algn="ctr" defTabSz="342892"/>
              <a:r>
                <a:rPr lang="en-US" sz="800" dirty="0">
                  <a:solidFill>
                    <a:prstClr val="black"/>
                  </a:solidFill>
                  <a:cs typeface="Arial" pitchFamily="34" charset="0"/>
                </a:rPr>
                <a:t>Jana  Job Assignment </a:t>
              </a:r>
              <a:r>
                <a:rPr lang="en-US" sz="800" dirty="0" err="1">
                  <a:solidFill>
                    <a:prstClr val="black"/>
                  </a:solidFill>
                  <a:cs typeface="Arial" pitchFamily="34" charset="0"/>
                </a:rPr>
                <a:t>oleh</a:t>
              </a:r>
              <a:r>
                <a:rPr lang="en-US" sz="800" dirty="0">
                  <a:solidFill>
                    <a:prstClr val="black"/>
                  </a:solidFill>
                  <a:cs typeface="Arial" pitchFamily="34" charset="0"/>
                </a:rPr>
                <a:t> </a:t>
              </a:r>
              <a:r>
                <a:rPr lang="en-US" sz="800" dirty="0" err="1">
                  <a:solidFill>
                    <a:prstClr val="black"/>
                  </a:solidFill>
                  <a:cs typeface="Arial" pitchFamily="34" charset="0"/>
                </a:rPr>
                <a:t>Pengangkut</a:t>
              </a:r>
              <a:r>
                <a:rPr lang="en-US" sz="800" dirty="0">
                  <a:solidFill>
                    <a:prstClr val="black"/>
                  </a:solidFill>
                  <a:cs typeface="Arial" pitchFamily="34" charset="0"/>
                </a:rPr>
                <a:t> </a:t>
              </a:r>
              <a:r>
                <a:rPr lang="en-US" sz="800" dirty="0" err="1">
                  <a:solidFill>
                    <a:prstClr val="black"/>
                  </a:solidFill>
                  <a:cs typeface="Arial" pitchFamily="34" charset="0"/>
                </a:rPr>
                <a:t>Minyak</a:t>
              </a:r>
              <a:r>
                <a:rPr lang="en-US" sz="800" dirty="0">
                  <a:solidFill>
                    <a:prstClr val="black"/>
                  </a:solidFill>
                  <a:cs typeface="Arial" pitchFamily="34" charset="0"/>
                </a:rPr>
                <a:t> </a:t>
              </a:r>
              <a:r>
                <a:rPr lang="en-US" sz="800" dirty="0" err="1">
                  <a:solidFill>
                    <a:prstClr val="black"/>
                  </a:solidFill>
                  <a:cs typeface="Arial" pitchFamily="34" charset="0"/>
                </a:rPr>
                <a:t>Sawit</a:t>
              </a:r>
              <a:r>
                <a:rPr lang="en-US" sz="800" dirty="0">
                  <a:solidFill>
                    <a:prstClr val="black"/>
                  </a:solidFill>
                  <a:cs typeface="Arial" pitchFamily="34" charset="0"/>
                </a:rPr>
                <a:t> </a:t>
              </a:r>
            </a:p>
          </p:txBody>
        </p:sp>
        <p:pic>
          <p:nvPicPr>
            <p:cNvPr id="239" name="Picture 23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66087" y="1372729"/>
              <a:ext cx="151419" cy="54700"/>
            </a:xfrm>
            <a:prstGeom prst="rect">
              <a:avLst/>
            </a:prstGeom>
          </p:spPr>
        </p:pic>
        <p:sp>
          <p:nvSpPr>
            <p:cNvPr id="244" name="Rectangle 243"/>
            <p:cNvSpPr/>
            <p:nvPr/>
          </p:nvSpPr>
          <p:spPr>
            <a:xfrm>
              <a:off x="1970510" y="2425815"/>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Pengalihan</a:t>
              </a:r>
              <a:r>
                <a:rPr lang="en-US" sz="800" dirty="0">
                  <a:solidFill>
                    <a:prstClr val="black"/>
                  </a:solidFill>
                  <a:cs typeface="Arial" pitchFamily="34" charset="0"/>
                </a:rPr>
                <a:t> PK, PKC, PCM, PFA (MPOB L4)</a:t>
              </a:r>
            </a:p>
          </p:txBody>
        </p:sp>
        <p:pic>
          <p:nvPicPr>
            <p:cNvPr id="245" name="Picture 244"/>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2455" y="2440266"/>
              <a:ext cx="151419" cy="54700"/>
            </a:xfrm>
            <a:prstGeom prst="rect">
              <a:avLst/>
            </a:prstGeom>
          </p:spPr>
        </p:pic>
        <p:sp>
          <p:nvSpPr>
            <p:cNvPr id="246" name="Rectangle 245"/>
            <p:cNvSpPr/>
            <p:nvPr/>
          </p:nvSpPr>
          <p:spPr>
            <a:xfrm>
              <a:off x="1970510" y="2772657"/>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Kontrak urusniaga</a:t>
              </a:r>
              <a:endParaRPr lang="en-US" sz="800" dirty="0">
                <a:solidFill>
                  <a:prstClr val="black"/>
                </a:solidFill>
                <a:cs typeface="Arial" pitchFamily="34" charset="0"/>
              </a:endParaRPr>
            </a:p>
          </p:txBody>
        </p:sp>
        <p:pic>
          <p:nvPicPr>
            <p:cNvPr id="247" name="Picture 24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2455" y="2787108"/>
              <a:ext cx="151419" cy="54700"/>
            </a:xfrm>
            <a:prstGeom prst="rect">
              <a:avLst/>
            </a:prstGeom>
          </p:spPr>
        </p:pic>
        <p:sp>
          <p:nvSpPr>
            <p:cNvPr id="248" name="Rectangle 247"/>
            <p:cNvSpPr/>
            <p:nvPr/>
          </p:nvSpPr>
          <p:spPr>
            <a:xfrm>
              <a:off x="1973811" y="3126780"/>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Delivery Note</a:t>
              </a:r>
              <a:endParaRPr lang="en-US" sz="800" dirty="0">
                <a:solidFill>
                  <a:prstClr val="black"/>
                </a:solidFill>
                <a:cs typeface="Arial" pitchFamily="34" charset="0"/>
              </a:endParaRPr>
            </a:p>
          </p:txBody>
        </p:sp>
        <p:pic>
          <p:nvPicPr>
            <p:cNvPr id="249" name="Picture 24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5756" y="3141231"/>
              <a:ext cx="151419" cy="54700"/>
            </a:xfrm>
            <a:prstGeom prst="rect">
              <a:avLst/>
            </a:prstGeom>
          </p:spPr>
        </p:pic>
        <p:sp>
          <p:nvSpPr>
            <p:cNvPr id="250" name="Rectangle 249"/>
            <p:cNvSpPr/>
            <p:nvPr/>
          </p:nvSpPr>
          <p:spPr>
            <a:xfrm>
              <a:off x="1969458" y="3481216"/>
              <a:ext cx="1374053" cy="296303"/>
            </a:xfrm>
            <a:prstGeom prst="rect">
              <a:avLst/>
            </a:prstGeom>
            <a:solidFill>
              <a:srgbClr val="FC84A1"/>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Pendaftaran</a:t>
              </a:r>
              <a:r>
                <a:rPr lang="en-US" sz="800" dirty="0">
                  <a:solidFill>
                    <a:prstClr val="black"/>
                  </a:solidFill>
                  <a:cs typeface="Arial" pitchFamily="34" charset="0"/>
                </a:rPr>
                <a:t> </a:t>
              </a:r>
              <a:r>
                <a:rPr lang="en-US" sz="800" dirty="0" err="1">
                  <a:solidFill>
                    <a:prstClr val="black"/>
                  </a:solidFill>
                  <a:cs typeface="Arial" pitchFamily="34" charset="0"/>
                </a:rPr>
                <a:t>Pemandu</a:t>
              </a:r>
              <a:endParaRPr lang="en-US" sz="800" dirty="0">
                <a:solidFill>
                  <a:prstClr val="black"/>
                </a:solidFill>
                <a:cs typeface="Arial" pitchFamily="34" charset="0"/>
              </a:endParaRPr>
            </a:p>
          </p:txBody>
        </p:sp>
        <p:pic>
          <p:nvPicPr>
            <p:cNvPr id="251" name="Picture 250"/>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1403" y="3495667"/>
              <a:ext cx="151419" cy="54700"/>
            </a:xfrm>
            <a:prstGeom prst="rect">
              <a:avLst/>
            </a:prstGeom>
          </p:spPr>
        </p:pic>
        <p:sp>
          <p:nvSpPr>
            <p:cNvPr id="252" name="Rectangle 251"/>
            <p:cNvSpPr/>
            <p:nvPr/>
          </p:nvSpPr>
          <p:spPr>
            <a:xfrm>
              <a:off x="1967949" y="3830769"/>
              <a:ext cx="1374053" cy="296303"/>
            </a:xfrm>
            <a:prstGeom prst="rect">
              <a:avLst/>
            </a:prstGeom>
            <a:solidFill>
              <a:srgbClr val="FC84A1"/>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Pendaftaran Kenderaan</a:t>
              </a:r>
              <a:endParaRPr lang="en-US" sz="800" dirty="0">
                <a:solidFill>
                  <a:prstClr val="black"/>
                </a:solidFill>
                <a:cs typeface="Arial" pitchFamily="34" charset="0"/>
              </a:endParaRPr>
            </a:p>
          </p:txBody>
        </p:sp>
        <p:pic>
          <p:nvPicPr>
            <p:cNvPr id="253" name="Picture 252"/>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69894" y="3845220"/>
              <a:ext cx="151419" cy="54700"/>
            </a:xfrm>
            <a:prstGeom prst="rect">
              <a:avLst/>
            </a:prstGeom>
          </p:spPr>
        </p:pic>
        <p:sp>
          <p:nvSpPr>
            <p:cNvPr id="254" name="Rectangle 253"/>
            <p:cNvSpPr/>
            <p:nvPr/>
          </p:nvSpPr>
          <p:spPr>
            <a:xfrm>
              <a:off x="1970510" y="4183948"/>
              <a:ext cx="1374053" cy="296303"/>
            </a:xfrm>
            <a:prstGeom prst="rect">
              <a:avLst/>
            </a:prstGeom>
            <a:solidFill>
              <a:srgbClr val="FC84A1"/>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Pendaftaran</a:t>
              </a:r>
              <a:r>
                <a:rPr lang="en-US" sz="800" dirty="0">
                  <a:solidFill>
                    <a:prstClr val="black"/>
                  </a:solidFill>
                  <a:cs typeface="Arial" pitchFamily="34" charset="0"/>
                </a:rPr>
                <a:t> GPS Panel</a:t>
              </a:r>
            </a:p>
          </p:txBody>
        </p:sp>
        <p:pic>
          <p:nvPicPr>
            <p:cNvPr id="255" name="Picture 254"/>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2455" y="4198399"/>
              <a:ext cx="151419" cy="54700"/>
            </a:xfrm>
            <a:prstGeom prst="rect">
              <a:avLst/>
            </a:prstGeom>
          </p:spPr>
        </p:pic>
        <p:sp>
          <p:nvSpPr>
            <p:cNvPr id="256" name="Rectangle 255"/>
            <p:cNvSpPr/>
            <p:nvPr/>
          </p:nvSpPr>
          <p:spPr>
            <a:xfrm>
              <a:off x="1970510" y="4530790"/>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Pengisytiharan Mutu </a:t>
              </a:r>
              <a:endParaRPr lang="en-US" sz="800" dirty="0">
                <a:solidFill>
                  <a:prstClr val="black"/>
                </a:solidFill>
                <a:cs typeface="Arial" pitchFamily="34" charset="0"/>
              </a:endParaRPr>
            </a:p>
          </p:txBody>
        </p:sp>
        <p:pic>
          <p:nvPicPr>
            <p:cNvPr id="257" name="Picture 25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2455" y="4545241"/>
              <a:ext cx="151419" cy="54700"/>
            </a:xfrm>
            <a:prstGeom prst="rect">
              <a:avLst/>
            </a:prstGeom>
          </p:spPr>
        </p:pic>
        <p:sp>
          <p:nvSpPr>
            <p:cNvPr id="258" name="Rectangle 257"/>
            <p:cNvSpPr/>
            <p:nvPr/>
          </p:nvSpPr>
          <p:spPr>
            <a:xfrm>
              <a:off x="1973811" y="4884913"/>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a:solidFill>
                    <a:prstClr val="black"/>
                  </a:solidFill>
                  <a:cs typeface="Arial" pitchFamily="34" charset="0"/>
                </a:rPr>
                <a:t>e-MPOB UK (</a:t>
              </a:r>
              <a:r>
                <a:rPr lang="en-US" sz="800" dirty="0" err="1">
                  <a:solidFill>
                    <a:prstClr val="black"/>
                  </a:solidFill>
                  <a:cs typeface="Arial" pitchFamily="34" charset="0"/>
                </a:rPr>
                <a:t>Pengukur</a:t>
              </a:r>
              <a:r>
                <a:rPr lang="en-US" sz="800" dirty="0">
                  <a:solidFill>
                    <a:prstClr val="black"/>
                  </a:solidFill>
                  <a:cs typeface="Arial" pitchFamily="34" charset="0"/>
                </a:rPr>
                <a:t> </a:t>
              </a:r>
              <a:r>
                <a:rPr lang="en-US" sz="800" dirty="0" err="1">
                  <a:solidFill>
                    <a:prstClr val="black"/>
                  </a:solidFill>
                  <a:cs typeface="Arial" pitchFamily="34" charset="0"/>
                </a:rPr>
                <a:t>Keluaran</a:t>
              </a:r>
              <a:r>
                <a:rPr lang="en-US" sz="800" dirty="0">
                  <a:solidFill>
                    <a:prstClr val="black"/>
                  </a:solidFill>
                  <a:cs typeface="Arial" pitchFamily="34" charset="0"/>
                </a:rPr>
                <a:t> </a:t>
              </a:r>
              <a:r>
                <a:rPr lang="en-US" sz="800" dirty="0" err="1">
                  <a:solidFill>
                    <a:prstClr val="black"/>
                  </a:solidFill>
                  <a:cs typeface="Arial" pitchFamily="34" charset="0"/>
                </a:rPr>
                <a:t>Kelapa</a:t>
              </a:r>
              <a:r>
                <a:rPr lang="en-US" sz="800" dirty="0">
                  <a:solidFill>
                    <a:prstClr val="black"/>
                  </a:solidFill>
                  <a:cs typeface="Arial" pitchFamily="34" charset="0"/>
                </a:rPr>
                <a:t> </a:t>
              </a:r>
              <a:r>
                <a:rPr lang="en-US" sz="800" dirty="0" err="1">
                  <a:solidFill>
                    <a:prstClr val="black"/>
                  </a:solidFill>
                  <a:cs typeface="Arial" pitchFamily="34" charset="0"/>
                </a:rPr>
                <a:t>Sawit</a:t>
              </a:r>
              <a:r>
                <a:rPr lang="en-US" sz="800" dirty="0">
                  <a:solidFill>
                    <a:prstClr val="black"/>
                  </a:solidFill>
                  <a:cs typeface="Arial" pitchFamily="34" charset="0"/>
                </a:rPr>
                <a:t>)</a:t>
              </a:r>
            </a:p>
          </p:txBody>
        </p:sp>
        <p:pic>
          <p:nvPicPr>
            <p:cNvPr id="259" name="Picture 25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5756" y="4899364"/>
              <a:ext cx="151419" cy="54700"/>
            </a:xfrm>
            <a:prstGeom prst="rect">
              <a:avLst/>
            </a:prstGeom>
          </p:spPr>
        </p:pic>
        <p:sp>
          <p:nvSpPr>
            <p:cNvPr id="260" name="Rectangle 259"/>
            <p:cNvSpPr/>
            <p:nvPr/>
          </p:nvSpPr>
          <p:spPr>
            <a:xfrm>
              <a:off x="1965522" y="5223227"/>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e-MPOB LB (Makmal)</a:t>
              </a:r>
              <a:endParaRPr lang="en-US" sz="800" dirty="0">
                <a:solidFill>
                  <a:prstClr val="black"/>
                </a:solidFill>
                <a:cs typeface="Arial" pitchFamily="34" charset="0"/>
              </a:endParaRPr>
            </a:p>
          </p:txBody>
        </p:sp>
        <p:pic>
          <p:nvPicPr>
            <p:cNvPr id="261" name="Picture 260"/>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67467" y="5237678"/>
              <a:ext cx="151419" cy="54700"/>
            </a:xfrm>
            <a:prstGeom prst="rect">
              <a:avLst/>
            </a:prstGeom>
          </p:spPr>
        </p:pic>
        <p:sp>
          <p:nvSpPr>
            <p:cNvPr id="262" name="Rectangle 261"/>
            <p:cNvSpPr/>
            <p:nvPr/>
          </p:nvSpPr>
          <p:spPr>
            <a:xfrm>
              <a:off x="1968083" y="5576406"/>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Taburan pembekal </a:t>
              </a:r>
              <a:endParaRPr lang="en-US" sz="800" dirty="0">
                <a:solidFill>
                  <a:prstClr val="black"/>
                </a:solidFill>
                <a:cs typeface="Arial" pitchFamily="34" charset="0"/>
              </a:endParaRPr>
            </a:p>
          </p:txBody>
        </p:sp>
        <p:pic>
          <p:nvPicPr>
            <p:cNvPr id="263" name="Picture 262"/>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0028" y="5590857"/>
              <a:ext cx="151419" cy="54700"/>
            </a:xfrm>
            <a:prstGeom prst="rect">
              <a:avLst/>
            </a:prstGeom>
          </p:spPr>
        </p:pic>
        <p:sp>
          <p:nvSpPr>
            <p:cNvPr id="264" name="Rectangle 263"/>
            <p:cNvSpPr/>
            <p:nvPr/>
          </p:nvSpPr>
          <p:spPr>
            <a:xfrm>
              <a:off x="1968083" y="5923248"/>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Statistik dan Pelaporan </a:t>
              </a:r>
              <a:endParaRPr lang="en-US" sz="800" dirty="0">
                <a:solidFill>
                  <a:prstClr val="black"/>
                </a:solidFill>
                <a:cs typeface="Arial" pitchFamily="34" charset="0"/>
              </a:endParaRPr>
            </a:p>
          </p:txBody>
        </p:sp>
        <p:pic>
          <p:nvPicPr>
            <p:cNvPr id="265" name="Picture 264"/>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0028" y="5937699"/>
              <a:ext cx="151419" cy="54700"/>
            </a:xfrm>
            <a:prstGeom prst="rect">
              <a:avLst/>
            </a:prstGeom>
          </p:spPr>
        </p:pic>
        <p:sp>
          <p:nvSpPr>
            <p:cNvPr id="266" name="Rectangle 265"/>
            <p:cNvSpPr/>
            <p:nvPr/>
          </p:nvSpPr>
          <p:spPr>
            <a:xfrm>
              <a:off x="1971384" y="6277371"/>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Dashboard</a:t>
              </a:r>
              <a:endParaRPr lang="en-US" sz="800" dirty="0">
                <a:solidFill>
                  <a:prstClr val="black"/>
                </a:solidFill>
                <a:cs typeface="Arial" pitchFamily="34" charset="0"/>
              </a:endParaRPr>
            </a:p>
          </p:txBody>
        </p:sp>
        <p:pic>
          <p:nvPicPr>
            <p:cNvPr id="267" name="Picture 26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3173329" y="6291822"/>
              <a:ext cx="151419" cy="54700"/>
            </a:xfrm>
            <a:prstGeom prst="rect">
              <a:avLst/>
            </a:prstGeom>
          </p:spPr>
        </p:pic>
      </p:grpSp>
      <p:sp>
        <p:nvSpPr>
          <p:cNvPr id="268" name="Rectangle 267"/>
          <p:cNvSpPr/>
          <p:nvPr/>
        </p:nvSpPr>
        <p:spPr>
          <a:xfrm>
            <a:off x="5279405" y="980729"/>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a:solidFill>
                  <a:prstClr val="black"/>
                </a:solidFill>
                <a:cs typeface="Arial" pitchFamily="34" charset="0"/>
              </a:rPr>
              <a:t>e-</a:t>
            </a:r>
            <a:r>
              <a:rPr lang="en-US" sz="800" dirty="0" err="1">
                <a:solidFill>
                  <a:prstClr val="black"/>
                </a:solidFill>
                <a:cs typeface="Arial" pitchFamily="34" charset="0"/>
              </a:rPr>
              <a:t>Terima</a:t>
            </a:r>
            <a:r>
              <a:rPr lang="en-US" sz="800" dirty="0">
                <a:solidFill>
                  <a:prstClr val="black"/>
                </a:solidFill>
                <a:cs typeface="Arial" pitchFamily="34" charset="0"/>
              </a:rPr>
              <a:t> – </a:t>
            </a:r>
            <a:r>
              <a:rPr lang="en-US" sz="800" dirty="0" err="1">
                <a:solidFill>
                  <a:prstClr val="black"/>
                </a:solidFill>
                <a:cs typeface="Arial" pitchFamily="34" charset="0"/>
              </a:rPr>
              <a:t>Borang</a:t>
            </a:r>
            <a:r>
              <a:rPr lang="en-US" sz="800" dirty="0">
                <a:solidFill>
                  <a:prstClr val="black"/>
                </a:solidFill>
                <a:cs typeface="Arial" pitchFamily="34" charset="0"/>
              </a:rPr>
              <a:t> </a:t>
            </a:r>
            <a:r>
              <a:rPr lang="en-US" sz="800" dirty="0" err="1">
                <a:solidFill>
                  <a:prstClr val="black"/>
                </a:solidFill>
                <a:cs typeface="Arial" pitchFamily="34" charset="0"/>
              </a:rPr>
              <a:t>Penerimaan</a:t>
            </a:r>
            <a:r>
              <a:rPr lang="en-US" sz="800" dirty="0">
                <a:solidFill>
                  <a:prstClr val="black"/>
                </a:solidFill>
                <a:cs typeface="Arial" pitchFamily="34" charset="0"/>
              </a:rPr>
              <a:t> FFB</a:t>
            </a:r>
          </a:p>
        </p:txBody>
      </p:sp>
      <p:pic>
        <p:nvPicPr>
          <p:cNvPr id="269" name="Picture 26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6482907" y="1003019"/>
            <a:ext cx="151419" cy="54700"/>
          </a:xfrm>
          <a:prstGeom prst="rect">
            <a:avLst/>
          </a:prstGeom>
        </p:spPr>
      </p:pic>
      <p:sp>
        <p:nvSpPr>
          <p:cNvPr id="270" name="Rectangle 269"/>
          <p:cNvSpPr/>
          <p:nvPr/>
        </p:nvSpPr>
        <p:spPr>
          <a:xfrm>
            <a:off x="5279405" y="1345947"/>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e-Hantar - Borang Penghantaran FFB</a:t>
            </a:r>
            <a:endParaRPr lang="en-US" sz="800" dirty="0">
              <a:solidFill>
                <a:prstClr val="black"/>
              </a:solidFill>
              <a:cs typeface="Arial" pitchFamily="34" charset="0"/>
            </a:endParaRPr>
          </a:p>
        </p:txBody>
      </p:sp>
      <p:pic>
        <p:nvPicPr>
          <p:cNvPr id="271" name="Picture 270"/>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6482907" y="1368237"/>
            <a:ext cx="151419" cy="54700"/>
          </a:xfrm>
          <a:prstGeom prst="rect">
            <a:avLst/>
          </a:prstGeom>
        </p:spPr>
      </p:pic>
      <p:sp>
        <p:nvSpPr>
          <p:cNvPr id="272" name="Rectangle 271"/>
          <p:cNvSpPr/>
          <p:nvPr/>
        </p:nvSpPr>
        <p:spPr>
          <a:xfrm>
            <a:off x="5290423" y="1700574"/>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Kontrak</a:t>
            </a:r>
            <a:r>
              <a:rPr lang="en-US" sz="800" dirty="0">
                <a:solidFill>
                  <a:prstClr val="black"/>
                </a:solidFill>
                <a:cs typeface="Arial" pitchFamily="34" charset="0"/>
              </a:rPr>
              <a:t> </a:t>
            </a:r>
            <a:r>
              <a:rPr lang="en-US" sz="800" dirty="0" err="1">
                <a:solidFill>
                  <a:prstClr val="black"/>
                </a:solidFill>
                <a:cs typeface="Arial" pitchFamily="34" charset="0"/>
              </a:rPr>
              <a:t>urusniaga</a:t>
            </a:r>
            <a:r>
              <a:rPr lang="en-US" sz="800" dirty="0">
                <a:solidFill>
                  <a:prstClr val="black"/>
                </a:solidFill>
                <a:cs typeface="Arial" pitchFamily="34" charset="0"/>
              </a:rPr>
              <a:t> </a:t>
            </a:r>
          </a:p>
        </p:txBody>
      </p:sp>
      <p:pic>
        <p:nvPicPr>
          <p:cNvPr id="273" name="Picture 272"/>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6493925" y="1722864"/>
            <a:ext cx="151419" cy="54700"/>
          </a:xfrm>
          <a:prstGeom prst="rect">
            <a:avLst/>
          </a:prstGeom>
        </p:spPr>
      </p:pic>
      <p:sp>
        <p:nvSpPr>
          <p:cNvPr id="274" name="Rectangle 273"/>
          <p:cNvSpPr/>
          <p:nvPr/>
        </p:nvSpPr>
        <p:spPr>
          <a:xfrm>
            <a:off x="5289908" y="2054835"/>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 sz="800" dirty="0">
                <a:solidFill>
                  <a:prstClr val="black"/>
                </a:solidFill>
                <a:cs typeface="Arial" pitchFamily="34" charset="0"/>
              </a:rPr>
              <a:t>Delivery Note </a:t>
            </a:r>
            <a:endParaRPr lang="en-US" sz="800" dirty="0">
              <a:solidFill>
                <a:prstClr val="black"/>
              </a:solidFill>
              <a:cs typeface="Arial" pitchFamily="34" charset="0"/>
            </a:endParaRPr>
          </a:p>
        </p:txBody>
      </p:sp>
      <p:pic>
        <p:nvPicPr>
          <p:cNvPr id="275" name="Picture 274"/>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6493410" y="2077125"/>
            <a:ext cx="151419" cy="54700"/>
          </a:xfrm>
          <a:prstGeom prst="rect">
            <a:avLst/>
          </a:prstGeom>
        </p:spPr>
      </p:pic>
      <p:sp>
        <p:nvSpPr>
          <p:cNvPr id="276" name="Rectangle 275"/>
          <p:cNvSpPr/>
          <p:nvPr/>
        </p:nvSpPr>
        <p:spPr>
          <a:xfrm>
            <a:off x="5289908" y="2418823"/>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Kualiti</a:t>
            </a:r>
            <a:r>
              <a:rPr lang="en-US" sz="800" dirty="0">
                <a:solidFill>
                  <a:prstClr val="black"/>
                </a:solidFill>
                <a:cs typeface="Arial" pitchFamily="34" charset="0"/>
              </a:rPr>
              <a:t> FFB</a:t>
            </a:r>
          </a:p>
        </p:txBody>
      </p:sp>
      <p:pic>
        <p:nvPicPr>
          <p:cNvPr id="277" name="Picture 27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6493410" y="2441113"/>
            <a:ext cx="151419" cy="54700"/>
          </a:xfrm>
          <a:prstGeom prst="rect">
            <a:avLst/>
          </a:prstGeom>
        </p:spPr>
      </p:pic>
      <p:sp>
        <p:nvSpPr>
          <p:cNvPr id="278" name="Rectangle 277"/>
          <p:cNvSpPr/>
          <p:nvPr/>
        </p:nvSpPr>
        <p:spPr>
          <a:xfrm>
            <a:off x="5289908" y="2784041"/>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Taburan pembekal FFB</a:t>
            </a:r>
            <a:endParaRPr lang="en-US" sz="800" dirty="0">
              <a:solidFill>
                <a:prstClr val="black"/>
              </a:solidFill>
              <a:cs typeface="Arial" pitchFamily="34" charset="0"/>
            </a:endParaRPr>
          </a:p>
        </p:txBody>
      </p:sp>
      <p:pic>
        <p:nvPicPr>
          <p:cNvPr id="279" name="Picture 27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6493410" y="2806331"/>
            <a:ext cx="151419" cy="54700"/>
          </a:xfrm>
          <a:prstGeom prst="rect">
            <a:avLst/>
          </a:prstGeom>
        </p:spPr>
      </p:pic>
      <p:sp>
        <p:nvSpPr>
          <p:cNvPr id="280" name="Rectangle 279"/>
          <p:cNvSpPr/>
          <p:nvPr/>
        </p:nvSpPr>
        <p:spPr>
          <a:xfrm>
            <a:off x="5300926" y="3138668"/>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Statistik dan Pelaporan </a:t>
            </a:r>
            <a:endParaRPr lang="en-US" sz="800" dirty="0">
              <a:solidFill>
                <a:prstClr val="black"/>
              </a:solidFill>
              <a:cs typeface="Arial" pitchFamily="34" charset="0"/>
            </a:endParaRPr>
          </a:p>
        </p:txBody>
      </p:sp>
      <p:pic>
        <p:nvPicPr>
          <p:cNvPr id="281" name="Picture 280"/>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6504428" y="3160958"/>
            <a:ext cx="151419" cy="54700"/>
          </a:xfrm>
          <a:prstGeom prst="rect">
            <a:avLst/>
          </a:prstGeom>
        </p:spPr>
      </p:pic>
      <p:sp>
        <p:nvSpPr>
          <p:cNvPr id="282" name="Rectangle 281"/>
          <p:cNvSpPr/>
          <p:nvPr/>
        </p:nvSpPr>
        <p:spPr>
          <a:xfrm>
            <a:off x="5300411" y="3492929"/>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a:solidFill>
                  <a:prstClr val="black"/>
                </a:solidFill>
                <a:cs typeface="Arial" pitchFamily="34" charset="0"/>
              </a:rPr>
              <a:t>Dashboard</a:t>
            </a:r>
          </a:p>
        </p:txBody>
      </p:sp>
      <p:pic>
        <p:nvPicPr>
          <p:cNvPr id="283" name="Picture 282"/>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6503913" y="3515219"/>
            <a:ext cx="151419" cy="54700"/>
          </a:xfrm>
          <a:prstGeom prst="rect">
            <a:avLst/>
          </a:prstGeom>
        </p:spPr>
      </p:pic>
      <p:sp>
        <p:nvSpPr>
          <p:cNvPr id="284" name="Rectangle 283"/>
          <p:cNvSpPr/>
          <p:nvPr/>
        </p:nvSpPr>
        <p:spPr>
          <a:xfrm>
            <a:off x="7161480" y="1007571"/>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Arahan Siasatan</a:t>
            </a:r>
            <a:endParaRPr lang="en-US" sz="800" dirty="0">
              <a:solidFill>
                <a:prstClr val="black"/>
              </a:solidFill>
              <a:cs typeface="Arial" pitchFamily="34" charset="0"/>
            </a:endParaRPr>
          </a:p>
        </p:txBody>
      </p:sp>
      <p:pic>
        <p:nvPicPr>
          <p:cNvPr id="285" name="Picture 284"/>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4982" y="1029861"/>
            <a:ext cx="151419" cy="54700"/>
          </a:xfrm>
          <a:prstGeom prst="rect">
            <a:avLst/>
          </a:prstGeom>
        </p:spPr>
      </p:pic>
      <p:sp>
        <p:nvSpPr>
          <p:cNvPr id="286" name="Rectangle 285"/>
          <p:cNvSpPr/>
          <p:nvPr/>
        </p:nvSpPr>
        <p:spPr>
          <a:xfrm>
            <a:off x="7161480" y="1347893"/>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Rekod Lawatan</a:t>
            </a:r>
            <a:endParaRPr lang="en-US" sz="800" dirty="0">
              <a:solidFill>
                <a:prstClr val="black"/>
              </a:solidFill>
              <a:cs typeface="Arial" pitchFamily="34" charset="0"/>
            </a:endParaRPr>
          </a:p>
        </p:txBody>
      </p:sp>
      <p:pic>
        <p:nvPicPr>
          <p:cNvPr id="287" name="Picture 28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4982" y="1370183"/>
            <a:ext cx="151419" cy="54700"/>
          </a:xfrm>
          <a:prstGeom prst="rect">
            <a:avLst/>
          </a:prstGeom>
        </p:spPr>
      </p:pic>
      <p:sp>
        <p:nvSpPr>
          <p:cNvPr id="288" name="Rectangle 287"/>
          <p:cNvSpPr/>
          <p:nvPr/>
        </p:nvSpPr>
        <p:spPr>
          <a:xfrm>
            <a:off x="7161304" y="1684480"/>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Tindakan</a:t>
            </a:r>
            <a:r>
              <a:rPr lang="en-US" sz="800" dirty="0">
                <a:solidFill>
                  <a:prstClr val="black"/>
                </a:solidFill>
                <a:cs typeface="Arial" pitchFamily="34" charset="0"/>
              </a:rPr>
              <a:t> </a:t>
            </a:r>
            <a:r>
              <a:rPr lang="en-US" sz="800" dirty="0" err="1">
                <a:solidFill>
                  <a:prstClr val="black"/>
                </a:solidFill>
                <a:cs typeface="Arial" pitchFamily="34" charset="0"/>
              </a:rPr>
              <a:t>Penguatkuasaan</a:t>
            </a:r>
            <a:endParaRPr lang="en-US" sz="800" dirty="0">
              <a:solidFill>
                <a:prstClr val="black"/>
              </a:solidFill>
              <a:cs typeface="Arial" pitchFamily="34" charset="0"/>
            </a:endParaRPr>
          </a:p>
        </p:txBody>
      </p:sp>
      <p:pic>
        <p:nvPicPr>
          <p:cNvPr id="289" name="Picture 28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4806" y="1706770"/>
            <a:ext cx="151419" cy="54700"/>
          </a:xfrm>
          <a:prstGeom prst="rect">
            <a:avLst/>
          </a:prstGeom>
        </p:spPr>
      </p:pic>
      <p:sp>
        <p:nvSpPr>
          <p:cNvPr id="290" name="Rectangle 289"/>
          <p:cNvSpPr/>
          <p:nvPr/>
        </p:nvSpPr>
        <p:spPr>
          <a:xfrm>
            <a:off x="7161304" y="2024802"/>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Rampasan</a:t>
            </a:r>
            <a:endParaRPr lang="en-US" sz="800" dirty="0">
              <a:solidFill>
                <a:prstClr val="black"/>
              </a:solidFill>
              <a:cs typeface="Arial" pitchFamily="34" charset="0"/>
            </a:endParaRPr>
          </a:p>
        </p:txBody>
      </p:sp>
      <p:pic>
        <p:nvPicPr>
          <p:cNvPr id="291" name="Picture 290"/>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4806" y="2047092"/>
            <a:ext cx="151419" cy="54700"/>
          </a:xfrm>
          <a:prstGeom prst="rect">
            <a:avLst/>
          </a:prstGeom>
        </p:spPr>
      </p:pic>
      <p:sp>
        <p:nvSpPr>
          <p:cNvPr id="292" name="Rectangle 291"/>
          <p:cNvSpPr/>
          <p:nvPr/>
        </p:nvSpPr>
        <p:spPr>
          <a:xfrm>
            <a:off x="7160093" y="2348881"/>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Profil</a:t>
            </a:r>
            <a:r>
              <a:rPr lang="en-US" sz="800" dirty="0">
                <a:solidFill>
                  <a:prstClr val="black"/>
                </a:solidFill>
                <a:cs typeface="Arial" pitchFamily="34" charset="0"/>
              </a:rPr>
              <a:t> </a:t>
            </a:r>
            <a:r>
              <a:rPr lang="en-US" sz="800" dirty="0" err="1">
                <a:solidFill>
                  <a:prstClr val="black"/>
                </a:solidFill>
                <a:cs typeface="Arial" pitchFamily="34" charset="0"/>
              </a:rPr>
              <a:t>Pelesen</a:t>
            </a:r>
            <a:r>
              <a:rPr lang="en-US" sz="800" dirty="0">
                <a:solidFill>
                  <a:prstClr val="black"/>
                </a:solidFill>
                <a:cs typeface="Arial" pitchFamily="34" charset="0"/>
              </a:rPr>
              <a:t> – </a:t>
            </a:r>
            <a:r>
              <a:rPr lang="en-US" sz="800" dirty="0" err="1">
                <a:solidFill>
                  <a:prstClr val="black"/>
                </a:solidFill>
                <a:cs typeface="Arial" pitchFamily="34" charset="0"/>
              </a:rPr>
              <a:t>rekod</a:t>
            </a:r>
            <a:r>
              <a:rPr lang="en-US" sz="800" dirty="0">
                <a:solidFill>
                  <a:prstClr val="black"/>
                </a:solidFill>
                <a:cs typeface="Arial" pitchFamily="34" charset="0"/>
              </a:rPr>
              <a:t> </a:t>
            </a:r>
            <a:r>
              <a:rPr lang="en-US" sz="800" dirty="0" err="1">
                <a:solidFill>
                  <a:prstClr val="black"/>
                </a:solidFill>
                <a:cs typeface="Arial" pitchFamily="34" charset="0"/>
              </a:rPr>
              <a:t>kesalahan</a:t>
            </a:r>
            <a:r>
              <a:rPr lang="en-US" sz="800" dirty="0">
                <a:solidFill>
                  <a:prstClr val="black"/>
                </a:solidFill>
                <a:cs typeface="Arial" pitchFamily="34" charset="0"/>
              </a:rPr>
              <a:t> </a:t>
            </a:r>
            <a:r>
              <a:rPr lang="en-US" sz="800" dirty="0" err="1">
                <a:solidFill>
                  <a:prstClr val="black"/>
                </a:solidFill>
                <a:cs typeface="Arial" pitchFamily="34" charset="0"/>
              </a:rPr>
              <a:t>lampau</a:t>
            </a:r>
            <a:endParaRPr lang="en-US" sz="800" dirty="0">
              <a:solidFill>
                <a:prstClr val="black"/>
              </a:solidFill>
              <a:cs typeface="Arial" pitchFamily="34" charset="0"/>
            </a:endParaRPr>
          </a:p>
        </p:txBody>
      </p:sp>
      <p:pic>
        <p:nvPicPr>
          <p:cNvPr id="293" name="Picture 292"/>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3595" y="2371171"/>
            <a:ext cx="151419" cy="54700"/>
          </a:xfrm>
          <a:prstGeom prst="rect">
            <a:avLst/>
          </a:prstGeom>
        </p:spPr>
      </p:pic>
      <p:sp>
        <p:nvSpPr>
          <p:cNvPr id="294" name="Rectangle 293"/>
          <p:cNvSpPr/>
          <p:nvPr/>
        </p:nvSpPr>
        <p:spPr>
          <a:xfrm>
            <a:off x="7160093" y="2689203"/>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Rangkaian</a:t>
            </a:r>
            <a:r>
              <a:rPr lang="en-US" sz="800" dirty="0">
                <a:solidFill>
                  <a:prstClr val="black"/>
                </a:solidFill>
                <a:cs typeface="Arial" pitchFamily="34" charset="0"/>
              </a:rPr>
              <a:t> </a:t>
            </a:r>
            <a:r>
              <a:rPr lang="en-US" sz="800" dirty="0" err="1">
                <a:solidFill>
                  <a:prstClr val="black"/>
                </a:solidFill>
                <a:cs typeface="Arial" pitchFamily="34" charset="0"/>
              </a:rPr>
              <a:t>sindiket</a:t>
            </a:r>
            <a:endParaRPr lang="en-US" sz="800" dirty="0">
              <a:solidFill>
                <a:prstClr val="black"/>
              </a:solidFill>
              <a:cs typeface="Arial" pitchFamily="34" charset="0"/>
            </a:endParaRPr>
          </a:p>
        </p:txBody>
      </p:sp>
      <p:pic>
        <p:nvPicPr>
          <p:cNvPr id="295" name="Picture 294"/>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3595" y="2711493"/>
            <a:ext cx="151419" cy="54700"/>
          </a:xfrm>
          <a:prstGeom prst="rect">
            <a:avLst/>
          </a:prstGeom>
        </p:spPr>
      </p:pic>
      <p:sp>
        <p:nvSpPr>
          <p:cNvPr id="296" name="Rectangle 295"/>
          <p:cNvSpPr/>
          <p:nvPr/>
        </p:nvSpPr>
        <p:spPr>
          <a:xfrm>
            <a:off x="7160093" y="3035091"/>
            <a:ext cx="1374053" cy="296303"/>
          </a:xfrm>
          <a:prstGeom prst="rect">
            <a:avLst/>
          </a:prstGeom>
          <a:solidFill>
            <a:srgbClr val="FC84A1"/>
          </a:solidFill>
          <a:ln w="19050" cap="rnd" cmpd="sng" algn="ctr">
            <a:solidFill>
              <a:srgbClr val="1E5155">
                <a:lumMod val="75000"/>
              </a:srgbClr>
            </a:solidFill>
            <a:prstDash val="solid"/>
          </a:ln>
          <a:effectLst/>
        </p:spPr>
        <p:txBody>
          <a:bodyPr rtlCol="0" anchor="ctr"/>
          <a:lstStyle/>
          <a:p>
            <a:pPr algn="ctr" defTabSz="342892"/>
            <a:r>
              <a:rPr lang="nl-NL" sz="800" dirty="0">
                <a:solidFill>
                  <a:prstClr val="black"/>
                </a:solidFill>
                <a:cs typeface="Arial" pitchFamily="34" charset="0"/>
              </a:rPr>
              <a:t>Geofence Hotspot dan Geofence Pelesen</a:t>
            </a:r>
          </a:p>
        </p:txBody>
      </p:sp>
      <p:pic>
        <p:nvPicPr>
          <p:cNvPr id="297" name="Picture 29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3595" y="3057381"/>
            <a:ext cx="151419" cy="54700"/>
          </a:xfrm>
          <a:prstGeom prst="rect">
            <a:avLst/>
          </a:prstGeom>
        </p:spPr>
      </p:pic>
      <p:sp>
        <p:nvSpPr>
          <p:cNvPr id="298" name="Rectangle 297"/>
          <p:cNvSpPr/>
          <p:nvPr/>
        </p:nvSpPr>
        <p:spPr>
          <a:xfrm>
            <a:off x="7160093" y="3375413"/>
            <a:ext cx="1374053" cy="359795"/>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Pendaftaran</a:t>
            </a:r>
            <a:r>
              <a:rPr lang="en-US" sz="800" dirty="0">
                <a:solidFill>
                  <a:prstClr val="black"/>
                </a:solidFill>
                <a:cs typeface="Arial" pitchFamily="34" charset="0"/>
              </a:rPr>
              <a:t> </a:t>
            </a:r>
            <a:r>
              <a:rPr lang="en-US" sz="800" dirty="0" err="1">
                <a:solidFill>
                  <a:prstClr val="black"/>
                </a:solidFill>
                <a:cs typeface="Arial" pitchFamily="34" charset="0"/>
              </a:rPr>
              <a:t>Penggred</a:t>
            </a:r>
            <a:r>
              <a:rPr lang="en-US" sz="800" dirty="0">
                <a:solidFill>
                  <a:prstClr val="black"/>
                </a:solidFill>
                <a:cs typeface="Arial" pitchFamily="34" charset="0"/>
              </a:rPr>
              <a:t> FFB, </a:t>
            </a:r>
            <a:r>
              <a:rPr lang="en-US" sz="800" dirty="0" err="1">
                <a:solidFill>
                  <a:prstClr val="black"/>
                </a:solidFill>
                <a:cs typeface="Arial" pitchFamily="34" charset="0"/>
              </a:rPr>
              <a:t>Pengukur</a:t>
            </a:r>
            <a:r>
              <a:rPr lang="en-US" sz="800" dirty="0">
                <a:solidFill>
                  <a:prstClr val="black"/>
                </a:solidFill>
                <a:cs typeface="Arial" pitchFamily="34" charset="0"/>
              </a:rPr>
              <a:t>, </a:t>
            </a:r>
            <a:r>
              <a:rPr lang="en-US" sz="800" dirty="0" err="1">
                <a:solidFill>
                  <a:prstClr val="black"/>
                </a:solidFill>
                <a:cs typeface="Arial" pitchFamily="34" charset="0"/>
              </a:rPr>
              <a:t>Makmal</a:t>
            </a:r>
            <a:r>
              <a:rPr lang="en-US" sz="800" dirty="0">
                <a:solidFill>
                  <a:prstClr val="black"/>
                </a:solidFill>
                <a:cs typeface="Arial" pitchFamily="34" charset="0"/>
              </a:rPr>
              <a:t>, Nursery Operator</a:t>
            </a:r>
          </a:p>
        </p:txBody>
      </p:sp>
      <p:pic>
        <p:nvPicPr>
          <p:cNvPr id="299" name="Picture 29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3595" y="3397703"/>
            <a:ext cx="151419" cy="54700"/>
          </a:xfrm>
          <a:prstGeom prst="rect">
            <a:avLst/>
          </a:prstGeom>
        </p:spPr>
      </p:pic>
      <p:sp>
        <p:nvSpPr>
          <p:cNvPr id="300" name="Rectangle 299"/>
          <p:cNvSpPr/>
          <p:nvPr/>
        </p:nvSpPr>
        <p:spPr>
          <a:xfrm>
            <a:off x="8960392" y="1007571"/>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Licensee Directory</a:t>
            </a:r>
            <a:endParaRPr lang="en-US" sz="800" dirty="0">
              <a:solidFill>
                <a:prstClr val="black"/>
              </a:solidFill>
              <a:cs typeface="Arial" pitchFamily="34" charset="0"/>
            </a:endParaRPr>
          </a:p>
        </p:txBody>
      </p:sp>
      <p:pic>
        <p:nvPicPr>
          <p:cNvPr id="301" name="Picture 300"/>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10163894" y="1029861"/>
            <a:ext cx="151419" cy="54700"/>
          </a:xfrm>
          <a:prstGeom prst="rect">
            <a:avLst/>
          </a:prstGeom>
        </p:spPr>
      </p:pic>
      <p:sp>
        <p:nvSpPr>
          <p:cNvPr id="302" name="Rectangle 301"/>
          <p:cNvSpPr/>
          <p:nvPr/>
        </p:nvSpPr>
        <p:spPr>
          <a:xfrm>
            <a:off x="8960392" y="1347893"/>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e-Pay</a:t>
            </a:r>
            <a:endParaRPr lang="en-US" sz="800" dirty="0">
              <a:solidFill>
                <a:prstClr val="black"/>
              </a:solidFill>
              <a:cs typeface="Arial" pitchFamily="34" charset="0"/>
            </a:endParaRPr>
          </a:p>
        </p:txBody>
      </p:sp>
      <p:pic>
        <p:nvPicPr>
          <p:cNvPr id="303" name="Picture 302"/>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10163894" y="1370183"/>
            <a:ext cx="151419" cy="54700"/>
          </a:xfrm>
          <a:prstGeom prst="rect">
            <a:avLst/>
          </a:prstGeom>
        </p:spPr>
      </p:pic>
      <p:sp>
        <p:nvSpPr>
          <p:cNvPr id="304" name="Rectangle 303"/>
          <p:cNvSpPr/>
          <p:nvPr/>
        </p:nvSpPr>
        <p:spPr>
          <a:xfrm>
            <a:off x="8959181" y="1700809"/>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e-Notice</a:t>
            </a:r>
            <a:endParaRPr lang="en-US" sz="800" dirty="0">
              <a:solidFill>
                <a:prstClr val="black"/>
              </a:solidFill>
              <a:cs typeface="Arial" pitchFamily="34" charset="0"/>
            </a:endParaRPr>
          </a:p>
        </p:txBody>
      </p:sp>
      <p:pic>
        <p:nvPicPr>
          <p:cNvPr id="305" name="Picture 304"/>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10162683" y="1723099"/>
            <a:ext cx="151419" cy="54700"/>
          </a:xfrm>
          <a:prstGeom prst="rect">
            <a:avLst/>
          </a:prstGeom>
        </p:spPr>
      </p:pic>
      <p:sp>
        <p:nvSpPr>
          <p:cNvPr id="306" name="Rectangle 305"/>
          <p:cNvSpPr/>
          <p:nvPr/>
        </p:nvSpPr>
        <p:spPr>
          <a:xfrm>
            <a:off x="8959181" y="2041131"/>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e-Record</a:t>
            </a:r>
            <a:endParaRPr lang="en-US" sz="800" dirty="0">
              <a:solidFill>
                <a:prstClr val="black"/>
              </a:solidFill>
              <a:cs typeface="Arial" pitchFamily="34" charset="0"/>
            </a:endParaRPr>
          </a:p>
        </p:txBody>
      </p:sp>
      <p:pic>
        <p:nvPicPr>
          <p:cNvPr id="307" name="Picture 30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10162683" y="2063421"/>
            <a:ext cx="151419" cy="54700"/>
          </a:xfrm>
          <a:prstGeom prst="rect">
            <a:avLst/>
          </a:prstGeom>
        </p:spPr>
      </p:pic>
      <p:sp>
        <p:nvSpPr>
          <p:cNvPr id="308" name="Rectangle 307"/>
          <p:cNvSpPr/>
          <p:nvPr/>
        </p:nvSpPr>
        <p:spPr>
          <a:xfrm>
            <a:off x="8959181" y="2387019"/>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e-Compound</a:t>
            </a:r>
            <a:endParaRPr lang="en-US" sz="800" dirty="0">
              <a:solidFill>
                <a:prstClr val="black"/>
              </a:solidFill>
              <a:cs typeface="Arial" pitchFamily="34" charset="0"/>
            </a:endParaRPr>
          </a:p>
        </p:txBody>
      </p:sp>
      <p:pic>
        <p:nvPicPr>
          <p:cNvPr id="309" name="Picture 30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10162683" y="2409309"/>
            <a:ext cx="151419" cy="54700"/>
          </a:xfrm>
          <a:prstGeom prst="rect">
            <a:avLst/>
          </a:prstGeom>
        </p:spPr>
      </p:pic>
      <p:sp>
        <p:nvSpPr>
          <p:cNvPr id="310" name="Rectangle 309"/>
          <p:cNvSpPr/>
          <p:nvPr/>
        </p:nvSpPr>
        <p:spPr>
          <a:xfrm>
            <a:off x="8959181" y="2727341"/>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e-Complaint</a:t>
            </a:r>
            <a:endParaRPr lang="en-US" sz="800" dirty="0">
              <a:solidFill>
                <a:prstClr val="black"/>
              </a:solidFill>
              <a:cs typeface="Arial" pitchFamily="34" charset="0"/>
            </a:endParaRPr>
          </a:p>
        </p:txBody>
      </p:sp>
      <p:pic>
        <p:nvPicPr>
          <p:cNvPr id="311" name="Picture 310"/>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10162683" y="2749631"/>
            <a:ext cx="151419" cy="54700"/>
          </a:xfrm>
          <a:prstGeom prst="rect">
            <a:avLst/>
          </a:prstGeom>
        </p:spPr>
      </p:pic>
      <p:sp>
        <p:nvSpPr>
          <p:cNvPr id="106" name="Rectangle 105"/>
          <p:cNvSpPr/>
          <p:nvPr/>
        </p:nvSpPr>
        <p:spPr>
          <a:xfrm>
            <a:off x="7160093" y="3791048"/>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Pangkalan data kompetensi pegawai</a:t>
            </a:r>
            <a:endParaRPr lang="en-US" sz="800" dirty="0">
              <a:solidFill>
                <a:prstClr val="black"/>
              </a:solidFill>
              <a:cs typeface="Arial" pitchFamily="34" charset="0"/>
            </a:endParaRPr>
          </a:p>
        </p:txBody>
      </p:sp>
      <p:pic>
        <p:nvPicPr>
          <p:cNvPr id="107" name="Picture 10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3595" y="3813338"/>
            <a:ext cx="151419" cy="54700"/>
          </a:xfrm>
          <a:prstGeom prst="rect">
            <a:avLst/>
          </a:prstGeom>
        </p:spPr>
      </p:pic>
      <p:sp>
        <p:nvSpPr>
          <p:cNvPr id="108" name="Rectangle 107"/>
          <p:cNvSpPr/>
          <p:nvPr/>
        </p:nvSpPr>
        <p:spPr>
          <a:xfrm>
            <a:off x="7170220" y="4143191"/>
            <a:ext cx="1374053" cy="296303"/>
          </a:xfrm>
          <a:prstGeom prst="rect">
            <a:avLst/>
          </a:prstGeom>
          <a:solidFill>
            <a:srgbClr val="FC84A1"/>
          </a:solidFill>
          <a:ln w="19050" cap="rnd" cmpd="sng" algn="ctr">
            <a:solidFill>
              <a:srgbClr val="1E5155">
                <a:lumMod val="75000"/>
              </a:srgbClr>
            </a:solidFill>
            <a:prstDash val="solid"/>
          </a:ln>
          <a:effectLst/>
        </p:spPr>
        <p:txBody>
          <a:bodyPr rtlCol="0" anchor="ctr"/>
          <a:lstStyle/>
          <a:p>
            <a:pPr algn="ctr" defTabSz="342892"/>
            <a:r>
              <a:rPr lang="en-US" sz="800">
                <a:solidFill>
                  <a:prstClr val="black"/>
                </a:solidFill>
                <a:cs typeface="Arial" pitchFamily="34" charset="0"/>
              </a:rPr>
              <a:t>Tracking system</a:t>
            </a:r>
            <a:endParaRPr lang="en-US" sz="800" dirty="0">
              <a:solidFill>
                <a:prstClr val="black"/>
              </a:solidFill>
              <a:cs typeface="Arial" pitchFamily="34" charset="0"/>
            </a:endParaRPr>
          </a:p>
        </p:txBody>
      </p:sp>
      <p:pic>
        <p:nvPicPr>
          <p:cNvPr id="109" name="Picture 108"/>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73722" y="4165481"/>
            <a:ext cx="151419" cy="54700"/>
          </a:xfrm>
          <a:prstGeom prst="rect">
            <a:avLst/>
          </a:prstGeom>
        </p:spPr>
      </p:pic>
      <p:sp>
        <p:nvSpPr>
          <p:cNvPr id="110" name="Rectangle 109"/>
          <p:cNvSpPr/>
          <p:nvPr/>
        </p:nvSpPr>
        <p:spPr>
          <a:xfrm>
            <a:off x="7160093" y="4477127"/>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 sz="800" dirty="0">
                <a:solidFill>
                  <a:prstClr val="black"/>
                </a:solidFill>
                <a:cs typeface="Arial" pitchFamily="34" charset="0"/>
              </a:rPr>
              <a:t>Statistik dan Pelaporan </a:t>
            </a:r>
            <a:endParaRPr lang="en-US" sz="800" dirty="0">
              <a:solidFill>
                <a:prstClr val="black"/>
              </a:solidFill>
              <a:cs typeface="Arial" pitchFamily="34" charset="0"/>
            </a:endParaRPr>
          </a:p>
        </p:txBody>
      </p:sp>
      <p:pic>
        <p:nvPicPr>
          <p:cNvPr id="111" name="Picture 110"/>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63595" y="4499417"/>
            <a:ext cx="151419" cy="54700"/>
          </a:xfrm>
          <a:prstGeom prst="rect">
            <a:avLst/>
          </a:prstGeom>
        </p:spPr>
      </p:pic>
      <p:sp>
        <p:nvSpPr>
          <p:cNvPr id="112" name="Rectangle 111"/>
          <p:cNvSpPr/>
          <p:nvPr/>
        </p:nvSpPr>
        <p:spPr>
          <a:xfrm>
            <a:off x="7151088" y="4830271"/>
            <a:ext cx="1374053"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US" sz="800" dirty="0">
                <a:solidFill>
                  <a:prstClr val="black"/>
                </a:solidFill>
                <a:cs typeface="Arial" pitchFamily="34" charset="0"/>
              </a:rPr>
              <a:t>Dashboard</a:t>
            </a:r>
          </a:p>
        </p:txBody>
      </p:sp>
      <p:pic>
        <p:nvPicPr>
          <p:cNvPr id="113" name="Picture 112"/>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8354590" y="4852561"/>
            <a:ext cx="151419" cy="54700"/>
          </a:xfrm>
          <a:prstGeom prst="rect">
            <a:avLst/>
          </a:prstGeom>
        </p:spPr>
      </p:pic>
      <p:sp>
        <p:nvSpPr>
          <p:cNvPr id="2" name="TextBox 1"/>
          <p:cNvSpPr txBox="1"/>
          <p:nvPr/>
        </p:nvSpPr>
        <p:spPr>
          <a:xfrm>
            <a:off x="1631644" y="5512815"/>
            <a:ext cx="1585928" cy="1194869"/>
          </a:xfrm>
          <a:prstGeom prst="rect">
            <a:avLst/>
          </a:prstGeom>
          <a:ln w="9525"/>
        </p:spPr>
        <p:style>
          <a:lnRef idx="2">
            <a:schemeClr val="dk1"/>
          </a:lnRef>
          <a:fillRef idx="1">
            <a:schemeClr val="lt1"/>
          </a:fillRef>
          <a:effectRef idx="0">
            <a:schemeClr val="dk1"/>
          </a:effectRef>
          <a:fontRef idx="minor">
            <a:schemeClr val="dk1"/>
          </a:fontRef>
        </p:style>
        <p:txBody>
          <a:bodyPr wrap="square" rtlCol="0">
            <a:noAutofit/>
          </a:bodyPr>
          <a:lstStyle/>
          <a:p>
            <a:r>
              <a:rPr lang="en-GB" sz="800" b="1" u="sng" dirty="0" err="1">
                <a:solidFill>
                  <a:prstClr val="black"/>
                </a:solidFill>
              </a:rPr>
              <a:t>Akronim</a:t>
            </a:r>
            <a:endParaRPr lang="en-GB" sz="800" b="1" u="sng" dirty="0">
              <a:solidFill>
                <a:prstClr val="black"/>
              </a:solidFill>
            </a:endParaRPr>
          </a:p>
          <a:p>
            <a:pPr marL="361950" indent="-361950">
              <a:tabLst>
                <a:tab pos="265113" algn="l"/>
              </a:tabLst>
            </a:pPr>
            <a:endParaRPr lang="en-GB" sz="800" dirty="0">
              <a:solidFill>
                <a:prstClr val="black"/>
              </a:solidFill>
            </a:endParaRPr>
          </a:p>
          <a:p>
            <a:pPr marL="361950" indent="-361950">
              <a:tabLst>
                <a:tab pos="265113" algn="l"/>
              </a:tabLst>
            </a:pPr>
            <a:r>
              <a:rPr lang="en-GB" sz="800" dirty="0">
                <a:solidFill>
                  <a:prstClr val="black"/>
                </a:solidFill>
              </a:rPr>
              <a:t>CB 	-	</a:t>
            </a:r>
            <a:r>
              <a:rPr lang="en-GB" sz="800" dirty="0" err="1">
                <a:solidFill>
                  <a:prstClr val="black"/>
                </a:solidFill>
              </a:rPr>
              <a:t>Badan</a:t>
            </a:r>
            <a:r>
              <a:rPr lang="en-GB" sz="800" dirty="0">
                <a:solidFill>
                  <a:prstClr val="black"/>
                </a:solidFill>
              </a:rPr>
              <a:t> </a:t>
            </a:r>
            <a:r>
              <a:rPr lang="en-GB" sz="800" dirty="0" err="1">
                <a:solidFill>
                  <a:prstClr val="black"/>
                </a:solidFill>
              </a:rPr>
              <a:t>Pensijilan</a:t>
            </a:r>
            <a:r>
              <a:rPr lang="en-GB" sz="800" dirty="0">
                <a:solidFill>
                  <a:prstClr val="black"/>
                </a:solidFill>
              </a:rPr>
              <a:t>  </a:t>
            </a:r>
          </a:p>
          <a:p>
            <a:pPr marL="361950" indent="-361950">
              <a:tabLst>
                <a:tab pos="265113" algn="l"/>
              </a:tabLst>
            </a:pPr>
            <a:r>
              <a:rPr lang="en-GB" sz="800" dirty="0">
                <a:solidFill>
                  <a:prstClr val="black"/>
                </a:solidFill>
              </a:rPr>
              <a:t>PO	-	</a:t>
            </a:r>
            <a:r>
              <a:rPr lang="en-GB" sz="800" dirty="0" err="1">
                <a:solidFill>
                  <a:prstClr val="black"/>
                </a:solidFill>
              </a:rPr>
              <a:t>Minyak</a:t>
            </a:r>
            <a:r>
              <a:rPr lang="en-GB" sz="800" dirty="0">
                <a:solidFill>
                  <a:prstClr val="black"/>
                </a:solidFill>
              </a:rPr>
              <a:t> </a:t>
            </a:r>
            <a:r>
              <a:rPr lang="en-GB" sz="800" dirty="0" err="1">
                <a:solidFill>
                  <a:prstClr val="black"/>
                </a:solidFill>
              </a:rPr>
              <a:t>Sawit</a:t>
            </a:r>
            <a:endParaRPr lang="en-GB" sz="800" dirty="0">
              <a:solidFill>
                <a:prstClr val="black"/>
              </a:solidFill>
            </a:endParaRPr>
          </a:p>
          <a:p>
            <a:pPr marL="361950" indent="-361950">
              <a:tabLst>
                <a:tab pos="265113" algn="l"/>
              </a:tabLst>
            </a:pPr>
            <a:r>
              <a:rPr lang="en-GB" sz="800" dirty="0">
                <a:solidFill>
                  <a:prstClr val="black"/>
                </a:solidFill>
              </a:rPr>
              <a:t>PK	-	</a:t>
            </a:r>
            <a:r>
              <a:rPr lang="en-GB" sz="800" dirty="0" err="1">
                <a:solidFill>
                  <a:prstClr val="black"/>
                </a:solidFill>
              </a:rPr>
              <a:t>Isirung</a:t>
            </a:r>
            <a:r>
              <a:rPr lang="en-GB" sz="800" dirty="0">
                <a:solidFill>
                  <a:prstClr val="black"/>
                </a:solidFill>
              </a:rPr>
              <a:t> </a:t>
            </a:r>
            <a:r>
              <a:rPr lang="en-GB" sz="800" dirty="0" err="1">
                <a:solidFill>
                  <a:prstClr val="black"/>
                </a:solidFill>
              </a:rPr>
              <a:t>Sawit</a:t>
            </a:r>
            <a:endParaRPr lang="en-GB" sz="800" dirty="0">
              <a:solidFill>
                <a:prstClr val="black"/>
              </a:solidFill>
            </a:endParaRPr>
          </a:p>
          <a:p>
            <a:pPr marL="361950" indent="-361950">
              <a:tabLst>
                <a:tab pos="265113" algn="l"/>
              </a:tabLst>
            </a:pPr>
            <a:r>
              <a:rPr lang="en-GB" sz="800" dirty="0">
                <a:solidFill>
                  <a:prstClr val="black"/>
                </a:solidFill>
              </a:rPr>
              <a:t>PKC	-	</a:t>
            </a:r>
            <a:r>
              <a:rPr lang="en-GB" sz="800" dirty="0" err="1">
                <a:solidFill>
                  <a:prstClr val="black"/>
                </a:solidFill>
              </a:rPr>
              <a:t>Bungkil</a:t>
            </a:r>
            <a:r>
              <a:rPr lang="en-GB" sz="800" dirty="0">
                <a:solidFill>
                  <a:prstClr val="black"/>
                </a:solidFill>
              </a:rPr>
              <a:t> </a:t>
            </a:r>
            <a:r>
              <a:rPr lang="en-GB" sz="800" dirty="0" err="1">
                <a:solidFill>
                  <a:prstClr val="black"/>
                </a:solidFill>
              </a:rPr>
              <a:t>Isirung</a:t>
            </a:r>
            <a:r>
              <a:rPr lang="en-GB" sz="800" dirty="0">
                <a:solidFill>
                  <a:prstClr val="black"/>
                </a:solidFill>
              </a:rPr>
              <a:t> </a:t>
            </a:r>
            <a:r>
              <a:rPr lang="en-GB" sz="800" dirty="0" err="1">
                <a:solidFill>
                  <a:prstClr val="black"/>
                </a:solidFill>
              </a:rPr>
              <a:t>Sawit</a:t>
            </a:r>
            <a:r>
              <a:rPr lang="en-GB" sz="800" dirty="0">
                <a:solidFill>
                  <a:prstClr val="black"/>
                </a:solidFill>
              </a:rPr>
              <a:t> </a:t>
            </a:r>
          </a:p>
          <a:p>
            <a:pPr marL="361950" indent="-361950">
              <a:tabLst>
                <a:tab pos="265113" algn="l"/>
              </a:tabLst>
            </a:pPr>
            <a:r>
              <a:rPr lang="en-GB" sz="800" dirty="0">
                <a:solidFill>
                  <a:prstClr val="black"/>
                </a:solidFill>
                <a:cs typeface="Arial" pitchFamily="34" charset="0"/>
              </a:rPr>
              <a:t>PCM	-	</a:t>
            </a:r>
            <a:r>
              <a:rPr lang="en-US" sz="800" dirty="0" err="1">
                <a:solidFill>
                  <a:prstClr val="black"/>
                </a:solidFill>
                <a:cs typeface="Arial" pitchFamily="34" charset="0"/>
              </a:rPr>
              <a:t>Oleokimia</a:t>
            </a:r>
            <a:r>
              <a:rPr lang="en-US" sz="800" dirty="0">
                <a:solidFill>
                  <a:prstClr val="black"/>
                </a:solidFill>
                <a:cs typeface="Arial" pitchFamily="34" charset="0"/>
              </a:rPr>
              <a:t> </a:t>
            </a:r>
            <a:r>
              <a:rPr lang="en-US" sz="800" dirty="0" err="1">
                <a:solidFill>
                  <a:prstClr val="black"/>
                </a:solidFill>
                <a:cs typeface="Arial" pitchFamily="34" charset="0"/>
              </a:rPr>
              <a:t>Sawit</a:t>
            </a:r>
            <a:r>
              <a:rPr lang="en-US" sz="800" dirty="0">
                <a:solidFill>
                  <a:prstClr val="black"/>
                </a:solidFill>
                <a:cs typeface="Arial" pitchFamily="34" charset="0"/>
              </a:rPr>
              <a:t> (PCM)</a:t>
            </a:r>
          </a:p>
          <a:p>
            <a:pPr marL="361950" indent="-361950">
              <a:tabLst>
                <a:tab pos="265113" algn="l"/>
              </a:tabLst>
            </a:pPr>
            <a:r>
              <a:rPr lang="en-US" sz="800" dirty="0">
                <a:solidFill>
                  <a:prstClr val="black"/>
                </a:solidFill>
                <a:cs typeface="Arial" pitchFamily="34" charset="0"/>
              </a:rPr>
              <a:t>PFA	-	</a:t>
            </a:r>
            <a:r>
              <a:rPr lang="en-US" sz="800" dirty="0" err="1">
                <a:solidFill>
                  <a:prstClr val="black"/>
                </a:solidFill>
                <a:cs typeface="Arial" pitchFamily="34" charset="0"/>
              </a:rPr>
              <a:t>Asid</a:t>
            </a:r>
            <a:r>
              <a:rPr lang="en-US" sz="800" dirty="0">
                <a:solidFill>
                  <a:prstClr val="black"/>
                </a:solidFill>
                <a:cs typeface="Arial" pitchFamily="34" charset="0"/>
              </a:rPr>
              <a:t> </a:t>
            </a:r>
            <a:r>
              <a:rPr lang="en-US" sz="800" dirty="0" err="1">
                <a:solidFill>
                  <a:prstClr val="black"/>
                </a:solidFill>
                <a:cs typeface="Arial" pitchFamily="34" charset="0"/>
              </a:rPr>
              <a:t>Lemak</a:t>
            </a:r>
            <a:r>
              <a:rPr lang="en-US" sz="800" dirty="0">
                <a:solidFill>
                  <a:prstClr val="black"/>
                </a:solidFill>
                <a:cs typeface="Arial" pitchFamily="34" charset="0"/>
              </a:rPr>
              <a:t> </a:t>
            </a:r>
            <a:r>
              <a:rPr lang="en-US" sz="800" dirty="0" err="1">
                <a:solidFill>
                  <a:prstClr val="black"/>
                </a:solidFill>
                <a:cs typeface="Arial" pitchFamily="34" charset="0"/>
              </a:rPr>
              <a:t>Sawit</a:t>
            </a:r>
            <a:endParaRPr lang="en-US" sz="800" dirty="0">
              <a:solidFill>
                <a:prstClr val="black"/>
              </a:solidFill>
              <a:cs typeface="Arial" pitchFamily="34" charset="0"/>
            </a:endParaRPr>
          </a:p>
          <a:p>
            <a:pPr marL="361950" indent="-361950">
              <a:tabLst>
                <a:tab pos="265113" algn="l"/>
              </a:tabLst>
            </a:pPr>
            <a:r>
              <a:rPr lang="en-US" sz="800" dirty="0">
                <a:solidFill>
                  <a:prstClr val="black"/>
                </a:solidFill>
                <a:cs typeface="Arial" pitchFamily="34" charset="0"/>
              </a:rPr>
              <a:t>FFB	-	</a:t>
            </a:r>
            <a:r>
              <a:rPr lang="en-US" sz="800" dirty="0" err="1">
                <a:solidFill>
                  <a:prstClr val="black"/>
                </a:solidFill>
                <a:cs typeface="Arial" pitchFamily="34" charset="0"/>
              </a:rPr>
              <a:t>Buah</a:t>
            </a:r>
            <a:r>
              <a:rPr lang="en-US" sz="800" dirty="0">
                <a:solidFill>
                  <a:prstClr val="black"/>
                </a:solidFill>
                <a:cs typeface="Arial" pitchFamily="34" charset="0"/>
              </a:rPr>
              <a:t> </a:t>
            </a:r>
            <a:r>
              <a:rPr lang="en-US" sz="800" dirty="0" err="1">
                <a:solidFill>
                  <a:prstClr val="black"/>
                </a:solidFill>
                <a:cs typeface="Arial" pitchFamily="34" charset="0"/>
              </a:rPr>
              <a:t>Kelapa</a:t>
            </a:r>
            <a:r>
              <a:rPr lang="en-US" sz="800" dirty="0">
                <a:solidFill>
                  <a:prstClr val="black"/>
                </a:solidFill>
                <a:cs typeface="Arial" pitchFamily="34" charset="0"/>
              </a:rPr>
              <a:t> </a:t>
            </a:r>
            <a:r>
              <a:rPr lang="en-US" sz="800" dirty="0" err="1">
                <a:solidFill>
                  <a:prstClr val="black"/>
                </a:solidFill>
                <a:cs typeface="Arial" pitchFamily="34" charset="0"/>
              </a:rPr>
              <a:t>Sawit</a:t>
            </a:r>
            <a:endParaRPr lang="en-GB" sz="800" dirty="0">
              <a:solidFill>
                <a:prstClr val="black"/>
              </a:solidFill>
            </a:endParaRPr>
          </a:p>
        </p:txBody>
      </p:sp>
      <p:grpSp>
        <p:nvGrpSpPr>
          <p:cNvPr id="4" name="Group 3"/>
          <p:cNvGrpSpPr/>
          <p:nvPr/>
        </p:nvGrpSpPr>
        <p:grpSpPr>
          <a:xfrm>
            <a:off x="1680066" y="5140599"/>
            <a:ext cx="410192" cy="172549"/>
            <a:chOff x="4860032" y="5937699"/>
            <a:chExt cx="410192" cy="172549"/>
          </a:xfrm>
        </p:grpSpPr>
        <p:sp>
          <p:nvSpPr>
            <p:cNvPr id="115" name="Rectangle 114"/>
            <p:cNvSpPr/>
            <p:nvPr/>
          </p:nvSpPr>
          <p:spPr>
            <a:xfrm>
              <a:off x="4860032" y="5937699"/>
              <a:ext cx="410192" cy="172549"/>
            </a:xfrm>
            <a:prstGeom prst="rect">
              <a:avLst/>
            </a:prstGeom>
            <a:solidFill>
              <a:srgbClr val="FC84A1"/>
            </a:solidFill>
            <a:ln w="19050" cap="rnd" cmpd="sng" algn="ctr">
              <a:solidFill>
                <a:srgbClr val="1E5155">
                  <a:lumMod val="75000"/>
                </a:srgbClr>
              </a:solidFill>
              <a:prstDash val="solid"/>
            </a:ln>
            <a:effectLst/>
          </p:spPr>
          <p:txBody>
            <a:bodyPr rtlCol="0" anchor="ctr"/>
            <a:lstStyle/>
            <a:p>
              <a:pPr algn="ctr" defTabSz="342892"/>
              <a:endParaRPr lang="en-US" sz="800" dirty="0">
                <a:solidFill>
                  <a:prstClr val="black"/>
                </a:solidFill>
                <a:cs typeface="Arial" pitchFamily="34" charset="0"/>
              </a:endParaRPr>
            </a:p>
          </p:txBody>
        </p:sp>
        <p:pic>
          <p:nvPicPr>
            <p:cNvPr id="116" name="Picture 115"/>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5098116" y="5952150"/>
              <a:ext cx="151419" cy="54700"/>
            </a:xfrm>
            <a:prstGeom prst="rect">
              <a:avLst/>
            </a:prstGeom>
          </p:spPr>
        </p:pic>
      </p:grpSp>
      <p:graphicFrame>
        <p:nvGraphicFramePr>
          <p:cNvPr id="117" name="Table 116"/>
          <p:cNvGraphicFramePr>
            <a:graphicFrameLocks noGrp="1"/>
          </p:cNvGraphicFramePr>
          <p:nvPr>
            <p:extLst/>
          </p:nvPr>
        </p:nvGraphicFramePr>
        <p:xfrm>
          <a:off x="1652373" y="4852561"/>
          <a:ext cx="1577330" cy="548640"/>
        </p:xfrm>
        <a:graphic>
          <a:graphicData uri="http://schemas.openxmlformats.org/drawingml/2006/table">
            <a:tbl>
              <a:tblPr firstRow="1" bandRow="1">
                <a:tableStyleId>{5940675A-B579-460E-94D1-54222C63F5DA}</a:tableStyleId>
              </a:tblPr>
              <a:tblGrid>
                <a:gridCol w="476245"/>
                <a:gridCol w="1101085"/>
              </a:tblGrid>
              <a:tr h="0">
                <a:tc>
                  <a:txBody>
                    <a:bodyPr/>
                    <a:lstStyle/>
                    <a:p>
                      <a:r>
                        <a:rPr lang="en-US" sz="800" b="1" dirty="0" err="1" smtClean="0">
                          <a:solidFill>
                            <a:schemeClr val="bg1"/>
                          </a:solidFill>
                        </a:rPr>
                        <a:t>Simbol</a:t>
                      </a:r>
                      <a:endParaRPr lang="en-US" sz="800" b="1" dirty="0">
                        <a:solidFill>
                          <a:schemeClr val="bg1"/>
                        </a:solidFill>
                      </a:endParaRPr>
                    </a:p>
                  </a:txBody>
                  <a:tcPr>
                    <a:solidFill>
                      <a:srgbClr val="C00000"/>
                    </a:solidFill>
                  </a:tcPr>
                </a:tc>
                <a:tc>
                  <a:txBody>
                    <a:bodyPr/>
                    <a:lstStyle/>
                    <a:p>
                      <a:r>
                        <a:rPr lang="en-US" sz="800" b="1" dirty="0" err="1" smtClean="0">
                          <a:solidFill>
                            <a:schemeClr val="bg1"/>
                          </a:solidFill>
                        </a:rPr>
                        <a:t>Keterangan</a:t>
                      </a:r>
                      <a:endParaRPr lang="en-US" sz="800" b="1" dirty="0">
                        <a:solidFill>
                          <a:schemeClr val="bg1"/>
                        </a:solidFill>
                      </a:endParaRPr>
                    </a:p>
                  </a:txBody>
                  <a:tcPr>
                    <a:solidFill>
                      <a:srgbClr val="C00000"/>
                    </a:solidFill>
                  </a:tcPr>
                </a:tc>
              </a:tr>
              <a:tr h="258018">
                <a:tc>
                  <a:txBody>
                    <a:bodyPr/>
                    <a:lstStyle/>
                    <a:p>
                      <a:endParaRPr lang="en-US" sz="800" dirty="0"/>
                    </a:p>
                  </a:txBody>
                  <a:tcPr/>
                </a:tc>
                <a:tc>
                  <a:txBody>
                    <a:bodyPr/>
                    <a:lstStyle/>
                    <a:p>
                      <a:pPr algn="ctr"/>
                      <a:r>
                        <a:rPr lang="en-US" sz="800" dirty="0" err="1" smtClean="0"/>
                        <a:t>Sistem</a:t>
                      </a:r>
                      <a:r>
                        <a:rPr lang="en-US" sz="800" dirty="0" smtClean="0"/>
                        <a:t> </a:t>
                      </a:r>
                      <a:r>
                        <a:rPr lang="en-US" sz="800" dirty="0" err="1" smtClean="0"/>
                        <a:t>sedia</a:t>
                      </a:r>
                      <a:r>
                        <a:rPr lang="en-US" sz="800" baseline="0" dirty="0" smtClean="0"/>
                        <a:t> </a:t>
                      </a:r>
                      <a:r>
                        <a:rPr lang="en-US" sz="800" baseline="0" dirty="0" err="1" smtClean="0"/>
                        <a:t>ada</a:t>
                      </a:r>
                      <a:r>
                        <a:rPr lang="en-US" sz="800" baseline="0" dirty="0" smtClean="0"/>
                        <a:t> </a:t>
                      </a:r>
                      <a:r>
                        <a:rPr lang="en-US" sz="800" baseline="0" dirty="0" err="1" smtClean="0"/>
                        <a:t>dijadikan</a:t>
                      </a:r>
                      <a:r>
                        <a:rPr lang="en-US" sz="800" baseline="0" dirty="0" smtClean="0"/>
                        <a:t> sub </a:t>
                      </a:r>
                      <a:r>
                        <a:rPr lang="en-US" sz="800" baseline="0" dirty="0" err="1" smtClean="0"/>
                        <a:t>modul</a:t>
                      </a:r>
                      <a:endParaRPr lang="en-US" sz="800" dirty="0"/>
                    </a:p>
                  </a:txBody>
                  <a:tcPr/>
                </a:tc>
              </a:tr>
            </a:tbl>
          </a:graphicData>
        </a:graphic>
      </p:graphicFrame>
      <p:sp>
        <p:nvSpPr>
          <p:cNvPr id="5" name="TextBox 4"/>
          <p:cNvSpPr txBox="1"/>
          <p:nvPr/>
        </p:nvSpPr>
        <p:spPr>
          <a:xfrm>
            <a:off x="1586970" y="4621119"/>
            <a:ext cx="662361" cy="246221"/>
          </a:xfrm>
          <a:prstGeom prst="rect">
            <a:avLst/>
          </a:prstGeom>
          <a:noFill/>
        </p:spPr>
        <p:txBody>
          <a:bodyPr wrap="none" rtlCol="0">
            <a:spAutoFit/>
          </a:bodyPr>
          <a:lstStyle/>
          <a:p>
            <a:r>
              <a:rPr lang="en-US" sz="1000" b="1" u="sng" dirty="0" err="1"/>
              <a:t>Petunjuk</a:t>
            </a:r>
            <a:endParaRPr lang="en-US" sz="1000" b="1" u="sng" dirty="0"/>
          </a:p>
        </p:txBody>
      </p:sp>
      <p:sp>
        <p:nvSpPr>
          <p:cNvPr id="123" name="Slide Number Placeholder 5"/>
          <p:cNvSpPr>
            <a:spLocks noGrp="1"/>
          </p:cNvSpPr>
          <p:nvPr>
            <p:ph type="sldNum" sz="quarter" idx="12"/>
          </p:nvPr>
        </p:nvSpPr>
        <p:spPr>
          <a:xfrm>
            <a:off x="8498904" y="1"/>
            <a:ext cx="2133600" cy="365125"/>
          </a:xfrm>
        </p:spPr>
        <p:txBody>
          <a:bodyPr/>
          <a:lstStyle/>
          <a:p>
            <a:pPr>
              <a:defRPr/>
            </a:pPr>
            <a:fld id="{FC5B1A1B-C236-46D1-81C2-FEA0039CE557}" type="slidenum">
              <a:rPr lang="ms-MY" smtClean="0"/>
              <a:t>37</a:t>
            </a:fld>
            <a:r>
              <a:rPr lang="ms-MY" dirty="0" smtClean="0"/>
              <a:t> / 63</a:t>
            </a:r>
            <a:endParaRPr lang="ms-MY" dirty="0"/>
          </a:p>
        </p:txBody>
      </p:sp>
      <p:sp>
        <p:nvSpPr>
          <p:cNvPr id="124" name="Rectangle 123"/>
          <p:cNvSpPr/>
          <p:nvPr/>
        </p:nvSpPr>
        <p:spPr>
          <a:xfrm>
            <a:off x="3446227" y="1712402"/>
            <a:ext cx="1374053" cy="296303"/>
          </a:xfrm>
          <a:prstGeom prst="rect">
            <a:avLst/>
          </a:prstGeom>
          <a:solidFill>
            <a:srgbClr val="FC84A1"/>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Pengalihan</a:t>
            </a:r>
            <a:r>
              <a:rPr lang="en-US" sz="800" dirty="0">
                <a:solidFill>
                  <a:prstClr val="black"/>
                </a:solidFill>
                <a:cs typeface="Arial" pitchFamily="34" charset="0"/>
              </a:rPr>
              <a:t> PO (MPOB L3)</a:t>
            </a:r>
          </a:p>
        </p:txBody>
      </p:sp>
      <p:pic>
        <p:nvPicPr>
          <p:cNvPr id="125" name="Picture 124"/>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4648172" y="1726852"/>
            <a:ext cx="151419" cy="54700"/>
          </a:xfrm>
          <a:prstGeom prst="rect">
            <a:avLst/>
          </a:prstGeom>
        </p:spPr>
      </p:pic>
      <p:sp>
        <p:nvSpPr>
          <p:cNvPr id="126" name="Rectangle 125"/>
          <p:cNvSpPr/>
          <p:nvPr/>
        </p:nvSpPr>
        <p:spPr>
          <a:xfrm>
            <a:off x="3446227" y="2062698"/>
            <a:ext cx="1374053" cy="296303"/>
          </a:xfrm>
          <a:prstGeom prst="rect">
            <a:avLst/>
          </a:prstGeom>
          <a:solidFill>
            <a:srgbClr val="FC84A1"/>
          </a:solidFill>
          <a:ln w="19050" cap="rnd" cmpd="sng" algn="ctr">
            <a:solidFill>
              <a:srgbClr val="1E5155">
                <a:lumMod val="75000"/>
              </a:srgbClr>
            </a:solidFill>
            <a:prstDash val="solid"/>
          </a:ln>
          <a:effectLst/>
        </p:spPr>
        <p:txBody>
          <a:bodyPr rtlCol="0" anchor="ctr"/>
          <a:lstStyle/>
          <a:p>
            <a:pPr algn="ctr" defTabSz="342892"/>
            <a:r>
              <a:rPr lang="en-US" sz="800" dirty="0" err="1">
                <a:solidFill>
                  <a:prstClr val="black"/>
                </a:solidFill>
                <a:cs typeface="Arial" pitchFamily="34" charset="0"/>
              </a:rPr>
              <a:t>Pengesahan</a:t>
            </a:r>
            <a:r>
              <a:rPr lang="en-US" sz="800" dirty="0">
                <a:solidFill>
                  <a:prstClr val="black"/>
                </a:solidFill>
                <a:cs typeface="Arial" pitchFamily="34" charset="0"/>
              </a:rPr>
              <a:t> </a:t>
            </a:r>
            <a:r>
              <a:rPr lang="en-US" sz="800" dirty="0" err="1">
                <a:solidFill>
                  <a:prstClr val="black"/>
                </a:solidFill>
                <a:cs typeface="Arial" pitchFamily="34" charset="0"/>
              </a:rPr>
              <a:t>konsainan</a:t>
            </a:r>
            <a:endParaRPr lang="en-US" sz="800" dirty="0">
              <a:solidFill>
                <a:prstClr val="black"/>
              </a:solidFill>
              <a:cs typeface="Arial" pitchFamily="34" charset="0"/>
            </a:endParaRPr>
          </a:p>
        </p:txBody>
      </p:sp>
      <p:pic>
        <p:nvPicPr>
          <p:cNvPr id="127" name="Picture 126"/>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4648172" y="2077148"/>
            <a:ext cx="151419" cy="54700"/>
          </a:xfrm>
          <a:prstGeom prst="rect">
            <a:avLst/>
          </a:prstGeom>
        </p:spPr>
      </p:pic>
      <p:sp>
        <p:nvSpPr>
          <p:cNvPr id="128" name="Text Placeholder 10"/>
          <p:cNvSpPr txBox="1">
            <a:spLocks/>
          </p:cNvSpPr>
          <p:nvPr/>
        </p:nvSpPr>
        <p:spPr>
          <a:xfrm>
            <a:off x="1539646" y="-2008"/>
            <a:ext cx="9144000" cy="478680"/>
          </a:xfrm>
          <a:prstGeom prst="rect">
            <a:avLst/>
          </a:prstGeom>
        </p:spPr>
        <p:txBody>
          <a:bodyPr vert="horz" lIns="51435" tIns="25718" rIns="51435" bIns="25718"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sz="2400" b="1" dirty="0">
                <a:solidFill>
                  <a:prstClr val="black"/>
                </a:solidFill>
                <a:latin typeface="Arial" pitchFamily="34" charset="0"/>
                <a:ea typeface="ＭＳ Ｐゴシック" pitchFamily="34" charset="-128"/>
                <a:cs typeface="Arial" pitchFamily="34" charset="0"/>
              </a:rPr>
              <a:t>MODUL E-TRACE</a:t>
            </a:r>
            <a:endParaRPr lang="ms-MY" sz="2400" b="1" i="1" dirty="0">
              <a:solidFill>
                <a:prstClr val="black"/>
              </a:solidFill>
              <a:latin typeface="Arial" pitchFamily="34" charset="0"/>
              <a:ea typeface="ＭＳ Ｐゴシック" pitchFamily="34" charset="-128"/>
              <a:cs typeface="Arial" pitchFamily="34" charset="0"/>
            </a:endParaRPr>
          </a:p>
        </p:txBody>
      </p:sp>
      <p:graphicFrame>
        <p:nvGraphicFramePr>
          <p:cNvPr id="6" name="Table 5"/>
          <p:cNvGraphicFramePr>
            <a:graphicFrameLocks noGrp="1"/>
          </p:cNvGraphicFramePr>
          <p:nvPr>
            <p:extLst/>
          </p:nvPr>
        </p:nvGraphicFramePr>
        <p:xfrm>
          <a:off x="8867320" y="4912232"/>
          <a:ext cx="1693176" cy="1818652"/>
        </p:xfrm>
        <a:graphic>
          <a:graphicData uri="http://schemas.openxmlformats.org/drawingml/2006/table">
            <a:tbl>
              <a:tblPr bandRow="1">
                <a:tableStyleId>{5940675A-B579-460E-94D1-54222C63F5DA}</a:tableStyleId>
              </a:tblPr>
              <a:tblGrid>
                <a:gridCol w="685064"/>
                <a:gridCol w="1008112"/>
              </a:tblGrid>
              <a:tr h="355612">
                <a:tc>
                  <a:txBody>
                    <a:bodyPr/>
                    <a:lstStyle/>
                    <a:p>
                      <a:r>
                        <a:rPr lang="en-US" sz="1000" b="1" dirty="0" err="1" smtClean="0"/>
                        <a:t>Modul</a:t>
                      </a:r>
                      <a:endParaRPr lang="en-MY" sz="10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b="1" dirty="0" err="1" smtClean="0"/>
                        <a:t>Bil</a:t>
                      </a:r>
                      <a:r>
                        <a:rPr lang="en-US" sz="1000" b="1" dirty="0" smtClean="0"/>
                        <a:t>.</a:t>
                      </a:r>
                      <a:r>
                        <a:rPr lang="en-US" sz="1000" b="1" baseline="0" dirty="0" smtClean="0"/>
                        <a:t> </a:t>
                      </a:r>
                      <a:r>
                        <a:rPr lang="en-US" sz="1000" b="1" dirty="0" smtClean="0"/>
                        <a:t>Sub </a:t>
                      </a:r>
                      <a:r>
                        <a:rPr lang="en-US" sz="1000" b="1" dirty="0" err="1" smtClean="0"/>
                        <a:t>Modul</a:t>
                      </a:r>
                      <a:endParaRPr lang="en-MY" sz="10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838">
                <a:tc>
                  <a:txBody>
                    <a:bodyPr/>
                    <a:lstStyle/>
                    <a:p>
                      <a:r>
                        <a:rPr lang="en-US" sz="1000" dirty="0" smtClean="0"/>
                        <a:t>e-Cert</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smtClean="0"/>
                        <a:t>5</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838">
                <a:tc>
                  <a:txBody>
                    <a:bodyPr/>
                    <a:lstStyle/>
                    <a:p>
                      <a:r>
                        <a:rPr lang="en-US" sz="1000" dirty="0" smtClean="0"/>
                        <a:t>e-PP</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smtClean="0"/>
                        <a:t>16</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838">
                <a:tc>
                  <a:txBody>
                    <a:bodyPr/>
                    <a:lstStyle/>
                    <a:p>
                      <a:r>
                        <a:rPr lang="en-US" sz="1000" dirty="0" smtClean="0"/>
                        <a:t>e-FFB</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smtClean="0"/>
                        <a:t>8</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838">
                <a:tc>
                  <a:txBody>
                    <a:bodyPr/>
                    <a:lstStyle/>
                    <a:p>
                      <a:r>
                        <a:rPr lang="en-US" sz="1000" dirty="0" err="1" smtClean="0"/>
                        <a:t>i</a:t>
                      </a:r>
                      <a:r>
                        <a:rPr lang="en-US" sz="1000" dirty="0" smtClean="0"/>
                        <a:t>-Enforce</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smtClean="0"/>
                        <a:t>12</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838">
                <a:tc>
                  <a:txBody>
                    <a:bodyPr/>
                    <a:lstStyle/>
                    <a:p>
                      <a:r>
                        <a:rPr lang="en-US" sz="1000" dirty="0" err="1" smtClean="0"/>
                        <a:t>i</a:t>
                      </a:r>
                      <a:r>
                        <a:rPr lang="en-US" sz="1000" dirty="0" smtClean="0"/>
                        <a:t>-Service</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000" dirty="0" smtClean="0"/>
                        <a:t>6</a:t>
                      </a:r>
                      <a:endParaRPr lang="en-MY"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838">
                <a:tc>
                  <a:txBody>
                    <a:bodyPr/>
                    <a:lstStyle/>
                    <a:p>
                      <a:r>
                        <a:rPr lang="en-US" sz="1000" b="1" dirty="0" smtClean="0"/>
                        <a:t>JUMLAH</a:t>
                      </a:r>
                      <a:endParaRPr lang="en-MY" sz="10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r>
                        <a:rPr lang="en-US" sz="1000" b="1" dirty="0" smtClean="0"/>
                        <a:t>47</a:t>
                      </a:r>
                      <a:endParaRPr lang="en-MY" sz="10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bl>
          </a:graphicData>
        </a:graphic>
      </p:graphicFrame>
      <p:sp>
        <p:nvSpPr>
          <p:cNvPr id="129" name="Rectangle 128"/>
          <p:cNvSpPr/>
          <p:nvPr/>
        </p:nvSpPr>
        <p:spPr>
          <a:xfrm>
            <a:off x="1740975" y="1988841"/>
            <a:ext cx="1261255" cy="29630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ctr"/>
          <a:lstStyle/>
          <a:p>
            <a:pPr algn="ctr" defTabSz="342892"/>
            <a:r>
              <a:rPr lang="en" sz="800" dirty="0">
                <a:solidFill>
                  <a:prstClr val="black"/>
                </a:solidFill>
                <a:cs typeface="Arial" pitchFamily="34" charset="0"/>
              </a:rPr>
              <a:t>Statistik dan Pelaporan </a:t>
            </a:r>
            <a:endParaRPr lang="en-US" sz="800" dirty="0">
              <a:solidFill>
                <a:prstClr val="black"/>
              </a:solidFill>
              <a:cs typeface="Arial" pitchFamily="34" charset="0"/>
            </a:endParaRPr>
          </a:p>
        </p:txBody>
      </p:sp>
      <p:pic>
        <p:nvPicPr>
          <p:cNvPr id="130" name="Picture 129"/>
          <p:cNvPicPr>
            <a:picLocks noChangeAspect="1"/>
          </p:cNvPicPr>
          <p:nvPr/>
        </p:nvPicPr>
        <p:blipFill>
          <a:blip r:embed="rId3">
            <a:clrChange>
              <a:clrFrom>
                <a:srgbClr val="B5FFFF"/>
              </a:clrFrom>
              <a:clrTo>
                <a:srgbClr val="B5FFFF">
                  <a:alpha val="0"/>
                </a:srgbClr>
              </a:clrTo>
            </a:clrChange>
            <a:duotone>
              <a:srgbClr val="1E5155">
                <a:shade val="45000"/>
                <a:satMod val="135000"/>
              </a:srgbClr>
              <a:prstClr val="white"/>
            </a:duotone>
          </a:blip>
          <a:stretch>
            <a:fillRect/>
          </a:stretch>
        </p:blipFill>
        <p:spPr>
          <a:xfrm>
            <a:off x="2855641" y="2011131"/>
            <a:ext cx="138989" cy="54700"/>
          </a:xfrm>
          <a:prstGeom prst="rect">
            <a:avLst/>
          </a:prstGeom>
        </p:spPr>
      </p:pic>
      <p:sp>
        <p:nvSpPr>
          <p:cNvPr id="132" name="Slide Number Placeholder 1"/>
          <p:cNvSpPr txBox="1">
            <a:spLocks/>
          </p:cNvSpPr>
          <p:nvPr/>
        </p:nvSpPr>
        <p:spPr>
          <a:xfrm>
            <a:off x="8610600" y="6356350"/>
            <a:ext cx="2743200" cy="365125"/>
          </a:xfrm>
          <a:prstGeom prst="rect">
            <a:avLst/>
          </a:prstGeom>
        </p:spPr>
        <p:txBody>
          <a:bodyPr vert="horz" lIns="91440" tIns="45720" rIns="91440" bIns="45720" rtlCol="0" anchor="ctr"/>
          <a:lstStyle>
            <a:defPPr>
              <a:defRPr lang="ms-MY"/>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ms-MY" dirty="0" smtClean="0"/>
              <a:t>37</a:t>
            </a:r>
            <a:endParaRPr lang="ms-MY" dirty="0"/>
          </a:p>
        </p:txBody>
      </p:sp>
      <p:sp>
        <p:nvSpPr>
          <p:cNvPr id="133" name="Rectangle 132"/>
          <p:cNvSpPr/>
          <p:nvPr/>
        </p:nvSpPr>
        <p:spPr>
          <a:xfrm rot="1448987">
            <a:off x="9114361" y="1126024"/>
            <a:ext cx="3492118" cy="923330"/>
          </a:xfrm>
          <a:prstGeom prst="rect">
            <a:avLst/>
          </a:prstGeom>
          <a:noFill/>
        </p:spPr>
        <p:txBody>
          <a:bodyPr wrap="square" lIns="91440" tIns="45720" rIns="91440" bIns="45720">
            <a:spAutoFit/>
          </a:bodyPr>
          <a:lstStyle/>
          <a:p>
            <a:pPr algn="ctr"/>
            <a:r>
              <a:rPr lang="en-US" sz="5400" b="1"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Tree>
    <p:extLst>
      <p:ext uri="{BB962C8B-B14F-4D97-AF65-F5344CB8AC3E}">
        <p14:creationId xmlns:p14="http://schemas.microsoft.com/office/powerpoint/2010/main" val="220473427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526858" y="1"/>
            <a:ext cx="9144000" cy="584815"/>
          </a:xfrm>
          <a:prstGeom prst="rect">
            <a:avLst/>
          </a:prstGeom>
        </p:spPr>
        <p:txBody>
          <a:bodyPr vert="horz" lIns="68580" tIns="34290" rIns="68580" bIns="34290" rtlCol="0" anchor="ct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sz="2000" b="1" dirty="0">
                <a:latin typeface="Arial" pitchFamily="34" charset="0"/>
                <a:ea typeface="ＭＳ Ｐゴシック" pitchFamily="34" charset="-128"/>
                <a:cs typeface="Arial" pitchFamily="34" charset="0"/>
              </a:rPr>
              <a:t>MAKLUMAT </a:t>
            </a:r>
            <a:r>
              <a:rPr lang="en-US" sz="2000" b="1" dirty="0" smtClean="0">
                <a:latin typeface="Arial" pitchFamily="34" charset="0"/>
                <a:ea typeface="ＭＳ Ｐゴシック" pitchFamily="34" charset="-128"/>
                <a:cs typeface="Arial" pitchFamily="34" charset="0"/>
              </a:rPr>
              <a:t>PERUNTUKAN MODUL e-Cert</a:t>
            </a:r>
            <a:endParaRPr lang="ms-MY" sz="2000" b="1" dirty="0">
              <a:latin typeface="Arial" pitchFamily="34" charset="0"/>
              <a:ea typeface="ＭＳ Ｐゴシック" pitchFamily="34" charset="-128"/>
              <a:cs typeface="Arial"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001866513"/>
              </p:ext>
            </p:extLst>
          </p:nvPr>
        </p:nvGraphicFramePr>
        <p:xfrm>
          <a:off x="800720" y="883522"/>
          <a:ext cx="9420282" cy="5974478"/>
        </p:xfrm>
        <a:graphic>
          <a:graphicData uri="http://schemas.openxmlformats.org/drawingml/2006/table">
            <a:tbl>
              <a:tblPr/>
              <a:tblGrid>
                <a:gridCol w="2649070"/>
                <a:gridCol w="1641784"/>
                <a:gridCol w="953032"/>
                <a:gridCol w="953032"/>
                <a:gridCol w="953032"/>
                <a:gridCol w="1169052"/>
                <a:gridCol w="1101280"/>
              </a:tblGrid>
              <a:tr h="179453">
                <a:tc rowSpan="2">
                  <a:txBody>
                    <a:bodyPr/>
                    <a:lstStyle/>
                    <a:p>
                      <a:pPr algn="ctr" fontAlgn="ctr"/>
                      <a:r>
                        <a:rPr lang="en-MY" sz="1000" b="1" i="0" u="none" strike="noStrike" dirty="0">
                          <a:solidFill>
                            <a:srgbClr val="000000"/>
                          </a:solidFill>
                          <a:effectLst/>
                          <a:latin typeface="Arial" panose="020B0604020202020204" pitchFamily="34" charset="0"/>
                          <a:cs typeface="Arial" panose="020B0604020202020204" pitchFamily="34" charset="0"/>
                        </a:rPr>
                        <a:t>Item</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rowSpan="2">
                  <a:txBody>
                    <a:bodyPr/>
                    <a:lstStyle/>
                    <a:p>
                      <a:pPr algn="ctr" fontAlgn="ctr"/>
                      <a:r>
                        <a:rPr lang="en-MY" sz="1000" b="1" i="0" u="none" strike="noStrike" dirty="0" err="1" smtClean="0">
                          <a:solidFill>
                            <a:srgbClr val="000000"/>
                          </a:solidFill>
                          <a:effectLst/>
                          <a:latin typeface="Arial" panose="020B0604020202020204" pitchFamily="34" charset="0"/>
                          <a:cs typeface="Arial" panose="020B0604020202020204" pitchFamily="34" charset="0"/>
                        </a:rPr>
                        <a:t>Harga</a:t>
                      </a:r>
                      <a:r>
                        <a:rPr lang="en-MY" sz="1000" b="1" i="0" u="none" strike="noStrike" dirty="0" smtClean="0">
                          <a:solidFill>
                            <a:srgbClr val="000000"/>
                          </a:solidFill>
                          <a:effectLst/>
                          <a:latin typeface="Arial" panose="020B0604020202020204" pitchFamily="34" charset="0"/>
                          <a:cs typeface="Arial" panose="020B0604020202020204" pitchFamily="34" charset="0"/>
                        </a:rPr>
                        <a:t> </a:t>
                      </a:r>
                      <a:r>
                        <a:rPr lang="en-MY" sz="1000" b="1" i="0" u="none" strike="noStrike" dirty="0" err="1" smtClean="0">
                          <a:solidFill>
                            <a:srgbClr val="000000"/>
                          </a:solidFill>
                          <a:effectLst/>
                          <a:latin typeface="Arial" panose="020B0604020202020204" pitchFamily="34" charset="0"/>
                          <a:cs typeface="Arial" panose="020B0604020202020204" pitchFamily="34" charset="0"/>
                        </a:rPr>
                        <a:t>Seunit</a:t>
                      </a:r>
                      <a:endParaRPr lang="en-MY" sz="1000" b="1" i="0" u="none" strike="noStrike" dirty="0" smtClean="0">
                        <a:solidFill>
                          <a:srgbClr val="000000"/>
                        </a:solidFill>
                        <a:effectLst/>
                        <a:latin typeface="Arial" panose="020B0604020202020204" pitchFamily="34" charset="0"/>
                        <a:cs typeface="Arial" panose="020B0604020202020204" pitchFamily="34" charset="0"/>
                      </a:endParaRPr>
                    </a:p>
                    <a:p>
                      <a:pPr algn="ctr" fontAlgn="ctr"/>
                      <a:r>
                        <a:rPr lang="en-MY" sz="1000" b="1" i="0" u="none" strike="noStrike" dirty="0" smtClean="0">
                          <a:solidFill>
                            <a:srgbClr val="000000"/>
                          </a:solidFill>
                          <a:effectLst/>
                          <a:latin typeface="Arial" panose="020B0604020202020204" pitchFamily="34" charset="0"/>
                          <a:cs typeface="Arial" panose="020B0604020202020204" pitchFamily="34" charset="0"/>
                        </a:rPr>
                        <a:t>(c)</a:t>
                      </a: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MY" sz="1000" b="1" i="0" u="none" strike="noStrike" dirty="0" err="1" smtClean="0">
                          <a:solidFill>
                            <a:srgbClr val="000000"/>
                          </a:solidFill>
                          <a:effectLst/>
                          <a:latin typeface="Arial" panose="020B0604020202020204" pitchFamily="34" charset="0"/>
                          <a:cs typeface="Arial" panose="020B0604020202020204" pitchFamily="34" charset="0"/>
                        </a:rPr>
                        <a:t>Jumlah</a:t>
                      </a:r>
                      <a:r>
                        <a:rPr lang="en-MY" sz="1000" b="1" i="0" u="none" strike="noStrike" baseline="0" dirty="0" smtClean="0">
                          <a:solidFill>
                            <a:srgbClr val="000000"/>
                          </a:solidFill>
                          <a:effectLst/>
                          <a:latin typeface="Arial" panose="020B0604020202020204" pitchFamily="34" charset="0"/>
                          <a:cs typeface="Arial" panose="020B0604020202020204" pitchFamily="34" charset="0"/>
                        </a:rPr>
                        <a:t> </a:t>
                      </a:r>
                      <a:r>
                        <a:rPr lang="en-MY" sz="1000" b="1" i="0" u="none" strike="noStrike" baseline="0" dirty="0" err="1" smtClean="0">
                          <a:solidFill>
                            <a:srgbClr val="000000"/>
                          </a:solidFill>
                          <a:effectLst/>
                          <a:latin typeface="Arial" panose="020B0604020202020204" pitchFamily="34" charset="0"/>
                          <a:cs typeface="Arial" panose="020B0604020202020204" pitchFamily="34" charset="0"/>
                        </a:rPr>
                        <a:t>Pekerja</a:t>
                      </a:r>
                      <a:r>
                        <a:rPr lang="en-MY" sz="1000" b="1" i="0" u="none" strike="noStrike" baseline="0" dirty="0" smtClean="0">
                          <a:solidFill>
                            <a:srgbClr val="000000"/>
                          </a:solidFill>
                          <a:effectLst/>
                          <a:latin typeface="Arial" panose="020B0604020202020204" pitchFamily="34" charset="0"/>
                          <a:cs typeface="Arial" panose="020B0604020202020204" pitchFamily="34" charset="0"/>
                        </a:rPr>
                        <a:t> </a:t>
                      </a:r>
                      <a:r>
                        <a:rPr lang="en-MY" sz="1000" b="1" i="0" u="none" strike="noStrike" dirty="0" smtClean="0">
                          <a:solidFill>
                            <a:srgbClr val="000000"/>
                          </a:solidFill>
                          <a:effectLst/>
                          <a:latin typeface="Arial" panose="020B0604020202020204" pitchFamily="34" charset="0"/>
                          <a:cs typeface="Arial" panose="020B0604020202020204" pitchFamily="34" charset="0"/>
                        </a:rPr>
                        <a:t>Degree</a:t>
                      </a:r>
                    </a:p>
                    <a:p>
                      <a:pPr algn="ctr" fontAlgn="ctr"/>
                      <a:r>
                        <a:rPr lang="en-MY" sz="1000" b="1" i="0" u="none" strike="noStrike" dirty="0" smtClean="0">
                          <a:solidFill>
                            <a:srgbClr val="000000"/>
                          </a:solidFill>
                          <a:effectLst/>
                          <a:latin typeface="Arial" panose="020B0604020202020204" pitchFamily="34" charset="0"/>
                          <a:cs typeface="Arial" panose="020B0604020202020204" pitchFamily="34" charset="0"/>
                        </a:rPr>
                        <a:t>(a)</a:t>
                      </a: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MY" sz="1000" b="1" i="0" u="none" strike="noStrike" dirty="0" err="1" smtClean="0">
                          <a:solidFill>
                            <a:srgbClr val="000000"/>
                          </a:solidFill>
                          <a:effectLst/>
                          <a:latin typeface="Arial" panose="020B0604020202020204" pitchFamily="34" charset="0"/>
                          <a:cs typeface="Arial" panose="020B0604020202020204" pitchFamily="34" charset="0"/>
                        </a:rPr>
                        <a:t>Jumlah</a:t>
                      </a:r>
                      <a:r>
                        <a:rPr lang="en-MY" sz="1000" b="1" i="0" u="none" strike="noStrike" dirty="0" smtClean="0">
                          <a:solidFill>
                            <a:srgbClr val="000000"/>
                          </a:solidFill>
                          <a:effectLst/>
                          <a:latin typeface="Arial" panose="020B0604020202020204" pitchFamily="34" charset="0"/>
                          <a:cs typeface="Arial" panose="020B0604020202020204" pitchFamily="34" charset="0"/>
                        </a:rPr>
                        <a:t> </a:t>
                      </a:r>
                      <a:r>
                        <a:rPr lang="en-MY" sz="1000" b="1" i="0" u="none" strike="noStrike" dirty="0" err="1" smtClean="0">
                          <a:solidFill>
                            <a:srgbClr val="000000"/>
                          </a:solidFill>
                          <a:effectLst/>
                          <a:latin typeface="Arial" panose="020B0604020202020204" pitchFamily="34" charset="0"/>
                          <a:cs typeface="Arial" panose="020B0604020202020204" pitchFamily="34" charset="0"/>
                        </a:rPr>
                        <a:t>Pekerja</a:t>
                      </a:r>
                      <a:r>
                        <a:rPr lang="en-MY" sz="1000" b="1" i="0" u="none" strike="noStrike" dirty="0" smtClean="0">
                          <a:solidFill>
                            <a:srgbClr val="000000"/>
                          </a:solidFill>
                          <a:effectLst/>
                          <a:latin typeface="Arial" panose="020B0604020202020204" pitchFamily="34" charset="0"/>
                          <a:cs typeface="Arial" panose="020B0604020202020204" pitchFamily="34" charset="0"/>
                        </a:rPr>
                        <a:t> Diploma</a:t>
                      </a:r>
                    </a:p>
                    <a:p>
                      <a:pPr algn="ctr" fontAlgn="ctr"/>
                      <a:r>
                        <a:rPr lang="en-MY" sz="1000" b="1" i="0" u="none" strike="noStrike" dirty="0" smtClean="0">
                          <a:solidFill>
                            <a:srgbClr val="000000"/>
                          </a:solidFill>
                          <a:effectLst/>
                          <a:latin typeface="Arial" panose="020B0604020202020204" pitchFamily="34" charset="0"/>
                          <a:cs typeface="Arial" panose="020B0604020202020204" pitchFamily="34" charset="0"/>
                        </a:rPr>
                        <a:t>(b)</a:t>
                      </a: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gridSpan="2">
                  <a:txBody>
                    <a:bodyPr/>
                    <a:lstStyle/>
                    <a:p>
                      <a:pPr algn="ctr" fontAlgn="ctr"/>
                      <a:r>
                        <a:rPr lang="en-MY" sz="1000" b="1" i="0" u="none" strike="noStrike" dirty="0" err="1" smtClean="0">
                          <a:solidFill>
                            <a:srgbClr val="000000"/>
                          </a:solidFill>
                          <a:effectLst/>
                          <a:latin typeface="Arial" panose="020B0604020202020204" pitchFamily="34" charset="0"/>
                          <a:cs typeface="Arial" panose="020B0604020202020204" pitchFamily="34" charset="0"/>
                        </a:rPr>
                        <a:t>Mandays</a:t>
                      </a: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hMerge="1">
                  <a:txBody>
                    <a:bodyPr/>
                    <a:lstStyle/>
                    <a:p>
                      <a:pPr algn="ctr" fontAlgn="ctr"/>
                      <a:endParaRPr lang="en-MY" sz="1000" b="1" i="0" u="none" strike="noStrike" dirty="0">
                        <a:solidFill>
                          <a:srgbClr val="000000"/>
                        </a:solidFill>
                        <a:effectLst/>
                        <a:latin typeface="Calibri" panose="020F050202020403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n-MY" sz="1000" b="1" i="0" u="none" strike="noStrike" smtClean="0">
                          <a:solidFill>
                            <a:srgbClr val="000000"/>
                          </a:solidFill>
                          <a:effectLst/>
                          <a:latin typeface="Arial" panose="020B0604020202020204" pitchFamily="34" charset="0"/>
                          <a:cs typeface="Arial" panose="020B0604020202020204" pitchFamily="34" charset="0"/>
                        </a:rPr>
                        <a:t>Kos</a:t>
                      </a: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r>
              <a:tr h="93682">
                <a:tc vMerge="1">
                  <a:txBody>
                    <a:bodyPr/>
                    <a:lstStyle/>
                    <a:p>
                      <a:endParaRPr lang="en-MY"/>
                    </a:p>
                  </a:txBody>
                  <a:tcPr/>
                </a:tc>
                <a:tc vMerge="1">
                  <a:txBody>
                    <a:bodyPr/>
                    <a:lstStyle/>
                    <a:p>
                      <a:endParaRPr lang="en-MY"/>
                    </a:p>
                  </a:txBody>
                  <a:tcPr/>
                </a:tc>
                <a:tc>
                  <a:txBody>
                    <a:bodyPr/>
                    <a:lstStyle/>
                    <a:p>
                      <a:pPr algn="ctr" fontAlgn="ctr"/>
                      <a:r>
                        <a:rPr lang="en-MY" sz="1000" b="1" i="0" u="none" strike="noStrike" dirty="0" smtClean="0">
                          <a:solidFill>
                            <a:srgbClr val="000000"/>
                          </a:solidFill>
                          <a:effectLst/>
                          <a:latin typeface="Arial" panose="020B0604020202020204" pitchFamily="34" charset="0"/>
                          <a:cs typeface="Arial" panose="020B0604020202020204" pitchFamily="34" charset="0"/>
                        </a:rPr>
                        <a:t>1,200.00 </a:t>
                      </a:r>
                    </a:p>
                    <a:p>
                      <a:pPr algn="ctr" fontAlgn="ctr"/>
                      <a:r>
                        <a:rPr lang="en-MY" sz="1000" b="1" i="0" u="none" strike="noStrike" dirty="0" smtClean="0">
                          <a:solidFill>
                            <a:srgbClr val="000000"/>
                          </a:solidFill>
                          <a:effectLst/>
                          <a:latin typeface="Arial" panose="020B0604020202020204" pitchFamily="34" charset="0"/>
                          <a:cs typeface="Arial" panose="020B0604020202020204" pitchFamily="34" charset="0"/>
                        </a:rPr>
                        <a:t>(aa)</a:t>
                      </a: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MY" sz="1000" b="1" i="0" u="none" strike="noStrike" dirty="0" smtClean="0">
                          <a:solidFill>
                            <a:srgbClr val="000000"/>
                          </a:solidFill>
                          <a:effectLst/>
                          <a:latin typeface="Arial" panose="020B0604020202020204" pitchFamily="34" charset="0"/>
                          <a:cs typeface="Arial" panose="020B0604020202020204" pitchFamily="34" charset="0"/>
                        </a:rPr>
                        <a:t>900.00 </a:t>
                      </a:r>
                    </a:p>
                    <a:p>
                      <a:pPr algn="ctr" fontAlgn="ctr"/>
                      <a:r>
                        <a:rPr lang="en-MY" sz="1000" b="1" i="0" u="none" strike="noStrike" dirty="0" smtClean="0">
                          <a:solidFill>
                            <a:srgbClr val="000000"/>
                          </a:solidFill>
                          <a:effectLst/>
                          <a:latin typeface="Arial" panose="020B0604020202020204" pitchFamily="34" charset="0"/>
                          <a:cs typeface="Arial" panose="020B0604020202020204" pitchFamily="34" charset="0"/>
                        </a:rPr>
                        <a:t>(bb)</a:t>
                      </a: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MY" sz="1000" b="1" i="0" u="none" strike="noStrike" dirty="0" err="1" smtClean="0">
                          <a:solidFill>
                            <a:srgbClr val="000000"/>
                          </a:solidFill>
                          <a:effectLst/>
                          <a:latin typeface="Arial" panose="020B0604020202020204" pitchFamily="34" charset="0"/>
                          <a:cs typeface="Arial" panose="020B0604020202020204" pitchFamily="34" charset="0"/>
                        </a:rPr>
                        <a:t>Jumlah</a:t>
                      </a:r>
                      <a:r>
                        <a:rPr lang="en-MY" sz="1000" b="1" i="0" u="none" strike="noStrike" dirty="0" smtClean="0">
                          <a:solidFill>
                            <a:srgbClr val="000000"/>
                          </a:solidFill>
                          <a:effectLst/>
                          <a:latin typeface="Arial" panose="020B0604020202020204" pitchFamily="34" charset="0"/>
                          <a:cs typeface="Arial" panose="020B0604020202020204" pitchFamily="34" charset="0"/>
                        </a:rPr>
                        <a:t> </a:t>
                      </a:r>
                      <a:r>
                        <a:rPr lang="en-MY" sz="1000" b="1" i="0" u="none" strike="noStrike" dirty="0" err="1" smtClean="0">
                          <a:solidFill>
                            <a:srgbClr val="000000"/>
                          </a:solidFill>
                          <a:effectLst/>
                          <a:latin typeface="Arial" panose="020B0604020202020204" pitchFamily="34" charset="0"/>
                          <a:cs typeface="Arial" panose="020B0604020202020204" pitchFamily="34" charset="0"/>
                        </a:rPr>
                        <a:t>Pekerja</a:t>
                      </a:r>
                      <a:endParaRPr lang="en-MY" sz="1000" b="1" i="0" u="none" strike="noStrike" dirty="0" smtClean="0">
                        <a:solidFill>
                          <a:srgbClr val="000000"/>
                        </a:solidFill>
                        <a:effectLst/>
                        <a:latin typeface="Arial" panose="020B0604020202020204" pitchFamily="34" charset="0"/>
                        <a:cs typeface="Arial" panose="020B0604020202020204" pitchFamily="34" charset="0"/>
                      </a:endParaRPr>
                    </a:p>
                    <a:p>
                      <a:pPr algn="ctr" fontAlgn="ctr"/>
                      <a:r>
                        <a:rPr lang="en-MY" sz="1000" b="1" i="0" u="none" strike="noStrike" dirty="0" smtClean="0">
                          <a:solidFill>
                            <a:srgbClr val="000000"/>
                          </a:solidFill>
                          <a:effectLst/>
                          <a:latin typeface="Arial" panose="020B0604020202020204" pitchFamily="34" charset="0"/>
                          <a:cs typeface="Arial" panose="020B0604020202020204" pitchFamily="34" charset="0"/>
                        </a:rPr>
                        <a:t>(d)</a:t>
                      </a: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1000" b="1" i="0" u="none" strike="noStrike" dirty="0" err="1" smtClean="0">
                          <a:solidFill>
                            <a:srgbClr val="000000"/>
                          </a:solidFill>
                          <a:effectLst/>
                          <a:latin typeface="Arial" panose="020B0604020202020204" pitchFamily="34" charset="0"/>
                          <a:cs typeface="Arial" panose="020B0604020202020204" pitchFamily="34" charset="0"/>
                        </a:rPr>
                        <a:t>Bilangan</a:t>
                      </a:r>
                      <a:r>
                        <a:rPr lang="en-MY" sz="1000" b="1" i="0" u="none" strike="noStrike" dirty="0" smtClean="0">
                          <a:solidFill>
                            <a:srgbClr val="000000"/>
                          </a:solidFill>
                          <a:effectLst/>
                          <a:latin typeface="Arial" panose="020B0604020202020204" pitchFamily="34" charset="0"/>
                          <a:cs typeface="Arial" panose="020B0604020202020204" pitchFamily="34" charset="0"/>
                        </a:rPr>
                        <a:t> Hari</a:t>
                      </a: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vMerge="1">
                  <a:txBody>
                    <a:bodyPr/>
                    <a:lstStyle/>
                    <a:p>
                      <a:endParaRPr lang="en-MY"/>
                    </a:p>
                  </a:txBody>
                  <a:tcPr/>
                </a:tc>
              </a:tr>
              <a:tr h="100734">
                <a:tc>
                  <a:txBody>
                    <a:bodyPr/>
                    <a:lstStyle/>
                    <a:p>
                      <a:pPr algn="l" fontAlgn="ctr"/>
                      <a:r>
                        <a:rPr lang="en-MY" sz="1000" b="1" i="0" u="none" strike="noStrike" dirty="0">
                          <a:solidFill>
                            <a:srgbClr val="000000"/>
                          </a:solidFill>
                          <a:effectLst/>
                          <a:latin typeface="Arial" panose="020B0604020202020204" pitchFamily="34" charset="0"/>
                          <a:cs typeface="Arial" panose="020B0604020202020204" pitchFamily="34" charset="0"/>
                        </a:rPr>
                        <a:t> Analysis </a:t>
                      </a:r>
                    </a:p>
                  </a:txBody>
                  <a:tcPr marL="5037" marR="5037" marT="5037" marB="0" anchor="ctr">
                    <a:lnL w="12700" cap="flat" cmpd="sng" algn="ctr">
                      <a:solidFill>
                        <a:schemeClr val="tx1"/>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1000" b="1" i="0" u="none" strike="noStrike">
                          <a:solidFill>
                            <a:srgbClr val="000000"/>
                          </a:solidFill>
                          <a:effectLst/>
                          <a:latin typeface="Arial" panose="020B0604020202020204" pitchFamily="34" charset="0"/>
                          <a:cs typeface="Arial" panose="020B0604020202020204" pitchFamily="34" charset="0"/>
                        </a:rPr>
                        <a:t> </a:t>
                      </a:r>
                    </a:p>
                  </a:txBody>
                  <a:tcPr marL="5037" marR="5037" marT="5037"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1000" b="0" i="0" u="none" strike="noStrike">
                          <a:solidFill>
                            <a:srgbClr val="000000"/>
                          </a:solidFill>
                          <a:effectLst/>
                          <a:latin typeface="Arial" panose="020B0604020202020204" pitchFamily="34" charset="0"/>
                          <a:cs typeface="Arial" panose="020B0604020202020204" pitchFamily="34" charset="0"/>
                        </a:rPr>
                        <a:t> </a:t>
                      </a:r>
                    </a:p>
                  </a:txBody>
                  <a:tcPr marL="5037" marR="5037" marT="5037"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1000" b="0" i="0" u="none" strike="noStrike">
                          <a:solidFill>
                            <a:srgbClr val="000000"/>
                          </a:solidFill>
                          <a:effectLst/>
                          <a:latin typeface="Arial" panose="020B0604020202020204" pitchFamily="34" charset="0"/>
                          <a:cs typeface="Arial" panose="020B0604020202020204" pitchFamily="34" charset="0"/>
                        </a:rPr>
                        <a:t> </a:t>
                      </a:r>
                    </a:p>
                  </a:txBody>
                  <a:tcPr marL="5037" marR="5037" marT="5037"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1000" b="1" i="0" u="none" strike="noStrike">
                          <a:solidFill>
                            <a:srgbClr val="000000"/>
                          </a:solidFill>
                          <a:effectLst/>
                          <a:latin typeface="Arial" panose="020B0604020202020204" pitchFamily="34" charset="0"/>
                          <a:cs typeface="Arial" panose="020B0604020202020204" pitchFamily="34" charset="0"/>
                        </a:rPr>
                        <a:t> </a:t>
                      </a:r>
                    </a:p>
                  </a:txBody>
                  <a:tcPr marL="5037" marR="5037" marT="5037"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1000" b="1" i="0" u="none" strike="noStrike">
                          <a:solidFill>
                            <a:srgbClr val="000000"/>
                          </a:solidFill>
                          <a:effectLst/>
                          <a:latin typeface="Arial" panose="020B0604020202020204" pitchFamily="34" charset="0"/>
                          <a:cs typeface="Arial" panose="020B0604020202020204" pitchFamily="34" charset="0"/>
                        </a:rPr>
                        <a:t> </a:t>
                      </a:r>
                    </a:p>
                  </a:txBody>
                  <a:tcPr marL="5037" marR="5037" marT="5037"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1000" b="1" i="0" u="none" strike="noStrike" dirty="0">
                          <a:solidFill>
                            <a:srgbClr val="000000"/>
                          </a:solidFill>
                          <a:effectLst/>
                          <a:latin typeface="Arial" panose="020B0604020202020204" pitchFamily="34" charset="0"/>
                          <a:cs typeface="Arial" panose="020B0604020202020204" pitchFamily="34" charset="0"/>
                        </a:rPr>
                        <a:t> </a:t>
                      </a:r>
                    </a:p>
                  </a:txBody>
                  <a:tcPr marL="5037" marR="5037" marT="5037" marB="0" anchor="ctr">
                    <a:lnL>
                      <a:noFill/>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302201">
                <a:tc>
                  <a:txBody>
                    <a:bodyPr/>
                    <a:lstStyle/>
                    <a:p>
                      <a:pPr algn="l" rtl="0" fontAlgn="ctr"/>
                      <a:r>
                        <a:rPr lang="en-MY" sz="1000" b="0" i="0" u="none" strike="noStrike" dirty="0" err="1">
                          <a:solidFill>
                            <a:srgbClr val="000000"/>
                          </a:solidFill>
                          <a:effectLst/>
                          <a:latin typeface="Arial" panose="020B0604020202020204" pitchFamily="34" charset="0"/>
                          <a:cs typeface="Arial" panose="020B0604020202020204" pitchFamily="34" charset="0"/>
                        </a:rPr>
                        <a:t>i</a:t>
                      </a:r>
                      <a:r>
                        <a:rPr lang="en-MY" sz="1000" b="0" i="0" u="none" strike="noStrike" dirty="0">
                          <a:solidFill>
                            <a:srgbClr val="000000"/>
                          </a:solidFill>
                          <a:effectLst/>
                          <a:latin typeface="Arial" panose="020B0604020202020204" pitchFamily="34" charset="0"/>
                          <a:cs typeface="Arial" panose="020B0604020202020204" pitchFamily="34" charset="0"/>
                        </a:rPr>
                        <a:t>. </a:t>
                      </a:r>
                      <a:r>
                        <a:rPr lang="en-MY" sz="1000" b="0" i="0" u="none" strike="noStrike" dirty="0" err="1">
                          <a:solidFill>
                            <a:srgbClr val="000000"/>
                          </a:solidFill>
                          <a:effectLst/>
                          <a:latin typeface="Arial" panose="020B0604020202020204" pitchFamily="34" charset="0"/>
                          <a:cs typeface="Arial" panose="020B0604020202020204" pitchFamily="34" charset="0"/>
                        </a:rPr>
                        <a:t>Analisa</a:t>
                      </a:r>
                      <a:r>
                        <a:rPr lang="en-MY" sz="1000" b="0" i="0" u="none" strike="noStrike" dirty="0">
                          <a:solidFill>
                            <a:srgbClr val="000000"/>
                          </a:solidFill>
                          <a:effectLst/>
                          <a:latin typeface="Arial" panose="020B0604020202020204" pitchFamily="34" charset="0"/>
                          <a:cs typeface="Arial" panose="020B0604020202020204" pitchFamily="34" charset="0"/>
                        </a:rPr>
                        <a:t> </a:t>
                      </a:r>
                      <a:r>
                        <a:rPr lang="en-MY" sz="1000" b="0" i="0" u="none" strike="noStrike" dirty="0" err="1">
                          <a:solidFill>
                            <a:srgbClr val="000000"/>
                          </a:solidFill>
                          <a:effectLst/>
                          <a:latin typeface="Arial" panose="020B0604020202020204" pitchFamily="34" charset="0"/>
                          <a:cs typeface="Arial" panose="020B0604020202020204" pitchFamily="34" charset="0"/>
                        </a:rPr>
                        <a:t>keperluan</a:t>
                      </a:r>
                      <a:r>
                        <a:rPr lang="en-MY" sz="1000" b="0" i="0" u="none" strike="noStrike" dirty="0">
                          <a:solidFill>
                            <a:srgbClr val="000000"/>
                          </a:solidFill>
                          <a:effectLst/>
                          <a:latin typeface="Arial" panose="020B0604020202020204" pitchFamily="34" charset="0"/>
                          <a:cs typeface="Arial" panose="020B0604020202020204" pitchFamily="34" charset="0"/>
                        </a:rPr>
                        <a:t> </a:t>
                      </a:r>
                      <a:r>
                        <a:rPr lang="en-MY" sz="1000" b="0" i="0" u="none" strike="noStrike" dirty="0" err="1">
                          <a:solidFill>
                            <a:srgbClr val="000000"/>
                          </a:solidFill>
                          <a:effectLst/>
                          <a:latin typeface="Arial" panose="020B0604020202020204" pitchFamily="34" charset="0"/>
                          <a:cs typeface="Arial" panose="020B0604020202020204" pitchFamily="34" charset="0"/>
                        </a:rPr>
                        <a:t>fungsian</a:t>
                      </a:r>
                      <a:r>
                        <a:rPr lang="en-MY" sz="1000" b="0" i="0" u="none" strike="noStrike" dirty="0">
                          <a:solidFill>
                            <a:srgbClr val="000000"/>
                          </a:solidFill>
                          <a:effectLst/>
                          <a:latin typeface="Arial" panose="020B0604020202020204" pitchFamily="34" charset="0"/>
                          <a:cs typeface="Arial" panose="020B0604020202020204" pitchFamily="34" charset="0"/>
                        </a:rPr>
                        <a:t> </a:t>
                      </a:r>
                      <a:r>
                        <a:rPr lang="en-MY" sz="1000" b="0" i="0" u="none" strike="noStrike" dirty="0" err="1">
                          <a:solidFill>
                            <a:srgbClr val="000000"/>
                          </a:solidFill>
                          <a:effectLst/>
                          <a:latin typeface="Arial" panose="020B0604020202020204" pitchFamily="34" charset="0"/>
                          <a:cs typeface="Arial" panose="020B0604020202020204" pitchFamily="34" charset="0"/>
                        </a:rPr>
                        <a:t>dan</a:t>
                      </a:r>
                      <a:r>
                        <a:rPr lang="en-MY" sz="1000" b="0" i="0" u="none" strike="noStrike" dirty="0">
                          <a:solidFill>
                            <a:srgbClr val="000000"/>
                          </a:solidFill>
                          <a:effectLst/>
                          <a:latin typeface="Arial" panose="020B0604020202020204" pitchFamily="34" charset="0"/>
                          <a:cs typeface="Arial" panose="020B0604020202020204" pitchFamily="34" charset="0"/>
                        </a:rPr>
                        <a:t> </a:t>
                      </a:r>
                      <a:r>
                        <a:rPr lang="en-MY" sz="1000" b="0" i="0" u="none" strike="noStrike" dirty="0" err="1">
                          <a:solidFill>
                            <a:srgbClr val="000000"/>
                          </a:solidFill>
                          <a:effectLst/>
                          <a:latin typeface="Arial" panose="020B0604020202020204" pitchFamily="34" charset="0"/>
                          <a:cs typeface="Arial" panose="020B0604020202020204" pitchFamily="34" charset="0"/>
                        </a:rPr>
                        <a:t>bukan</a:t>
                      </a:r>
                      <a:r>
                        <a:rPr lang="en-MY" sz="1000" b="0" i="0" u="none" strike="noStrike" dirty="0">
                          <a:solidFill>
                            <a:srgbClr val="000000"/>
                          </a:solidFill>
                          <a:effectLst/>
                          <a:latin typeface="Arial" panose="020B0604020202020204" pitchFamily="34" charset="0"/>
                          <a:cs typeface="Arial" panose="020B0604020202020204" pitchFamily="34" charset="0"/>
                        </a:rPr>
                        <a:t> </a:t>
                      </a:r>
                      <a:r>
                        <a:rPr lang="en-MY" sz="1000" b="0" i="0" u="none" strike="noStrike" dirty="0" err="1">
                          <a:solidFill>
                            <a:srgbClr val="000000"/>
                          </a:solidFill>
                          <a:effectLst/>
                          <a:latin typeface="Arial" panose="020B0604020202020204" pitchFamily="34" charset="0"/>
                          <a:cs typeface="Arial" panose="020B0604020202020204" pitchFamily="34" charset="0"/>
                        </a:rPr>
                        <a:t>fungsian</a:t>
                      </a: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1000" b="0" i="0" u="none" strike="noStrike" dirty="0" smtClean="0">
                          <a:solidFill>
                            <a:srgbClr val="000000"/>
                          </a:solidFill>
                          <a:effectLst/>
                          <a:latin typeface="Arial" panose="020B0604020202020204" pitchFamily="34" charset="0"/>
                          <a:cs typeface="Arial" panose="020B0604020202020204" pitchFamily="34" charset="0"/>
                        </a:rPr>
                        <a:t>c = (a*aa + b*bb) / d</a:t>
                      </a: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1000" b="0" i="0" u="none" strike="noStrike" dirty="0" smtClean="0">
                          <a:solidFill>
                            <a:srgbClr val="000000"/>
                          </a:solidFill>
                          <a:effectLst/>
                          <a:latin typeface="Arial" panose="020B0604020202020204" pitchFamily="34" charset="0"/>
                          <a:cs typeface="Arial" panose="020B0604020202020204" pitchFamily="34" charset="0"/>
                        </a:rPr>
                        <a:t>a</a:t>
                      </a: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1000" b="0" i="0" u="none" strike="noStrike" dirty="0" smtClean="0">
                          <a:solidFill>
                            <a:srgbClr val="000000"/>
                          </a:solidFill>
                          <a:effectLst/>
                          <a:latin typeface="Arial" panose="020B0604020202020204" pitchFamily="34" charset="0"/>
                          <a:cs typeface="Arial" panose="020B0604020202020204" pitchFamily="34" charset="0"/>
                        </a:rPr>
                        <a:t>b</a:t>
                      </a: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1000" b="0" i="0" u="none" strike="noStrike" dirty="0" smtClean="0">
                          <a:solidFill>
                            <a:srgbClr val="000000"/>
                          </a:solidFill>
                          <a:effectLst/>
                          <a:latin typeface="Arial" panose="020B0604020202020204" pitchFamily="34" charset="0"/>
                          <a:cs typeface="Arial" panose="020B0604020202020204" pitchFamily="34" charset="0"/>
                        </a:rPr>
                        <a:t>d = </a:t>
                      </a:r>
                      <a:r>
                        <a:rPr lang="en-MY" sz="1000" b="0" i="0" u="none" strike="noStrike" dirty="0" err="1" smtClean="0">
                          <a:solidFill>
                            <a:srgbClr val="000000"/>
                          </a:solidFill>
                          <a:effectLst/>
                          <a:latin typeface="Arial" panose="020B0604020202020204" pitchFamily="34" charset="0"/>
                          <a:cs typeface="Arial" panose="020B0604020202020204" pitchFamily="34" charset="0"/>
                        </a:rPr>
                        <a:t>a+b</a:t>
                      </a: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1467">
                <a:tc>
                  <a:txBody>
                    <a:bodyPr/>
                    <a:lstStyle/>
                    <a:p>
                      <a:pPr algn="l" rtl="0" fontAlgn="ctr"/>
                      <a:r>
                        <a:rPr lang="en-MY" sz="1000" b="0" i="0" u="none" strike="noStrike" dirty="0">
                          <a:solidFill>
                            <a:srgbClr val="000000"/>
                          </a:solidFill>
                          <a:effectLst/>
                          <a:latin typeface="Arial" panose="020B0604020202020204" pitchFamily="34" charset="0"/>
                          <a:cs typeface="Arial" panose="020B0604020202020204" pitchFamily="34" charset="0"/>
                        </a:rPr>
                        <a:t>ii. </a:t>
                      </a:r>
                      <a:r>
                        <a:rPr lang="en-MY" sz="1000" b="0" i="0" u="none" strike="noStrike" dirty="0" err="1">
                          <a:solidFill>
                            <a:srgbClr val="000000"/>
                          </a:solidFill>
                          <a:effectLst/>
                          <a:latin typeface="Arial" panose="020B0604020202020204" pitchFamily="34" charset="0"/>
                          <a:cs typeface="Arial" panose="020B0604020202020204" pitchFamily="34" charset="0"/>
                        </a:rPr>
                        <a:t>Analisa</a:t>
                      </a:r>
                      <a:r>
                        <a:rPr lang="en-MY" sz="1000" b="0" i="0" u="none" strike="noStrike" dirty="0">
                          <a:solidFill>
                            <a:srgbClr val="000000"/>
                          </a:solidFill>
                          <a:effectLst/>
                          <a:latin typeface="Arial" panose="020B0604020202020204" pitchFamily="34" charset="0"/>
                          <a:cs typeface="Arial" panose="020B0604020202020204" pitchFamily="34" charset="0"/>
                        </a:rPr>
                        <a:t> </a:t>
                      </a:r>
                      <a:r>
                        <a:rPr lang="en-MY" sz="1000" b="0" i="0" u="none" strike="noStrike" dirty="0" err="1">
                          <a:solidFill>
                            <a:srgbClr val="000000"/>
                          </a:solidFill>
                          <a:effectLst/>
                          <a:latin typeface="Arial" panose="020B0604020202020204" pitchFamily="34" charset="0"/>
                          <a:cs typeface="Arial" panose="020B0604020202020204" pitchFamily="34" charset="0"/>
                        </a:rPr>
                        <a:t>pangkalan</a:t>
                      </a:r>
                      <a:r>
                        <a:rPr lang="en-MY" sz="1000" b="0" i="0" u="none" strike="noStrike" dirty="0">
                          <a:solidFill>
                            <a:srgbClr val="000000"/>
                          </a:solidFill>
                          <a:effectLst/>
                          <a:latin typeface="Arial" panose="020B0604020202020204" pitchFamily="34" charset="0"/>
                          <a:cs typeface="Arial" panose="020B0604020202020204" pitchFamily="34" charset="0"/>
                        </a:rPr>
                        <a:t> data</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1467">
                <a:tc>
                  <a:txBody>
                    <a:bodyPr/>
                    <a:lstStyle/>
                    <a:p>
                      <a:pPr algn="l" rtl="0" fontAlgn="ctr"/>
                      <a:r>
                        <a:rPr lang="en-MY" sz="1000" b="0" i="0" u="none" strike="noStrike">
                          <a:solidFill>
                            <a:srgbClr val="000000"/>
                          </a:solidFill>
                          <a:effectLst/>
                          <a:latin typeface="Arial" panose="020B0604020202020204" pitchFamily="34" charset="0"/>
                          <a:cs typeface="Arial" panose="020B0604020202020204" pitchFamily="34" charset="0"/>
                        </a:rPr>
                        <a:t>iii. Analisa integrasi sistem</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0734">
                <a:tc>
                  <a:txBody>
                    <a:bodyPr/>
                    <a:lstStyle/>
                    <a:p>
                      <a:pPr algn="ctr" rtl="0" fontAlgn="ctr"/>
                      <a:r>
                        <a:rPr lang="en-MY" sz="1000" b="1" i="0" u="none" strike="noStrike">
                          <a:solidFill>
                            <a:srgbClr val="000000"/>
                          </a:solidFill>
                          <a:effectLst/>
                          <a:latin typeface="Arial" panose="020B0604020202020204" pitchFamily="34" charset="0"/>
                          <a:cs typeface="Arial" panose="020B0604020202020204" pitchFamily="34" charset="0"/>
                        </a:rPr>
                        <a:t>Jumlah</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00734">
                <a:tc>
                  <a:txBody>
                    <a:bodyPr/>
                    <a:lstStyle/>
                    <a:p>
                      <a:pPr algn="l" fontAlgn="ctr"/>
                      <a:r>
                        <a:rPr lang="en-MY" sz="1000" b="1" i="0" u="none" strike="noStrike">
                          <a:solidFill>
                            <a:srgbClr val="000000"/>
                          </a:solidFill>
                          <a:effectLst/>
                          <a:latin typeface="Arial" panose="020B0604020202020204" pitchFamily="34" charset="0"/>
                          <a:cs typeface="Arial" panose="020B0604020202020204" pitchFamily="34" charset="0"/>
                        </a:rPr>
                        <a:t> Design </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201467">
                <a:tc>
                  <a:txBody>
                    <a:bodyPr/>
                    <a:lstStyle/>
                    <a:p>
                      <a:pPr algn="l" rtl="0" fontAlgn="ctr"/>
                      <a:r>
                        <a:rPr lang="en-MY" sz="1000" b="0" i="0" u="none" strike="noStrike">
                          <a:solidFill>
                            <a:srgbClr val="000000"/>
                          </a:solidFill>
                          <a:effectLst/>
                          <a:latin typeface="Arial" panose="020B0604020202020204" pitchFamily="34" charset="0"/>
                          <a:cs typeface="Arial" panose="020B0604020202020204" pitchFamily="34" charset="0"/>
                        </a:rPr>
                        <a:t>i. Rekabentuk logikal dan fizikal</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1467">
                <a:tc>
                  <a:txBody>
                    <a:bodyPr/>
                    <a:lstStyle/>
                    <a:p>
                      <a:pPr algn="l" rtl="0" fontAlgn="ctr"/>
                      <a:r>
                        <a:rPr lang="en-MY" sz="1000" b="0" i="0" u="none" strike="noStrike">
                          <a:solidFill>
                            <a:srgbClr val="000000"/>
                          </a:solidFill>
                          <a:effectLst/>
                          <a:latin typeface="Arial" panose="020B0604020202020204" pitchFamily="34" charset="0"/>
                          <a:cs typeface="Arial" panose="020B0604020202020204" pitchFamily="34" charset="0"/>
                        </a:rPr>
                        <a:t>ii. Rekabentuk pangkalan data</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0734">
                <a:tc>
                  <a:txBody>
                    <a:bodyPr/>
                    <a:lstStyle/>
                    <a:p>
                      <a:pPr algn="ctr" rtl="0" fontAlgn="ctr"/>
                      <a:r>
                        <a:rPr lang="en-MY" sz="1000" b="1" i="0" u="none" strike="noStrike">
                          <a:solidFill>
                            <a:srgbClr val="000000"/>
                          </a:solidFill>
                          <a:effectLst/>
                          <a:latin typeface="Arial" panose="020B0604020202020204" pitchFamily="34" charset="0"/>
                          <a:cs typeface="Arial" panose="020B0604020202020204" pitchFamily="34" charset="0"/>
                        </a:rPr>
                        <a:t>Jumlah</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00734">
                <a:tc>
                  <a:txBody>
                    <a:bodyPr/>
                    <a:lstStyle/>
                    <a:p>
                      <a:pPr algn="l" fontAlgn="ctr"/>
                      <a:r>
                        <a:rPr lang="en-MY" sz="1000" b="1" i="0" u="none" strike="noStrike">
                          <a:solidFill>
                            <a:srgbClr val="000000"/>
                          </a:solidFill>
                          <a:effectLst/>
                          <a:latin typeface="Arial" panose="020B0604020202020204" pitchFamily="34" charset="0"/>
                          <a:cs typeface="Arial" panose="020B0604020202020204" pitchFamily="34" charset="0"/>
                        </a:rPr>
                        <a:t> Coding </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201467">
                <a:tc>
                  <a:txBody>
                    <a:bodyPr/>
                    <a:lstStyle/>
                    <a:p>
                      <a:pPr algn="l" fontAlgn="ctr"/>
                      <a:r>
                        <a:rPr lang="en-MY" sz="1000" b="0" i="0" u="none" strike="noStrike">
                          <a:solidFill>
                            <a:srgbClr val="000000"/>
                          </a:solidFill>
                          <a:effectLst/>
                          <a:latin typeface="Arial" panose="020B0604020202020204" pitchFamily="34" charset="0"/>
                          <a:cs typeface="Arial" panose="020B0604020202020204" pitchFamily="34" charset="0"/>
                        </a:rPr>
                        <a:t> i. Pembangunan pangkalan data </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02201">
                <a:tc>
                  <a:txBody>
                    <a:bodyPr/>
                    <a:lstStyle/>
                    <a:p>
                      <a:pPr algn="l" fontAlgn="ctr"/>
                      <a:r>
                        <a:rPr lang="en-MY" sz="1000" b="0" i="0" u="none" strike="noStrike">
                          <a:solidFill>
                            <a:srgbClr val="000000"/>
                          </a:solidFill>
                          <a:effectLst/>
                          <a:latin typeface="Arial" panose="020B0604020202020204" pitchFamily="34" charset="0"/>
                          <a:cs typeface="Arial" panose="020B0604020202020204" pitchFamily="34" charset="0"/>
                        </a:rPr>
                        <a:t> iii. Pembangunan platform dan sub-modul </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1467">
                <a:tc>
                  <a:txBody>
                    <a:bodyPr/>
                    <a:lstStyle/>
                    <a:p>
                      <a:pPr algn="l" fontAlgn="ctr"/>
                      <a:r>
                        <a:rPr lang="en-MY" sz="1000" b="0" i="0" u="none" strike="noStrike">
                          <a:solidFill>
                            <a:srgbClr val="000000"/>
                          </a:solidFill>
                          <a:effectLst/>
                          <a:latin typeface="Arial" panose="020B0604020202020204" pitchFamily="34" charset="0"/>
                          <a:cs typeface="Arial" panose="020B0604020202020204" pitchFamily="34" charset="0"/>
                        </a:rPr>
                        <a:t> v. Dashboard &amp; Reporting </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00734">
                <a:tc>
                  <a:txBody>
                    <a:bodyPr/>
                    <a:lstStyle/>
                    <a:p>
                      <a:pPr algn="ctr" rtl="0" fontAlgn="ctr"/>
                      <a:r>
                        <a:rPr lang="en-MY" sz="1000" b="1" i="0" u="none" strike="noStrike">
                          <a:solidFill>
                            <a:srgbClr val="000000"/>
                          </a:solidFill>
                          <a:effectLst/>
                          <a:latin typeface="Arial" panose="020B0604020202020204" pitchFamily="34" charset="0"/>
                          <a:cs typeface="Arial" panose="020B0604020202020204" pitchFamily="34" charset="0"/>
                        </a:rPr>
                        <a:t>Jumlah</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00734">
                <a:tc>
                  <a:txBody>
                    <a:bodyPr/>
                    <a:lstStyle/>
                    <a:p>
                      <a:pPr algn="l" fontAlgn="ctr"/>
                      <a:r>
                        <a:rPr lang="en-MY" sz="1000" b="1" i="0" u="none" strike="noStrike">
                          <a:solidFill>
                            <a:srgbClr val="000000"/>
                          </a:solidFill>
                          <a:effectLst/>
                          <a:latin typeface="Arial" panose="020B0604020202020204" pitchFamily="34" charset="0"/>
                          <a:cs typeface="Arial" panose="020B0604020202020204" pitchFamily="34" charset="0"/>
                        </a:rPr>
                        <a:t> Testing </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100734">
                <a:tc>
                  <a:txBody>
                    <a:bodyPr/>
                    <a:lstStyle/>
                    <a:p>
                      <a:pPr algn="l" fontAlgn="ctr"/>
                      <a:r>
                        <a:rPr lang="en-MY" sz="1000" b="0" i="0" u="none" strike="noStrike">
                          <a:solidFill>
                            <a:srgbClr val="000000"/>
                          </a:solidFill>
                          <a:effectLst/>
                          <a:latin typeface="Arial" panose="020B0604020202020204" pitchFamily="34" charset="0"/>
                          <a:cs typeface="Arial" panose="020B0604020202020204" pitchFamily="34" charset="0"/>
                        </a:rPr>
                        <a:t> i. Pengujian UAT </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02201">
                <a:tc>
                  <a:txBody>
                    <a:bodyPr/>
                    <a:lstStyle/>
                    <a:p>
                      <a:pPr algn="l" fontAlgn="ctr"/>
                      <a:r>
                        <a:rPr lang="es-ES" sz="1000" b="0" i="0" u="none" strike="noStrike">
                          <a:solidFill>
                            <a:srgbClr val="000000"/>
                          </a:solidFill>
                          <a:effectLst/>
                          <a:latin typeface="Arial" panose="020B0604020202020204" pitchFamily="34" charset="0"/>
                          <a:cs typeface="Arial" panose="020B0604020202020204" pitchFamily="34" charset="0"/>
                        </a:rPr>
                        <a:t> a)  Pembangunan platform dan sub-modul </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1467">
                <a:tc>
                  <a:txBody>
                    <a:bodyPr/>
                    <a:lstStyle/>
                    <a:p>
                      <a:pPr algn="l" fontAlgn="ctr"/>
                      <a:r>
                        <a:rPr lang="en-MY" sz="1000" b="0" i="0" u="none" strike="noStrike">
                          <a:solidFill>
                            <a:srgbClr val="000000"/>
                          </a:solidFill>
                          <a:effectLst/>
                          <a:latin typeface="Arial" panose="020B0604020202020204" pitchFamily="34" charset="0"/>
                          <a:cs typeface="Arial" panose="020B0604020202020204" pitchFamily="34" charset="0"/>
                        </a:rPr>
                        <a:t> c) Dashboard &amp; Reporting </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0734">
                <a:tc>
                  <a:txBody>
                    <a:bodyPr/>
                    <a:lstStyle/>
                    <a:p>
                      <a:pPr algn="ctr" fontAlgn="ctr"/>
                      <a:r>
                        <a:rPr lang="en-MY" sz="1000" b="1" i="0" u="none" strike="noStrike">
                          <a:solidFill>
                            <a:srgbClr val="000000"/>
                          </a:solidFill>
                          <a:effectLst/>
                          <a:latin typeface="Arial" panose="020B0604020202020204" pitchFamily="34" charset="0"/>
                          <a:cs typeface="Arial" panose="020B0604020202020204" pitchFamily="34" charset="0"/>
                        </a:rPr>
                        <a:t> Jumlah </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01467">
                <a:tc>
                  <a:txBody>
                    <a:bodyPr/>
                    <a:lstStyle/>
                    <a:p>
                      <a:pPr algn="l" fontAlgn="ctr"/>
                      <a:r>
                        <a:rPr lang="en-MY" sz="1000" b="0" i="0" u="none" strike="noStrike">
                          <a:solidFill>
                            <a:srgbClr val="000000"/>
                          </a:solidFill>
                          <a:effectLst/>
                          <a:latin typeface="Arial" panose="020B0604020202020204" pitchFamily="34" charset="0"/>
                          <a:cs typeface="Arial" panose="020B0604020202020204" pitchFamily="34" charset="0"/>
                        </a:rPr>
                        <a:t> ii. Provisional acceptance test (PAT)  </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0734">
                <a:tc>
                  <a:txBody>
                    <a:bodyPr/>
                    <a:lstStyle/>
                    <a:p>
                      <a:pPr algn="ctr" rtl="0" fontAlgn="ctr"/>
                      <a:r>
                        <a:rPr lang="en-MY" sz="1000" b="1" i="0" u="none" strike="noStrike">
                          <a:solidFill>
                            <a:srgbClr val="000000"/>
                          </a:solidFill>
                          <a:effectLst/>
                          <a:latin typeface="Arial" panose="020B0604020202020204" pitchFamily="34" charset="0"/>
                          <a:cs typeface="Arial" panose="020B0604020202020204" pitchFamily="34" charset="0"/>
                        </a:rPr>
                        <a:t>Jumlah</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00734">
                <a:tc>
                  <a:txBody>
                    <a:bodyPr/>
                    <a:lstStyle/>
                    <a:p>
                      <a:pPr algn="l" fontAlgn="ctr"/>
                      <a:r>
                        <a:rPr lang="en-MY" sz="1000" b="1" i="0" u="none" strike="noStrike">
                          <a:solidFill>
                            <a:srgbClr val="000000"/>
                          </a:solidFill>
                          <a:effectLst/>
                          <a:latin typeface="Arial" panose="020B0604020202020204" pitchFamily="34" charset="0"/>
                          <a:cs typeface="Arial" panose="020B0604020202020204" pitchFamily="34" charset="0"/>
                        </a:rPr>
                        <a:t> Implementation </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100734">
                <a:tc>
                  <a:txBody>
                    <a:bodyPr/>
                    <a:lstStyle/>
                    <a:p>
                      <a:pPr algn="l" fontAlgn="ctr"/>
                      <a:r>
                        <a:rPr lang="en-MY" sz="1000" b="0" i="0" u="none" strike="noStrike">
                          <a:solidFill>
                            <a:srgbClr val="000000"/>
                          </a:solidFill>
                          <a:effectLst/>
                          <a:latin typeface="Arial" panose="020B0604020202020204" pitchFamily="34" charset="0"/>
                          <a:cs typeface="Arial" panose="020B0604020202020204" pitchFamily="34" charset="0"/>
                        </a:rPr>
                        <a:t>I. FAT</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0734">
                <a:tc>
                  <a:txBody>
                    <a:bodyPr/>
                    <a:lstStyle/>
                    <a:p>
                      <a:pPr algn="l" fontAlgn="ctr"/>
                      <a:r>
                        <a:rPr lang="en-MY" sz="1000" b="0" i="0" u="none" strike="noStrike" dirty="0">
                          <a:solidFill>
                            <a:srgbClr val="000000"/>
                          </a:solidFill>
                          <a:effectLst/>
                          <a:latin typeface="Arial" panose="020B0604020202020204" pitchFamily="34" charset="0"/>
                          <a:cs typeface="Arial" panose="020B0604020202020204" pitchFamily="34" charset="0"/>
                        </a:rPr>
                        <a:t>ii. Documentation</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0734">
                <a:tc>
                  <a:txBody>
                    <a:bodyPr/>
                    <a:lstStyle/>
                    <a:p>
                      <a:pPr algn="l" fontAlgn="ctr"/>
                      <a:r>
                        <a:rPr lang="en-MY" sz="1000" b="0" i="0" u="none" strike="noStrike" dirty="0">
                          <a:solidFill>
                            <a:srgbClr val="000000"/>
                          </a:solidFill>
                          <a:effectLst/>
                          <a:latin typeface="Arial" panose="020B0604020202020204" pitchFamily="34" charset="0"/>
                          <a:cs typeface="Arial" panose="020B0604020202020204" pitchFamily="34" charset="0"/>
                        </a:rPr>
                        <a:t>iii. Installation</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0734">
                <a:tc>
                  <a:txBody>
                    <a:bodyPr/>
                    <a:lstStyle/>
                    <a:p>
                      <a:pPr algn="l" fontAlgn="ctr"/>
                      <a:r>
                        <a:rPr lang="en-MY" sz="1000" b="0" i="0" u="none" strike="noStrike" dirty="0">
                          <a:solidFill>
                            <a:srgbClr val="000000"/>
                          </a:solidFill>
                          <a:effectLst/>
                          <a:latin typeface="Arial" panose="020B0604020202020204" pitchFamily="34" charset="0"/>
                          <a:cs typeface="Arial" panose="020B0604020202020204" pitchFamily="34" charset="0"/>
                        </a:rPr>
                        <a:t>iv. Go live</a:t>
                      </a: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1000" b="0"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0734">
                <a:tc>
                  <a:txBody>
                    <a:bodyPr/>
                    <a:lstStyle/>
                    <a:p>
                      <a:pPr algn="ctr" rtl="0" fontAlgn="ctr"/>
                      <a:r>
                        <a:rPr lang="en-MY" sz="1000" b="1" i="0" u="none" strike="noStrike" dirty="0" err="1">
                          <a:solidFill>
                            <a:srgbClr val="000000"/>
                          </a:solidFill>
                          <a:effectLst/>
                          <a:latin typeface="Arial" panose="020B0604020202020204" pitchFamily="34" charset="0"/>
                          <a:cs typeface="Arial" panose="020B0604020202020204" pitchFamily="34" charset="0"/>
                        </a:rPr>
                        <a:t>Jumlah</a:t>
                      </a: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1000" b="0"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1000" b="1" i="0" u="none" strike="noStrike">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00734">
                <a:tc>
                  <a:txBody>
                    <a:bodyPr/>
                    <a:lstStyle/>
                    <a:p>
                      <a:pPr algn="l" fontAlgn="ctr"/>
                      <a:r>
                        <a:rPr lang="en-MY" sz="1000" b="1" i="0" u="none" strike="noStrike" dirty="0">
                          <a:solidFill>
                            <a:srgbClr val="000000"/>
                          </a:solidFill>
                          <a:effectLst/>
                          <a:latin typeface="Arial" panose="020B0604020202020204" pitchFamily="34" charset="0"/>
                          <a:cs typeface="Arial" panose="020B0604020202020204" pitchFamily="34" charset="0"/>
                        </a:rPr>
                        <a:t>Grand Total</a:t>
                      </a:r>
                    </a:p>
                  </a:txBody>
                  <a:tcPr marL="5037" marR="5037" marT="5037" marB="0" anchor="ctr">
                    <a:lnL w="12700" cap="flat" cmpd="sng" algn="ctr">
                      <a:solidFill>
                        <a:schemeClr val="tx1"/>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1000" b="0" i="0" u="none" strike="noStrike" dirty="0">
                          <a:solidFill>
                            <a:srgbClr val="000000"/>
                          </a:solidFill>
                          <a:effectLst/>
                          <a:latin typeface="Arial" panose="020B0604020202020204" pitchFamily="34" charset="0"/>
                          <a:cs typeface="Arial" panose="020B0604020202020204" pitchFamily="34" charset="0"/>
                        </a:rPr>
                        <a:t> </a:t>
                      </a:r>
                    </a:p>
                  </a:txBody>
                  <a:tcPr marL="5037" marR="5037" marT="5037"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1000" b="0" i="0" u="none" strike="noStrike" dirty="0">
                          <a:solidFill>
                            <a:srgbClr val="000000"/>
                          </a:solidFill>
                          <a:effectLst/>
                          <a:latin typeface="Arial" panose="020B0604020202020204" pitchFamily="34" charset="0"/>
                          <a:cs typeface="Arial" panose="020B0604020202020204" pitchFamily="34" charset="0"/>
                        </a:rPr>
                        <a:t> </a:t>
                      </a:r>
                    </a:p>
                  </a:txBody>
                  <a:tcPr marL="5037" marR="5037" marT="5037"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1000" b="0" i="0" u="none" strike="noStrike" dirty="0">
                          <a:solidFill>
                            <a:srgbClr val="000000"/>
                          </a:solidFill>
                          <a:effectLst/>
                          <a:latin typeface="Arial" panose="020B0604020202020204" pitchFamily="34" charset="0"/>
                          <a:cs typeface="Arial" panose="020B0604020202020204" pitchFamily="34" charset="0"/>
                        </a:rPr>
                        <a:t> </a:t>
                      </a:r>
                    </a:p>
                  </a:txBody>
                  <a:tcPr marL="5037" marR="5037" marT="5037"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1000" b="0" i="0" u="none" strike="noStrike" dirty="0">
                          <a:solidFill>
                            <a:srgbClr val="000000"/>
                          </a:solidFill>
                          <a:effectLst/>
                          <a:latin typeface="Arial" panose="020B0604020202020204" pitchFamily="34" charset="0"/>
                          <a:cs typeface="Arial" panose="020B0604020202020204" pitchFamily="34" charset="0"/>
                        </a:rPr>
                        <a:t> </a:t>
                      </a:r>
                    </a:p>
                  </a:txBody>
                  <a:tcPr marL="5037" marR="5037" marT="5037"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1000" b="1" i="0" u="none" strike="noStrike" dirty="0" smtClean="0">
                          <a:solidFill>
                            <a:srgbClr val="000000"/>
                          </a:solidFill>
                          <a:effectLst/>
                          <a:latin typeface="Arial" panose="020B0604020202020204" pitchFamily="34" charset="0"/>
                          <a:cs typeface="Arial" panose="020B0604020202020204" pitchFamily="34" charset="0"/>
                        </a:rPr>
                        <a:t>xx</a:t>
                      </a: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1000" b="1" i="0" u="none" strike="noStrike" dirty="0">
                          <a:solidFill>
                            <a:srgbClr val="000000"/>
                          </a:solidFill>
                          <a:effectLst/>
                          <a:latin typeface="Arial" panose="020B0604020202020204" pitchFamily="34" charset="0"/>
                          <a:cs typeface="Arial" panose="020B0604020202020204" pitchFamily="34" charset="0"/>
                        </a:rPr>
                        <a:t>    </a:t>
                      </a:r>
                      <a:r>
                        <a:rPr lang="en-MY" sz="1000" b="1" i="0" u="none" strike="noStrike" dirty="0" smtClean="0">
                          <a:solidFill>
                            <a:srgbClr val="000000"/>
                          </a:solidFill>
                          <a:effectLst/>
                          <a:latin typeface="Arial" panose="020B0604020202020204" pitchFamily="34" charset="0"/>
                          <a:cs typeface="Arial" panose="020B0604020202020204" pitchFamily="34" charset="0"/>
                        </a:rPr>
                        <a:t>xx</a:t>
                      </a:r>
                      <a:endParaRPr lang="en-MY" sz="1000" b="1" i="0" u="none" strike="noStrike" dirty="0">
                        <a:solidFill>
                          <a:srgbClr val="000000"/>
                        </a:solidFill>
                        <a:effectLst/>
                        <a:latin typeface="Arial" panose="020B0604020202020204" pitchFamily="34" charset="0"/>
                        <a:cs typeface="Arial" panose="020B0604020202020204" pitchFamily="34" charset="0"/>
                      </a:endParaRPr>
                    </a:p>
                  </a:txBody>
                  <a:tcPr marL="5037" marR="5037" marT="5037" marB="0" anchor="ctr">
                    <a:lnL>
                      <a:noFill/>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r>
            </a:tbl>
          </a:graphicData>
        </a:graphic>
      </p:graphicFrame>
      <p:sp>
        <p:nvSpPr>
          <p:cNvPr id="6" name="Rectangle 5"/>
          <p:cNvSpPr/>
          <p:nvPr/>
        </p:nvSpPr>
        <p:spPr>
          <a:xfrm rot="1448987">
            <a:off x="8976244" y="126989"/>
            <a:ext cx="2921149" cy="1323439"/>
          </a:xfrm>
          <a:prstGeom prst="rect">
            <a:avLst/>
          </a:prstGeom>
          <a:noFill/>
        </p:spPr>
        <p:txBody>
          <a:bodyPr wrap="square" lIns="91440" tIns="45720" rIns="91440" bIns="45720">
            <a:spAutoFit/>
          </a:bodyPr>
          <a:lstStyle/>
          <a:p>
            <a:pPr algn="ctr"/>
            <a:r>
              <a:rPr lang="en-US" sz="4000" b="1" smtClean="0">
                <a:ln w="12700">
                  <a:solidFill>
                    <a:schemeClr val="accent1"/>
                  </a:solidFill>
                  <a:prstDash val="solid"/>
                </a:ln>
                <a:solidFill>
                  <a:srgbClr val="FF0000"/>
                </a:solidFill>
                <a:effectLst>
                  <a:outerShdw dist="38100" dir="2640000" algn="bl" rotWithShape="0">
                    <a:schemeClr val="accent1"/>
                  </a:outerShdw>
                </a:effectLst>
              </a:rPr>
              <a:t>CONTOH (Modul 1)</a:t>
            </a:r>
            <a:endParaRPr lang="en-US" sz="40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7" name="Rectangle 6"/>
          <p:cNvSpPr/>
          <p:nvPr/>
        </p:nvSpPr>
        <p:spPr>
          <a:xfrm>
            <a:off x="2117557" y="448638"/>
            <a:ext cx="8085221" cy="369332"/>
          </a:xfrm>
          <a:prstGeom prst="rect">
            <a:avLst/>
          </a:prstGeom>
        </p:spPr>
        <p:txBody>
          <a:bodyPr wrap="square">
            <a:spAutoFit/>
          </a:bodyPr>
          <a:lstStyle/>
          <a:p>
            <a:pPr algn="ctr">
              <a:buFont typeface="Arial" pitchFamily="34" charset="0"/>
              <a:buNone/>
            </a:pPr>
            <a:r>
              <a:rPr lang="en-US" altLang="ms-MY" b="1" u="sng" dirty="0" err="1" smtClean="0">
                <a:latin typeface="Arial" panose="020B0604020202020204" pitchFamily="34" charset="0"/>
                <a:cs typeface="Arial" panose="020B0604020202020204" pitchFamily="34" charset="0"/>
              </a:rPr>
              <a:t>Perincian</a:t>
            </a:r>
            <a:r>
              <a:rPr lang="en-US" altLang="ms-MY" b="1" u="sng" dirty="0" smtClean="0">
                <a:latin typeface="Arial" panose="020B0604020202020204" pitchFamily="34" charset="0"/>
                <a:cs typeface="Arial" panose="020B0604020202020204" pitchFamily="34" charset="0"/>
              </a:rPr>
              <a:t> </a:t>
            </a:r>
            <a:r>
              <a:rPr lang="en-US" altLang="ms-MY" b="1" u="sng" dirty="0" err="1" smtClean="0">
                <a:latin typeface="Arial" panose="020B0604020202020204" pitchFamily="34" charset="0"/>
                <a:cs typeface="Arial" panose="020B0604020202020204" pitchFamily="34" charset="0"/>
              </a:rPr>
              <a:t>Peruntukan</a:t>
            </a:r>
            <a:r>
              <a:rPr lang="en-US" altLang="ms-MY" b="1" u="sng" dirty="0" smtClean="0">
                <a:latin typeface="Arial" panose="020B0604020202020204" pitchFamily="34" charset="0"/>
                <a:cs typeface="Arial" panose="020B0604020202020204" pitchFamily="34" charset="0"/>
              </a:rPr>
              <a:t> </a:t>
            </a:r>
            <a:r>
              <a:rPr lang="en-US" altLang="ms-MY" b="1" u="sng" dirty="0">
                <a:latin typeface="Arial" panose="020B0604020202020204" pitchFamily="34" charset="0"/>
                <a:cs typeface="Arial" panose="020B0604020202020204" pitchFamily="34" charset="0"/>
              </a:rPr>
              <a:t>Pembangunan </a:t>
            </a:r>
            <a:r>
              <a:rPr lang="en-US" altLang="ms-MY" b="1" u="sng" dirty="0" err="1">
                <a:latin typeface="Arial" panose="020B0604020202020204" pitchFamily="34" charset="0"/>
                <a:cs typeface="Arial" panose="020B0604020202020204" pitchFamily="34" charset="0"/>
              </a:rPr>
              <a:t>Sistem</a:t>
            </a:r>
            <a:r>
              <a:rPr lang="en-US" altLang="ms-MY" b="1" u="sng" dirty="0">
                <a:latin typeface="Arial" panose="020B0604020202020204" pitchFamily="34" charset="0"/>
                <a:cs typeface="Arial" panose="020B0604020202020204" pitchFamily="34" charset="0"/>
              </a:rPr>
              <a:t> </a:t>
            </a:r>
            <a:r>
              <a:rPr lang="en-US" altLang="ms-MY" b="1" u="sng" dirty="0" err="1" smtClean="0">
                <a:latin typeface="Arial" panose="020B0604020202020204" pitchFamily="34" charset="0"/>
                <a:cs typeface="Arial" panose="020B0604020202020204" pitchFamily="34" charset="0"/>
              </a:rPr>
              <a:t>Aplikasi</a:t>
            </a:r>
            <a:r>
              <a:rPr lang="en-US" altLang="ms-MY" dirty="0" smtClean="0">
                <a:latin typeface="Arial" panose="020B0604020202020204" pitchFamily="34" charset="0"/>
                <a:cs typeface="Arial" panose="020B0604020202020204" pitchFamily="34" charset="0"/>
              </a:rPr>
              <a:t>: </a:t>
            </a:r>
            <a:endParaRPr lang="en-US" altLang="ms-MY" dirty="0">
              <a:latin typeface="Arial" panose="020B0604020202020204" pitchFamily="34" charset="0"/>
              <a:cs typeface="Arial" panose="020B0604020202020204" pitchFamily="34" charset="0"/>
            </a:endParaRPr>
          </a:p>
        </p:txBody>
      </p:sp>
      <p:sp>
        <p:nvSpPr>
          <p:cNvPr id="8" name="Slide Number Placeholder 1"/>
          <p:cNvSpPr>
            <a:spLocks noGrp="1"/>
          </p:cNvSpPr>
          <p:nvPr>
            <p:ph type="sldNum" sz="quarter" idx="12"/>
          </p:nvPr>
        </p:nvSpPr>
        <p:spPr>
          <a:xfrm>
            <a:off x="8610600" y="6356350"/>
            <a:ext cx="2743200" cy="365125"/>
          </a:xfrm>
        </p:spPr>
        <p:txBody>
          <a:bodyPr/>
          <a:lstStyle/>
          <a:p>
            <a:pPr>
              <a:defRPr/>
            </a:pPr>
            <a:r>
              <a:rPr lang="ms-MY" dirty="0" smtClean="0"/>
              <a:t>38</a:t>
            </a:r>
            <a:endParaRPr lang="ms-MY" dirty="0"/>
          </a:p>
        </p:txBody>
      </p:sp>
      <p:sp>
        <p:nvSpPr>
          <p:cNvPr id="9" name="Line Callout 1 8"/>
          <p:cNvSpPr/>
          <p:nvPr/>
        </p:nvSpPr>
        <p:spPr>
          <a:xfrm flipH="1">
            <a:off x="10754458" y="1640542"/>
            <a:ext cx="1307549" cy="4715808"/>
          </a:xfrm>
          <a:prstGeom prst="borderCallout1">
            <a:avLst>
              <a:gd name="adj1" fmla="val 9013"/>
              <a:gd name="adj2" fmla="val 98966"/>
              <a:gd name="adj3" fmla="val 14620"/>
              <a:gd name="adj4" fmla="val 140779"/>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u="sng" smtClean="0"/>
              <a:t>Step 3</a:t>
            </a:r>
          </a:p>
          <a:p>
            <a:r>
              <a:rPr lang="en-US" sz="1200" smtClean="0"/>
              <a:t>Daripada jumlah kos best effort, kos tersebut dibahagikan mengikut modul berdasarkan bilangan submodul bagi tujuan mengira kompleksiti</a:t>
            </a:r>
          </a:p>
          <a:p>
            <a:endParaRPr lang="en-US" sz="1200"/>
          </a:p>
          <a:p>
            <a:r>
              <a:rPr lang="en-US" sz="1200" smtClean="0"/>
              <a:t>Contoh: Kos Analysis dari Step 2 berjumlah RM950,000.00 akan dibahagikan pula kepada 5 modul berdasarkan kompleksiti bilangan submodul</a:t>
            </a:r>
          </a:p>
          <a:p>
            <a:r>
              <a:rPr lang="en-US" sz="1200" smtClean="0"/>
              <a:t>(lihat slide seterusnya)</a:t>
            </a:r>
            <a:endParaRPr lang="ms-MY" sz="1200"/>
          </a:p>
        </p:txBody>
      </p:sp>
      <p:cxnSp>
        <p:nvCxnSpPr>
          <p:cNvPr id="5" name="Straight Connector 4"/>
          <p:cNvCxnSpPr/>
          <p:nvPr/>
        </p:nvCxnSpPr>
        <p:spPr>
          <a:xfrm flipH="1">
            <a:off x="10202779" y="3146612"/>
            <a:ext cx="551358" cy="17621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a:off x="10202783" y="4034118"/>
            <a:ext cx="551354" cy="3087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a:off x="10202782" y="5862918"/>
            <a:ext cx="551355" cy="71633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H="1">
            <a:off x="10202779" y="5015753"/>
            <a:ext cx="551358" cy="68056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630615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524000" y="-27384"/>
            <a:ext cx="9144000" cy="756215"/>
          </a:xfrm>
          <a:prstGeom prst="rect">
            <a:avLst/>
          </a:prstGeom>
        </p:spPr>
        <p:txBody>
          <a:bodyPr vert="horz" lIns="68580" tIns="34290" rIns="68580" bIns="34290" rtlCol="0" anchor="ct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sz="2000" b="1" dirty="0">
                <a:latin typeface="Arial" pitchFamily="34" charset="0"/>
                <a:ea typeface="ＭＳ Ｐゴシック" pitchFamily="34" charset="-128"/>
                <a:cs typeface="Arial" pitchFamily="34" charset="0"/>
              </a:rPr>
              <a:t>MAKLUMAT PERUNTUKAN e-FFB</a:t>
            </a:r>
            <a:endParaRPr lang="ms-MY" sz="2000" b="1" dirty="0">
              <a:latin typeface="Arial" pitchFamily="34" charset="0"/>
              <a:ea typeface="ＭＳ Ｐゴシック" pitchFamily="34" charset="-128"/>
              <a:cs typeface="Arial" pitchFamily="34" charset="0"/>
            </a:endParaRPr>
          </a:p>
        </p:txBody>
      </p:sp>
      <p:sp>
        <p:nvSpPr>
          <p:cNvPr id="5" name="Slide Number Placeholder 4"/>
          <p:cNvSpPr txBox="1">
            <a:spLocks/>
          </p:cNvSpPr>
          <p:nvPr/>
        </p:nvSpPr>
        <p:spPr>
          <a:xfrm>
            <a:off x="8534399" y="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CBFB02FF-8604-430E-973F-D23B115DCB4B}" type="slidenum">
              <a:rPr lang="ms-MY"/>
              <a:t>39</a:t>
            </a:fld>
            <a:r>
              <a:rPr lang="ms-MY" dirty="0"/>
              <a:t> / 63</a:t>
            </a:r>
          </a:p>
        </p:txBody>
      </p:sp>
      <p:graphicFrame>
        <p:nvGraphicFramePr>
          <p:cNvPr id="6" name="Table 5"/>
          <p:cNvGraphicFramePr>
            <a:graphicFrameLocks noGrp="1"/>
          </p:cNvGraphicFramePr>
          <p:nvPr>
            <p:extLst>
              <p:ext uri="{D42A27DB-BD31-4B8C-83A1-F6EECF244321}">
                <p14:modId xmlns:p14="http://schemas.microsoft.com/office/powerpoint/2010/main" val="311784909"/>
              </p:ext>
            </p:extLst>
          </p:nvPr>
        </p:nvGraphicFramePr>
        <p:xfrm>
          <a:off x="2423593" y="720683"/>
          <a:ext cx="7344815" cy="5802908"/>
        </p:xfrm>
        <a:graphic>
          <a:graphicData uri="http://schemas.openxmlformats.org/drawingml/2006/table">
            <a:tbl>
              <a:tblPr/>
              <a:tblGrid>
                <a:gridCol w="1756950"/>
                <a:gridCol w="840279"/>
                <a:gridCol w="859379"/>
                <a:gridCol w="859379"/>
                <a:gridCol w="859379"/>
                <a:gridCol w="1054168"/>
                <a:gridCol w="1115281"/>
              </a:tblGrid>
              <a:tr h="209888">
                <a:tc rowSpan="3">
                  <a:txBody>
                    <a:bodyPr/>
                    <a:lstStyle/>
                    <a:p>
                      <a:pPr algn="ctr" fontAlgn="ctr"/>
                      <a:r>
                        <a:rPr lang="en-MY" sz="900" b="1" i="0" u="none" strike="noStrike" dirty="0">
                          <a:solidFill>
                            <a:srgbClr val="000000"/>
                          </a:solidFill>
                          <a:effectLst/>
                          <a:latin typeface="Calibri" panose="020F0502020204030204" pitchFamily="34" charset="0"/>
                        </a:rPr>
                        <a:t>Item</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MY" sz="900" b="1" i="0" u="none" strike="noStrike" smtClean="0">
                          <a:solidFill>
                            <a:srgbClr val="000000"/>
                          </a:solidFill>
                          <a:effectLst/>
                          <a:latin typeface="Calibri" panose="020F0502020204030204" pitchFamily="34" charset="0"/>
                        </a:rPr>
                        <a:t>Harga Seunit</a:t>
                      </a: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n-MY" sz="900" b="1" i="0" u="none" strike="noStrike" smtClean="0">
                          <a:solidFill>
                            <a:srgbClr val="000000"/>
                          </a:solidFill>
                          <a:effectLst/>
                          <a:latin typeface="Calibri" panose="020F0502020204030204" pitchFamily="34" charset="0"/>
                        </a:rPr>
                        <a:t>Jumlah Pekerja Degree</a:t>
                      </a: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n-MY" sz="900" b="1" i="0" u="none" strike="noStrike" smtClean="0">
                          <a:solidFill>
                            <a:srgbClr val="000000"/>
                          </a:solidFill>
                          <a:effectLst/>
                          <a:latin typeface="Calibri" panose="020F0502020204030204" pitchFamily="34" charset="0"/>
                        </a:rPr>
                        <a:t>Jum Pekerja Diploma</a:t>
                      </a: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n-MY" sz="900" b="1" i="0" u="none" strike="noStrike" smtClean="0">
                          <a:solidFill>
                            <a:srgbClr val="000000"/>
                          </a:solidFill>
                          <a:effectLst/>
                          <a:latin typeface="Calibri" panose="020F0502020204030204" pitchFamily="34" charset="0"/>
                        </a:rPr>
                        <a:t>Mandays</a:t>
                      </a: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n-MY" sz="900" b="1" i="0" u="none" strike="noStrike" dirty="0">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MY" sz="900" b="1" i="0" u="none" strike="noStrike" dirty="0">
                          <a:solidFill>
                            <a:srgbClr val="000000"/>
                          </a:solidFill>
                          <a:effectLst/>
                          <a:latin typeface="Calibri" panose="020F0502020204030204" pitchFamily="34" charset="0"/>
                        </a:rPr>
                        <a:t>Cost</a:t>
                      </a: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0">
                <a:tc vMerge="1">
                  <a:txBody>
                    <a:bodyPr/>
                    <a:lstStyle/>
                    <a:p>
                      <a:endParaRPr lang="ms-MY"/>
                    </a:p>
                  </a:txBody>
                  <a:tcPr/>
                </a:tc>
                <a:tc vMerge="1">
                  <a:txBody>
                    <a:bodyPr/>
                    <a:lstStyle/>
                    <a:p>
                      <a:endParaRPr lang="ms-MY"/>
                    </a:p>
                  </a:txBody>
                  <a:tcPr/>
                </a:tc>
                <a:tc vMerge="1">
                  <a:txBody>
                    <a:bodyPr/>
                    <a:lstStyle/>
                    <a:p>
                      <a:endParaRPr lang="ms-MY"/>
                    </a:p>
                  </a:txBody>
                  <a:tcPr/>
                </a:tc>
                <a:tc vMerge="1">
                  <a:txBody>
                    <a:bodyPr/>
                    <a:lstStyle/>
                    <a:p>
                      <a:endParaRPr lang="ms-MY"/>
                    </a:p>
                  </a:txBody>
                  <a:tcPr/>
                </a:tc>
                <a:tc rowSpan="2">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900" b="1" i="0" u="none" strike="noStrike" smtClean="0">
                          <a:solidFill>
                            <a:srgbClr val="000000"/>
                          </a:solidFill>
                          <a:effectLst/>
                          <a:latin typeface="Calibri" panose="020F0502020204030204" pitchFamily="34" charset="0"/>
                        </a:rPr>
                        <a:t>Jumlah</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900" b="1" i="0" u="none" strike="noStrike" smtClean="0">
                          <a:solidFill>
                            <a:srgbClr val="000000"/>
                          </a:solidFill>
                          <a:effectLst/>
                          <a:latin typeface="Calibri" panose="020F0502020204030204" pitchFamily="34" charset="0"/>
                        </a:rPr>
                        <a:t>Bilangan Hari</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ms-MY"/>
                    </a:p>
                  </a:txBody>
                  <a:tcPr/>
                </a:tc>
              </a:tr>
              <a:tr h="141041">
                <a:tc vMerge="1">
                  <a:txBody>
                    <a:bodyPr/>
                    <a:lstStyle/>
                    <a:p>
                      <a:endParaRPr lang="en-MY"/>
                    </a:p>
                  </a:txBody>
                  <a:tcPr/>
                </a:tc>
                <a:tc vMerge="1">
                  <a:txBody>
                    <a:bodyPr/>
                    <a:lstStyle/>
                    <a:p>
                      <a:endParaRPr lang="en-MY"/>
                    </a:p>
                  </a:txBody>
                  <a:tcPr/>
                </a:tc>
                <a:tc>
                  <a:txBody>
                    <a:bodyPr/>
                    <a:lstStyle/>
                    <a:p>
                      <a:pPr algn="ctr" fontAlgn="ctr"/>
                      <a:r>
                        <a:rPr lang="en-MY" sz="900" b="1" i="0" u="none" strike="noStrike">
                          <a:solidFill>
                            <a:srgbClr val="000000"/>
                          </a:solidFill>
                          <a:effectLst/>
                          <a:latin typeface="Calibri" panose="020F0502020204030204" pitchFamily="34" charset="0"/>
                        </a:rPr>
                        <a:t>     1,200.00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1" i="0" u="none" strike="noStrike">
                          <a:solidFill>
                            <a:srgbClr val="000000"/>
                          </a:solidFill>
                          <a:effectLst/>
                          <a:latin typeface="Calibri" panose="020F0502020204030204" pitchFamily="34" charset="0"/>
                        </a:rPr>
                        <a:t>         900.00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MY"/>
                    </a:p>
                  </a:txBody>
                  <a:tcPr/>
                </a:tc>
                <a:tc vMerge="1">
                  <a:txBody>
                    <a:bodyPr/>
                    <a:lstStyle/>
                    <a:p>
                      <a:endParaRPr lang="en-MY"/>
                    </a:p>
                  </a:txBody>
                  <a:tcPr/>
                </a:tc>
                <a:tc vMerge="1">
                  <a:txBody>
                    <a:bodyPr/>
                    <a:lstStyle/>
                    <a:p>
                      <a:endParaRPr lang="en-MY"/>
                    </a:p>
                  </a:txBody>
                  <a:tcPr/>
                </a:tc>
              </a:tr>
              <a:tr h="141041">
                <a:tc>
                  <a:txBody>
                    <a:bodyPr/>
                    <a:lstStyle/>
                    <a:p>
                      <a:pPr algn="l" fontAlgn="ctr"/>
                      <a:r>
                        <a:rPr lang="en-MY" sz="900" b="1" i="0" u="none" strike="noStrike">
                          <a:solidFill>
                            <a:srgbClr val="000000"/>
                          </a:solidFill>
                          <a:effectLst/>
                          <a:latin typeface="Calibri" panose="020F0502020204030204" pitchFamily="34" charset="0"/>
                        </a:rPr>
                        <a:t> Analysis </a:t>
                      </a:r>
                    </a:p>
                  </a:txBody>
                  <a:tcPr marL="4148" marR="4148" marT="4148" marB="0" anchor="ctr">
                    <a:lnL w="12700" cap="flat" cmpd="sng" algn="ctr">
                      <a:solidFill>
                        <a:schemeClr val="tx1"/>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148" marR="4148" marT="4148"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48" marR="4148" marT="4148"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48" marR="4148" marT="4148"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148" marR="4148" marT="4148"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148" marR="4148" marT="4148"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48" marR="4148" marT="4148" marB="0" anchor="ctr">
                    <a:lnL>
                      <a:noFill/>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278345">
                <a:tc>
                  <a:txBody>
                    <a:bodyPr/>
                    <a:lstStyle/>
                    <a:p>
                      <a:pPr algn="l" rtl="0" fontAlgn="ctr"/>
                      <a:r>
                        <a:rPr lang="en-MY" sz="900" b="0" i="0" u="none" strike="noStrike">
                          <a:solidFill>
                            <a:srgbClr val="000000"/>
                          </a:solidFill>
                          <a:effectLst/>
                          <a:latin typeface="Calibri" panose="020F0502020204030204" pitchFamily="34" charset="0"/>
                        </a:rPr>
                        <a:t>i. Analisa keperluan fungsian dan bukan fungsian</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1,200.00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20</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1041">
                <a:tc>
                  <a:txBody>
                    <a:bodyPr/>
                    <a:lstStyle/>
                    <a:p>
                      <a:pPr algn="l" rtl="0" fontAlgn="ctr"/>
                      <a:r>
                        <a:rPr lang="en-MY" sz="900" b="0" i="0" u="none" strike="noStrike">
                          <a:solidFill>
                            <a:srgbClr val="000000"/>
                          </a:solidFill>
                          <a:effectLst/>
                          <a:latin typeface="Calibri" panose="020F0502020204030204" pitchFamily="34" charset="0"/>
                        </a:rPr>
                        <a:t>ii. Analisa pangkalan data</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a:t>
                      </a:r>
                      <a:r>
                        <a:rPr lang="en-MY" sz="900" b="0" i="0" u="none" strike="noStrike" smtClean="0">
                          <a:solidFill>
                            <a:srgbClr val="000000"/>
                          </a:solidFill>
                          <a:effectLst/>
                          <a:latin typeface="Calibri" panose="020F0502020204030204" pitchFamily="34" charset="0"/>
                        </a:rPr>
                        <a:t>1,050.00 </a:t>
                      </a: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20</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1041">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1" i="0" u="none" strike="noStrike">
                          <a:solidFill>
                            <a:srgbClr val="000000"/>
                          </a:solidFill>
                          <a:effectLst/>
                          <a:latin typeface="Calibri" panose="020F0502020204030204" pitchFamily="34" charset="0"/>
                        </a:rPr>
                        <a:t>55</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41041">
                <a:tc>
                  <a:txBody>
                    <a:bodyPr/>
                    <a:lstStyle/>
                    <a:p>
                      <a:pPr algn="l" fontAlgn="ctr"/>
                      <a:r>
                        <a:rPr lang="en-MY" sz="900" b="1" i="0" u="none" strike="noStrike">
                          <a:solidFill>
                            <a:srgbClr val="000000"/>
                          </a:solidFill>
                          <a:effectLst/>
                          <a:latin typeface="Calibri" panose="020F0502020204030204" pitchFamily="34" charset="0"/>
                        </a:rPr>
                        <a:t> Design </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141041">
                <a:tc>
                  <a:txBody>
                    <a:bodyPr/>
                    <a:lstStyle/>
                    <a:p>
                      <a:pPr algn="l" rtl="0" fontAlgn="ctr"/>
                      <a:r>
                        <a:rPr lang="en-MY" sz="900" b="0" i="0" u="none" strike="noStrike">
                          <a:solidFill>
                            <a:srgbClr val="000000"/>
                          </a:solidFill>
                          <a:effectLst/>
                          <a:latin typeface="Calibri" panose="020F0502020204030204" pitchFamily="34" charset="0"/>
                        </a:rPr>
                        <a:t>i. Rekabentuk logikal dan fizikal</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1,200.00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40</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1041">
                <a:tc>
                  <a:txBody>
                    <a:bodyPr/>
                    <a:lstStyle/>
                    <a:p>
                      <a:pPr algn="l" rtl="0" fontAlgn="ctr"/>
                      <a:r>
                        <a:rPr lang="en-MY" sz="900" b="0" i="0" u="none" strike="noStrike">
                          <a:solidFill>
                            <a:srgbClr val="000000"/>
                          </a:solidFill>
                          <a:effectLst/>
                          <a:latin typeface="Calibri" panose="020F0502020204030204" pitchFamily="34" charset="0"/>
                        </a:rPr>
                        <a:t>ii. Rekabentuk pangkalan data</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1,200.00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40</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1041">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80</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41041">
                <a:tc>
                  <a:txBody>
                    <a:bodyPr/>
                    <a:lstStyle/>
                    <a:p>
                      <a:pPr algn="l" fontAlgn="ctr"/>
                      <a:r>
                        <a:rPr lang="en-MY" sz="900" b="1" i="0" u="none" strike="noStrike">
                          <a:solidFill>
                            <a:srgbClr val="000000"/>
                          </a:solidFill>
                          <a:effectLst/>
                          <a:latin typeface="Calibri" panose="020F0502020204030204" pitchFamily="34" charset="0"/>
                        </a:rPr>
                        <a:t> Coding </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141041">
                <a:tc>
                  <a:txBody>
                    <a:bodyPr/>
                    <a:lstStyle/>
                    <a:p>
                      <a:pPr algn="l" fontAlgn="ctr"/>
                      <a:r>
                        <a:rPr lang="en-MY" sz="900" b="0" i="0" u="none" strike="noStrike">
                          <a:solidFill>
                            <a:srgbClr val="000000"/>
                          </a:solidFill>
                          <a:effectLst/>
                          <a:latin typeface="Calibri" panose="020F0502020204030204" pitchFamily="34" charset="0"/>
                        </a:rPr>
                        <a:t> i. Pembangunan pangkalan data </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n-MY" sz="900" b="0" i="0" u="none" strike="noStrike">
                          <a:solidFill>
                            <a:srgbClr val="000000"/>
                          </a:solidFill>
                          <a:effectLst/>
                          <a:latin typeface="Calibri" panose="020F0502020204030204" pitchFamily="34" charset="0"/>
                        </a:rPr>
                        <a:t>     1,200.00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4</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690258">
                <a:tc>
                  <a:txBody>
                    <a:bodyPr/>
                    <a:lstStyle/>
                    <a:p>
                      <a:pPr algn="l" fontAlgn="ctr"/>
                      <a:r>
                        <a:rPr lang="en-MY" sz="900" b="0" i="0" u="none" strike="noStrike">
                          <a:solidFill>
                            <a:srgbClr val="000000"/>
                          </a:solidFill>
                          <a:effectLst/>
                          <a:latin typeface="Calibri" panose="020F0502020204030204" pitchFamily="34" charset="0"/>
                        </a:rPr>
                        <a:t> ii. Pembangunan ETL dan platform integrasi data dari Sistem MPOB semasa iaitu MyLesen, e-LesenPK, SPS dan e-Registration. </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n-MY" sz="900" b="0" i="0" u="none" strike="noStrike">
                          <a:solidFill>
                            <a:srgbClr val="000000"/>
                          </a:solidFill>
                          <a:effectLst/>
                          <a:latin typeface="Calibri" panose="020F0502020204030204" pitchFamily="34" charset="0"/>
                        </a:rPr>
                        <a:t>     1,050.00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10</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78345">
                <a:tc>
                  <a:txBody>
                    <a:bodyPr/>
                    <a:lstStyle/>
                    <a:p>
                      <a:pPr algn="l" fontAlgn="ctr"/>
                      <a:r>
                        <a:rPr lang="en-MY" sz="900" b="0" i="0" u="none" strike="noStrike">
                          <a:solidFill>
                            <a:srgbClr val="000000"/>
                          </a:solidFill>
                          <a:effectLst/>
                          <a:latin typeface="Calibri" panose="020F0502020204030204" pitchFamily="34" charset="0"/>
                        </a:rPr>
                        <a:t> iii. Pembangunan platform dan sub-modul </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975.00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40</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1041">
                <a:tc>
                  <a:txBody>
                    <a:bodyPr/>
                    <a:lstStyle/>
                    <a:p>
                      <a:pPr algn="l" fontAlgn="ctr"/>
                      <a:r>
                        <a:rPr lang="en-MY" sz="900" b="0" i="0" u="none" strike="noStrike">
                          <a:solidFill>
                            <a:srgbClr val="000000"/>
                          </a:solidFill>
                          <a:effectLst/>
                          <a:latin typeface="Calibri" panose="020F0502020204030204" pitchFamily="34" charset="0"/>
                        </a:rPr>
                        <a:t> iv. Offline Solution </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1,050.00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15</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1041">
                <a:tc>
                  <a:txBody>
                    <a:bodyPr/>
                    <a:lstStyle/>
                    <a:p>
                      <a:pPr algn="l" fontAlgn="ctr"/>
                      <a:r>
                        <a:rPr lang="en-MY" sz="900" b="0" i="0" u="none" strike="noStrike">
                          <a:solidFill>
                            <a:srgbClr val="000000"/>
                          </a:solidFill>
                          <a:effectLst/>
                          <a:latin typeface="Calibri" panose="020F0502020204030204" pitchFamily="34" charset="0"/>
                        </a:rPr>
                        <a:t> v. Dashboard &amp; Reporting </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15</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1041">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84</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41041">
                <a:tc>
                  <a:txBody>
                    <a:bodyPr/>
                    <a:lstStyle/>
                    <a:p>
                      <a:pPr algn="l" fontAlgn="ctr"/>
                      <a:r>
                        <a:rPr lang="en-MY" sz="900" b="1" i="0" u="none" strike="noStrike">
                          <a:solidFill>
                            <a:srgbClr val="000000"/>
                          </a:solidFill>
                          <a:effectLst/>
                          <a:latin typeface="Calibri" panose="020F0502020204030204" pitchFamily="34" charset="0"/>
                        </a:rPr>
                        <a:t> Testing </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141041">
                <a:tc>
                  <a:txBody>
                    <a:bodyPr/>
                    <a:lstStyle/>
                    <a:p>
                      <a:pPr algn="l" fontAlgn="ctr"/>
                      <a:r>
                        <a:rPr lang="en-MY" sz="900" b="0" i="0" u="none" strike="noStrike">
                          <a:solidFill>
                            <a:srgbClr val="000000"/>
                          </a:solidFill>
                          <a:effectLst/>
                          <a:latin typeface="Calibri" panose="020F0502020204030204" pitchFamily="34" charset="0"/>
                        </a:rPr>
                        <a:t> i. Pengujian UAT </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960.00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8345">
                <a:tc>
                  <a:txBody>
                    <a:bodyPr/>
                    <a:lstStyle/>
                    <a:p>
                      <a:pPr algn="l" fontAlgn="ctr"/>
                      <a:r>
                        <a:rPr lang="es-ES" sz="900" b="0" i="0" u="none" strike="noStrike">
                          <a:solidFill>
                            <a:srgbClr val="000000"/>
                          </a:solidFill>
                          <a:effectLst/>
                          <a:latin typeface="Calibri" panose="020F0502020204030204" pitchFamily="34" charset="0"/>
                        </a:rPr>
                        <a:t> a)  Pembangunan platform dan sub-modul </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50</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1041">
                <a:tc>
                  <a:txBody>
                    <a:bodyPr/>
                    <a:lstStyle/>
                    <a:p>
                      <a:pPr algn="l" fontAlgn="ctr"/>
                      <a:r>
                        <a:rPr lang="en-MY" sz="900" b="0" i="0" u="none" strike="noStrike">
                          <a:solidFill>
                            <a:srgbClr val="000000"/>
                          </a:solidFill>
                          <a:effectLst/>
                          <a:latin typeface="Calibri" panose="020F0502020204030204" pitchFamily="34" charset="0"/>
                        </a:rPr>
                        <a:t> b) Offline Solution </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10</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1041">
                <a:tc>
                  <a:txBody>
                    <a:bodyPr/>
                    <a:lstStyle/>
                    <a:p>
                      <a:pPr algn="l" fontAlgn="ctr"/>
                      <a:r>
                        <a:rPr lang="en-MY" sz="900" b="0" i="0" u="none" strike="noStrike">
                          <a:solidFill>
                            <a:srgbClr val="000000"/>
                          </a:solidFill>
                          <a:effectLst/>
                          <a:latin typeface="Calibri" panose="020F0502020204030204" pitchFamily="34" charset="0"/>
                        </a:rPr>
                        <a:t> c) Dashboard &amp; Reporting </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6</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1041">
                <a:tc>
                  <a:txBody>
                    <a:bodyPr/>
                    <a:lstStyle/>
                    <a:p>
                      <a:pPr algn="ctr" fontAlgn="ctr"/>
                      <a:r>
                        <a:rPr lang="en-MY" sz="900" b="1" i="0" u="none" strike="noStrike">
                          <a:solidFill>
                            <a:srgbClr val="000000"/>
                          </a:solidFill>
                          <a:effectLst/>
                          <a:latin typeface="Calibri" panose="020F0502020204030204" pitchFamily="34" charset="0"/>
                        </a:rPr>
                        <a:t> Jumlah </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n-MY" sz="900" b="0" i="0" u="none" strike="noStrike">
                          <a:solidFill>
                            <a:srgbClr val="000000"/>
                          </a:solidFill>
                          <a:effectLst/>
                          <a:latin typeface="Calibri" panose="020F0502020204030204" pitchFamily="34" charset="0"/>
                        </a:rPr>
                        <a:t>66</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78345">
                <a:tc>
                  <a:txBody>
                    <a:bodyPr/>
                    <a:lstStyle/>
                    <a:p>
                      <a:pPr algn="l" fontAlgn="ctr"/>
                      <a:r>
                        <a:rPr lang="en-MY" sz="900" b="0" i="0" u="none" strike="noStrike">
                          <a:solidFill>
                            <a:srgbClr val="000000"/>
                          </a:solidFill>
                          <a:effectLst/>
                          <a:latin typeface="Calibri" panose="020F0502020204030204" pitchFamily="34" charset="0"/>
                        </a:rPr>
                        <a:t> ii. Provisional acceptance test (PAT)  </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1,050.00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10</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1041">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76</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41041">
                <a:tc>
                  <a:txBody>
                    <a:bodyPr/>
                    <a:lstStyle/>
                    <a:p>
                      <a:pPr algn="l" fontAlgn="ctr"/>
                      <a:r>
                        <a:rPr lang="en-MY" sz="900" b="1" i="0" u="none" strike="noStrike">
                          <a:solidFill>
                            <a:srgbClr val="000000"/>
                          </a:solidFill>
                          <a:effectLst/>
                          <a:latin typeface="Calibri" panose="020F0502020204030204" pitchFamily="34" charset="0"/>
                        </a:rPr>
                        <a:t> Implementation </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141041">
                <a:tc>
                  <a:txBody>
                    <a:bodyPr/>
                    <a:lstStyle/>
                    <a:p>
                      <a:pPr algn="l" fontAlgn="ctr"/>
                      <a:r>
                        <a:rPr lang="en-MY" sz="900" b="0" i="0" u="none" strike="noStrike">
                          <a:solidFill>
                            <a:srgbClr val="000000"/>
                          </a:solidFill>
                          <a:effectLst/>
                          <a:latin typeface="Calibri" panose="020F0502020204030204" pitchFamily="34" charset="0"/>
                        </a:rPr>
                        <a:t>I. FAT</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5</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1041">
                <a:tc>
                  <a:txBody>
                    <a:bodyPr/>
                    <a:lstStyle/>
                    <a:p>
                      <a:pPr algn="l" fontAlgn="ctr"/>
                      <a:r>
                        <a:rPr lang="en-MY" sz="900" b="0" i="0" u="none" strike="noStrike">
                          <a:solidFill>
                            <a:srgbClr val="000000"/>
                          </a:solidFill>
                          <a:effectLst/>
                          <a:latin typeface="Calibri" panose="020F0502020204030204" pitchFamily="34" charset="0"/>
                        </a:rPr>
                        <a:t>ii. Documentation</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5</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1041">
                <a:tc>
                  <a:txBody>
                    <a:bodyPr/>
                    <a:lstStyle/>
                    <a:p>
                      <a:pPr algn="l" fontAlgn="ctr"/>
                      <a:r>
                        <a:rPr lang="en-MY" sz="900" b="0" i="0" u="none" strike="noStrike">
                          <a:solidFill>
                            <a:srgbClr val="000000"/>
                          </a:solidFill>
                          <a:effectLst/>
                          <a:latin typeface="Calibri" panose="020F0502020204030204" pitchFamily="34" charset="0"/>
                        </a:rPr>
                        <a:t>iii. Installation</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3</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1041">
                <a:tc>
                  <a:txBody>
                    <a:bodyPr/>
                    <a:lstStyle/>
                    <a:p>
                      <a:pPr algn="l" fontAlgn="ctr"/>
                      <a:r>
                        <a:rPr lang="en-MY" sz="900" b="0" i="0" u="none" strike="noStrike">
                          <a:solidFill>
                            <a:srgbClr val="000000"/>
                          </a:solidFill>
                          <a:effectLst/>
                          <a:latin typeface="Calibri" panose="020F0502020204030204" pitchFamily="34" charset="0"/>
                        </a:rPr>
                        <a:t>iv. Go live</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3</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1041">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148" marR="4148" marT="4148"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0" i="0" u="none" strike="noStrike">
                          <a:solidFill>
                            <a:srgbClr val="000000"/>
                          </a:solidFill>
                          <a:effectLst/>
                          <a:latin typeface="Calibri" panose="020F0502020204030204" pitchFamily="34" charset="0"/>
                        </a:rPr>
                        <a:t>16</a:t>
                      </a:r>
                    </a:p>
                  </a:txBody>
                  <a:tcPr marL="4148" marR="4148" marT="4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48" marR="4148" marT="4148"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87733">
                <a:tc>
                  <a:txBody>
                    <a:bodyPr/>
                    <a:lstStyle/>
                    <a:p>
                      <a:pPr algn="l" fontAlgn="ctr"/>
                      <a:r>
                        <a:rPr lang="en-MY" sz="900" b="1" i="0" u="none" strike="noStrike">
                          <a:solidFill>
                            <a:srgbClr val="000000"/>
                          </a:solidFill>
                          <a:effectLst/>
                          <a:latin typeface="Calibri" panose="020F0502020204030204" pitchFamily="34" charset="0"/>
                        </a:rPr>
                        <a:t>Grand Total</a:t>
                      </a:r>
                    </a:p>
                  </a:txBody>
                  <a:tcPr marL="4148" marR="4148" marT="4148" marB="0" anchor="ctr">
                    <a:lnL w="12700" cap="flat" cmpd="sng" algn="ctr">
                      <a:solidFill>
                        <a:schemeClr val="tx1"/>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48" marR="4148" marT="4148"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48" marR="4148" marT="4148"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48" marR="4148" marT="4148"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48" marR="4148" marT="4148"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1" i="0" u="none" strike="noStrike">
                          <a:solidFill>
                            <a:srgbClr val="000000"/>
                          </a:solidFill>
                          <a:effectLst/>
                          <a:latin typeface="Calibri" panose="020F0502020204030204" pitchFamily="34" charset="0"/>
                        </a:rPr>
                        <a:t>311</a:t>
                      </a:r>
                    </a:p>
                  </a:txBody>
                  <a:tcPr marL="4148" marR="4148" marT="4148"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endParaRPr lang="en-MY" sz="900" b="1" i="0" u="none" strike="noStrike" dirty="0">
                        <a:solidFill>
                          <a:srgbClr val="000000"/>
                        </a:solidFill>
                        <a:effectLst/>
                        <a:latin typeface="Calibri" panose="020F0502020204030204" pitchFamily="34" charset="0"/>
                      </a:endParaRPr>
                    </a:p>
                  </a:txBody>
                  <a:tcPr marL="4148" marR="4148" marT="4148" marB="0" anchor="ctr">
                    <a:lnL>
                      <a:noFill/>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r>
            </a:tbl>
          </a:graphicData>
        </a:graphic>
      </p:graphicFrame>
      <p:sp>
        <p:nvSpPr>
          <p:cNvPr id="8" name="Rectangle 7"/>
          <p:cNvSpPr/>
          <p:nvPr/>
        </p:nvSpPr>
        <p:spPr>
          <a:xfrm rot="1448987">
            <a:off x="9567916" y="932152"/>
            <a:ext cx="2921149" cy="1323439"/>
          </a:xfrm>
          <a:prstGeom prst="rect">
            <a:avLst/>
          </a:prstGeom>
          <a:noFill/>
        </p:spPr>
        <p:txBody>
          <a:bodyPr wrap="square" lIns="91440" tIns="45720" rIns="91440" bIns="45720">
            <a:spAutoFit/>
          </a:bodyPr>
          <a:lstStyle/>
          <a:p>
            <a:pPr algn="ctr"/>
            <a:r>
              <a:rPr lang="en-US" sz="4000" b="1" smtClean="0">
                <a:ln w="12700">
                  <a:solidFill>
                    <a:schemeClr val="accent1"/>
                  </a:solidFill>
                  <a:prstDash val="solid"/>
                </a:ln>
                <a:solidFill>
                  <a:srgbClr val="FF0000"/>
                </a:solidFill>
                <a:effectLst>
                  <a:outerShdw dist="38100" dir="2640000" algn="bl" rotWithShape="0">
                    <a:schemeClr val="accent1"/>
                  </a:outerShdw>
                </a:effectLst>
              </a:rPr>
              <a:t>CONTOH (Modul 2)</a:t>
            </a:r>
            <a:endParaRPr lang="en-US" sz="40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39</a:t>
            </a:fld>
            <a:endParaRPr lang="ms-MY"/>
          </a:p>
        </p:txBody>
      </p:sp>
    </p:spTree>
    <p:extLst>
      <p:ext uri="{BB962C8B-B14F-4D97-AF65-F5344CB8AC3E}">
        <p14:creationId xmlns:p14="http://schemas.microsoft.com/office/powerpoint/2010/main" val="72960624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524000" y="1"/>
            <a:ext cx="9144000" cy="584815"/>
          </a:xfrm>
          <a:prstGeom prst="rect">
            <a:avLst/>
          </a:prstGeom>
        </p:spPr>
        <p:txBody>
          <a:bodyPr vert="horz" lIns="68580" tIns="34290" rIns="68580" bIns="34290" rtlCol="0" anchor="ct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sz="2000" b="1" dirty="0">
                <a:latin typeface="Arial" pitchFamily="34" charset="0"/>
                <a:ea typeface="ＭＳ Ｐゴシック" pitchFamily="34" charset="-128"/>
                <a:cs typeface="Arial" pitchFamily="34" charset="0"/>
              </a:rPr>
              <a:t>MAKLUMAT PERUNTUKAN e-PP</a:t>
            </a:r>
            <a:endParaRPr lang="ms-MY" sz="2000" b="1" dirty="0">
              <a:latin typeface="Arial" pitchFamily="34" charset="0"/>
              <a:ea typeface="ＭＳ Ｐゴシック" pitchFamily="34" charset="-128"/>
              <a:cs typeface="Arial" pitchFamily="34" charset="0"/>
            </a:endParaRPr>
          </a:p>
        </p:txBody>
      </p:sp>
      <p:sp>
        <p:nvSpPr>
          <p:cNvPr id="5" name="Slide Number Placeholder 4"/>
          <p:cNvSpPr txBox="1">
            <a:spLocks/>
          </p:cNvSpPr>
          <p:nvPr/>
        </p:nvSpPr>
        <p:spPr>
          <a:xfrm>
            <a:off x="8534399" y="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6DF81A02-8E0F-4B08-9448-5D66EC1115D8}" type="slidenum">
              <a:rPr lang="ms-MY"/>
              <a:t>40</a:t>
            </a:fld>
            <a:r>
              <a:rPr lang="ms-MY" dirty="0"/>
              <a:t> / 63</a:t>
            </a:r>
          </a:p>
        </p:txBody>
      </p:sp>
      <p:graphicFrame>
        <p:nvGraphicFramePr>
          <p:cNvPr id="2" name="Table 1"/>
          <p:cNvGraphicFramePr>
            <a:graphicFrameLocks noGrp="1"/>
          </p:cNvGraphicFramePr>
          <p:nvPr>
            <p:extLst>
              <p:ext uri="{D42A27DB-BD31-4B8C-83A1-F6EECF244321}">
                <p14:modId xmlns:p14="http://schemas.microsoft.com/office/powerpoint/2010/main" val="1778406813"/>
              </p:ext>
            </p:extLst>
          </p:nvPr>
        </p:nvGraphicFramePr>
        <p:xfrm>
          <a:off x="2423592" y="598131"/>
          <a:ext cx="7344817" cy="5988734"/>
        </p:xfrm>
        <a:graphic>
          <a:graphicData uri="http://schemas.openxmlformats.org/drawingml/2006/table">
            <a:tbl>
              <a:tblPr/>
              <a:tblGrid>
                <a:gridCol w="1756949"/>
                <a:gridCol w="840280"/>
                <a:gridCol w="859379"/>
                <a:gridCol w="859379"/>
                <a:gridCol w="859379"/>
                <a:gridCol w="1054169"/>
                <a:gridCol w="1115282"/>
              </a:tblGrid>
              <a:tr h="209860">
                <a:tc rowSpan="3">
                  <a:txBody>
                    <a:bodyPr/>
                    <a:lstStyle/>
                    <a:p>
                      <a:pPr algn="ctr" fontAlgn="ctr"/>
                      <a:r>
                        <a:rPr lang="en-MY" sz="900" b="1" i="0" u="none" strike="noStrike" dirty="0">
                          <a:solidFill>
                            <a:srgbClr val="000000"/>
                          </a:solidFill>
                          <a:effectLst/>
                          <a:latin typeface="Calibri" panose="020F0502020204030204" pitchFamily="34" charset="0"/>
                        </a:rPr>
                        <a:t>Item</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900" b="1" i="0" u="none" strike="noStrike" smtClean="0">
                          <a:solidFill>
                            <a:srgbClr val="000000"/>
                          </a:solidFill>
                          <a:effectLst/>
                          <a:latin typeface="Calibri" panose="020F0502020204030204" pitchFamily="34" charset="0"/>
                        </a:rPr>
                        <a:t>Harga Seunit</a:t>
                      </a:r>
                    </a:p>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900" b="1" i="0" u="none" strike="noStrike" smtClean="0">
                          <a:solidFill>
                            <a:srgbClr val="000000"/>
                          </a:solidFill>
                          <a:effectLst/>
                          <a:latin typeface="Calibri" panose="020F0502020204030204" pitchFamily="34" charset="0"/>
                        </a:rPr>
                        <a:t>Jumlah Pekerja Degree</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n-MY" sz="900" b="1" i="0" u="none" strike="noStrike" smtClean="0">
                          <a:solidFill>
                            <a:srgbClr val="000000"/>
                          </a:solidFill>
                          <a:effectLst/>
                          <a:latin typeface="Calibri" panose="020F0502020204030204" pitchFamily="34" charset="0"/>
                        </a:rPr>
                        <a:t>Jum Pekerja Diploma</a:t>
                      </a: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n-MY" sz="900" b="1" i="0" u="none" strike="noStrike" smtClean="0">
                          <a:solidFill>
                            <a:srgbClr val="000000"/>
                          </a:solidFill>
                          <a:effectLst/>
                          <a:latin typeface="Calibri" panose="020F0502020204030204" pitchFamily="34" charset="0"/>
                        </a:rPr>
                        <a:t>Mandays</a:t>
                      </a: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MY" sz="900" b="1" i="0" u="none" strike="noStrike">
                          <a:solidFill>
                            <a:srgbClr val="000000"/>
                          </a:solidFill>
                          <a:effectLst/>
                          <a:latin typeface="Calibri" panose="020F0502020204030204" pitchFamily="34" charset="0"/>
                        </a:rPr>
                        <a:t>Cost</a:t>
                      </a: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0">
                <a:tc vMerge="1">
                  <a:txBody>
                    <a:bodyPr/>
                    <a:lstStyle/>
                    <a:p>
                      <a:endParaRPr lang="ms-MY"/>
                    </a:p>
                  </a:txBody>
                  <a:tcPr/>
                </a:tc>
                <a:tc vMerge="1">
                  <a:txBody>
                    <a:bodyPr/>
                    <a:lstStyle/>
                    <a:p>
                      <a:endParaRPr lang="ms-MY"/>
                    </a:p>
                  </a:txBody>
                  <a:tcPr/>
                </a:tc>
                <a:tc vMerge="1">
                  <a:txBody>
                    <a:bodyPr/>
                    <a:lstStyle/>
                    <a:p>
                      <a:endParaRPr lang="ms-MY"/>
                    </a:p>
                  </a:txBody>
                  <a:tcPr/>
                </a:tc>
                <a:tc vMerge="1">
                  <a:txBody>
                    <a:bodyPr/>
                    <a:lstStyle/>
                    <a:p>
                      <a:endParaRPr lang="ms-MY"/>
                    </a:p>
                  </a:txBody>
                  <a:tcPr/>
                </a:tc>
                <a:tc rowSpan="2">
                  <a:txBody>
                    <a:bodyPr/>
                    <a:lstStyle/>
                    <a:p>
                      <a:pPr algn="ctr" fontAlgn="ctr"/>
                      <a:r>
                        <a:rPr lang="en-MY" sz="900" b="1" i="0" u="none" strike="noStrike" smtClean="0">
                          <a:solidFill>
                            <a:srgbClr val="000000"/>
                          </a:solidFill>
                          <a:effectLst/>
                          <a:latin typeface="Calibri" panose="020F0502020204030204" pitchFamily="34" charset="0"/>
                        </a:rPr>
                        <a:t>Jumlah</a:t>
                      </a: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900" b="1" i="0" u="none" strike="noStrike" smtClean="0">
                          <a:solidFill>
                            <a:srgbClr val="000000"/>
                          </a:solidFill>
                          <a:effectLst/>
                          <a:latin typeface="Calibri" panose="020F0502020204030204" pitchFamily="34" charset="0"/>
                        </a:rPr>
                        <a:t>Bilangan Hari</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ms-MY"/>
                    </a:p>
                  </a:txBody>
                  <a:tcPr/>
                </a:tc>
              </a:tr>
              <a:tr h="134362">
                <a:tc vMerge="1">
                  <a:txBody>
                    <a:bodyPr/>
                    <a:lstStyle/>
                    <a:p>
                      <a:endParaRPr lang="en-MY"/>
                    </a:p>
                  </a:txBody>
                  <a:tcPr/>
                </a:tc>
                <a:tc vMerge="1">
                  <a:txBody>
                    <a:bodyPr/>
                    <a:lstStyle/>
                    <a:p>
                      <a:endParaRPr lang="en-MY"/>
                    </a:p>
                  </a:txBody>
                  <a:tcPr/>
                </a:tc>
                <a:tc>
                  <a:txBody>
                    <a:bodyPr/>
                    <a:lstStyle/>
                    <a:p>
                      <a:pPr algn="ctr" fontAlgn="ctr"/>
                      <a:r>
                        <a:rPr lang="en-MY" sz="900" b="1" i="0" u="none" strike="noStrike">
                          <a:solidFill>
                            <a:srgbClr val="000000"/>
                          </a:solidFill>
                          <a:effectLst/>
                          <a:latin typeface="Calibri" panose="020F0502020204030204" pitchFamily="34" charset="0"/>
                        </a:rPr>
                        <a:t>     1,200.00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1" i="0" u="none" strike="noStrike">
                          <a:solidFill>
                            <a:srgbClr val="000000"/>
                          </a:solidFill>
                          <a:effectLst/>
                          <a:latin typeface="Calibri" panose="020F0502020204030204" pitchFamily="34" charset="0"/>
                        </a:rPr>
                        <a:t>         900.00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MY"/>
                    </a:p>
                  </a:txBody>
                  <a:tcPr/>
                </a:tc>
                <a:tc vMerge="1">
                  <a:txBody>
                    <a:bodyPr/>
                    <a:lstStyle/>
                    <a:p>
                      <a:endParaRPr lang="en-MY"/>
                    </a:p>
                  </a:txBody>
                  <a:tcPr/>
                </a:tc>
                <a:tc vMerge="1">
                  <a:txBody>
                    <a:bodyPr/>
                    <a:lstStyle/>
                    <a:p>
                      <a:endParaRPr lang="en-MY"/>
                    </a:p>
                  </a:txBody>
                  <a:tcPr/>
                </a:tc>
              </a:tr>
              <a:tr h="134362">
                <a:tc>
                  <a:txBody>
                    <a:bodyPr/>
                    <a:lstStyle/>
                    <a:p>
                      <a:pPr algn="l" fontAlgn="ctr"/>
                      <a:r>
                        <a:rPr lang="en-MY" sz="900" b="1" i="0" u="none" strike="noStrike">
                          <a:solidFill>
                            <a:srgbClr val="000000"/>
                          </a:solidFill>
                          <a:effectLst/>
                          <a:latin typeface="Calibri" panose="020F0502020204030204" pitchFamily="34" charset="0"/>
                        </a:rPr>
                        <a:t> Analysis </a:t>
                      </a:r>
                    </a:p>
                  </a:txBody>
                  <a:tcPr marL="4120" marR="4120" marT="4120" marB="0" anchor="ctr">
                    <a:lnL w="12700" cap="flat" cmpd="sng" algn="ctr">
                      <a:solidFill>
                        <a:schemeClr val="tx1"/>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120" marR="4120" marT="412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20" marR="4120" marT="412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20" marR="4120" marT="412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120" marR="4120" marT="412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120" marR="4120" marT="412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20" marR="4120" marT="4120" marB="0" anchor="ctr">
                    <a:lnL>
                      <a:noFill/>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264807">
                <a:tc>
                  <a:txBody>
                    <a:bodyPr/>
                    <a:lstStyle/>
                    <a:p>
                      <a:pPr algn="l" rtl="0" fontAlgn="ctr"/>
                      <a:r>
                        <a:rPr lang="en-MY" sz="900" b="0" i="0" u="none" strike="noStrike">
                          <a:solidFill>
                            <a:srgbClr val="000000"/>
                          </a:solidFill>
                          <a:effectLst/>
                          <a:latin typeface="Calibri" panose="020F0502020204030204" pitchFamily="34" charset="0"/>
                        </a:rPr>
                        <a:t>i. Analisa keperluan fungsian dan bukan fungsian</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1,200.00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30</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4362">
                <a:tc>
                  <a:txBody>
                    <a:bodyPr/>
                    <a:lstStyle/>
                    <a:p>
                      <a:pPr algn="l" rtl="0" fontAlgn="ctr"/>
                      <a:r>
                        <a:rPr lang="en-MY" sz="900" b="0" i="0" u="none" strike="noStrike">
                          <a:solidFill>
                            <a:srgbClr val="000000"/>
                          </a:solidFill>
                          <a:effectLst/>
                          <a:latin typeface="Calibri" panose="020F0502020204030204" pitchFamily="34" charset="0"/>
                        </a:rPr>
                        <a:t>ii. Analisa pangkalan data</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a:t>
                      </a:r>
                      <a:r>
                        <a:rPr lang="en-MY" sz="900" b="0" i="0" u="none" strike="noStrike" smtClean="0">
                          <a:solidFill>
                            <a:srgbClr val="000000"/>
                          </a:solidFill>
                          <a:effectLst/>
                          <a:latin typeface="Calibri" panose="020F0502020204030204" pitchFamily="34" charset="0"/>
                        </a:rPr>
                        <a:t>1,050.00 </a:t>
                      </a: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30</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4362">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1" i="0" u="none" strike="noStrike">
                          <a:solidFill>
                            <a:srgbClr val="000000"/>
                          </a:solidFill>
                          <a:effectLst/>
                          <a:latin typeface="Calibri" panose="020F0502020204030204" pitchFamily="34" charset="0"/>
                        </a:rPr>
                        <a:t>80</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34362">
                <a:tc>
                  <a:txBody>
                    <a:bodyPr/>
                    <a:lstStyle/>
                    <a:p>
                      <a:pPr algn="l" fontAlgn="ctr"/>
                      <a:r>
                        <a:rPr lang="en-MY" sz="900" b="1" i="0" u="none" strike="noStrike">
                          <a:solidFill>
                            <a:srgbClr val="000000"/>
                          </a:solidFill>
                          <a:effectLst/>
                          <a:latin typeface="Calibri" panose="020F0502020204030204" pitchFamily="34" charset="0"/>
                        </a:rPr>
                        <a:t> Design </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170724">
                <a:tc>
                  <a:txBody>
                    <a:bodyPr/>
                    <a:lstStyle/>
                    <a:p>
                      <a:pPr algn="l" rtl="0" fontAlgn="ctr"/>
                      <a:r>
                        <a:rPr lang="en-MY" sz="900" b="0" i="0" u="none" strike="noStrike">
                          <a:solidFill>
                            <a:srgbClr val="000000"/>
                          </a:solidFill>
                          <a:effectLst/>
                          <a:latin typeface="Calibri" panose="020F0502020204030204" pitchFamily="34" charset="0"/>
                        </a:rPr>
                        <a:t>i. Rekabentuk logikal dan fizikal</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1,200.00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50</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4462">
                <a:tc>
                  <a:txBody>
                    <a:bodyPr/>
                    <a:lstStyle/>
                    <a:p>
                      <a:pPr algn="l" rtl="0" fontAlgn="ctr"/>
                      <a:r>
                        <a:rPr lang="en-MY" sz="900" b="0" i="0" u="none" strike="noStrike">
                          <a:solidFill>
                            <a:srgbClr val="000000"/>
                          </a:solidFill>
                          <a:effectLst/>
                          <a:latin typeface="Calibri" panose="020F0502020204030204" pitchFamily="34" charset="0"/>
                        </a:rPr>
                        <a:t>ii. Rekabentuk pangkalan data</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1,200.00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50</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4362">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100</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34362">
                <a:tc>
                  <a:txBody>
                    <a:bodyPr/>
                    <a:lstStyle/>
                    <a:p>
                      <a:pPr algn="l" fontAlgn="ctr"/>
                      <a:r>
                        <a:rPr lang="en-MY" sz="900" b="1" i="0" u="none" strike="noStrike">
                          <a:solidFill>
                            <a:srgbClr val="000000"/>
                          </a:solidFill>
                          <a:effectLst/>
                          <a:latin typeface="Calibri" panose="020F0502020204030204" pitchFamily="34" charset="0"/>
                        </a:rPr>
                        <a:t> Coding </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217785">
                <a:tc>
                  <a:txBody>
                    <a:bodyPr/>
                    <a:lstStyle/>
                    <a:p>
                      <a:pPr algn="l" fontAlgn="ctr"/>
                      <a:r>
                        <a:rPr lang="en-MY" sz="900" b="0" i="0" u="none" strike="noStrike">
                          <a:solidFill>
                            <a:srgbClr val="000000"/>
                          </a:solidFill>
                          <a:effectLst/>
                          <a:latin typeface="Calibri" panose="020F0502020204030204" pitchFamily="34" charset="0"/>
                        </a:rPr>
                        <a:t> i. Pembangunan pangkalan data </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n-MY" sz="900" b="0" i="0" u="none" strike="noStrike">
                          <a:solidFill>
                            <a:srgbClr val="000000"/>
                          </a:solidFill>
                          <a:effectLst/>
                          <a:latin typeface="Calibri" panose="020F0502020204030204" pitchFamily="34" charset="0"/>
                        </a:rPr>
                        <a:t>     1,200.00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5</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651013">
                <a:tc>
                  <a:txBody>
                    <a:bodyPr/>
                    <a:lstStyle/>
                    <a:p>
                      <a:pPr algn="l" fontAlgn="ctr"/>
                      <a:r>
                        <a:rPr lang="en-MY" sz="900" b="0" i="0" u="none" strike="noStrike">
                          <a:solidFill>
                            <a:srgbClr val="000000"/>
                          </a:solidFill>
                          <a:effectLst/>
                          <a:latin typeface="Calibri" panose="020F0502020204030204" pitchFamily="34" charset="0"/>
                        </a:rPr>
                        <a:t> ii. Pembangunan ETL dan platform integrasi data dari Sistem MPOB semasa iaitu MyLesen, e-LesenPK, SPS dan e-Registration. </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n-MY" sz="900" b="0" i="0" u="none" strike="noStrike">
                          <a:solidFill>
                            <a:srgbClr val="000000"/>
                          </a:solidFill>
                          <a:effectLst/>
                          <a:latin typeface="Calibri" panose="020F0502020204030204" pitchFamily="34" charset="0"/>
                        </a:rPr>
                        <a:t>     1,050.00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endParaRPr lang="en-MY" sz="900" b="0" i="0" u="none" strike="noStrike" dirty="0">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10</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64807">
                <a:tc>
                  <a:txBody>
                    <a:bodyPr/>
                    <a:lstStyle/>
                    <a:p>
                      <a:pPr algn="l" fontAlgn="ctr"/>
                      <a:r>
                        <a:rPr lang="en-MY" sz="900" b="0" i="0" u="none" strike="noStrike">
                          <a:solidFill>
                            <a:srgbClr val="000000"/>
                          </a:solidFill>
                          <a:effectLst/>
                          <a:latin typeface="Calibri" panose="020F0502020204030204" pitchFamily="34" charset="0"/>
                        </a:rPr>
                        <a:t> iii. Pembangunan platform dan sub-modul </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975.00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50</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34362">
                <a:tc>
                  <a:txBody>
                    <a:bodyPr/>
                    <a:lstStyle/>
                    <a:p>
                      <a:pPr algn="l" fontAlgn="ctr"/>
                      <a:r>
                        <a:rPr lang="en-MY" sz="900" b="0" i="0" u="none" strike="noStrike">
                          <a:solidFill>
                            <a:srgbClr val="000000"/>
                          </a:solidFill>
                          <a:effectLst/>
                          <a:latin typeface="Calibri" panose="020F0502020204030204" pitchFamily="34" charset="0"/>
                        </a:rPr>
                        <a:t> iv. Offline Solution </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1,050.00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15</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74462">
                <a:tc>
                  <a:txBody>
                    <a:bodyPr/>
                    <a:lstStyle/>
                    <a:p>
                      <a:pPr algn="l" fontAlgn="ctr"/>
                      <a:r>
                        <a:rPr lang="en-MY" sz="900" b="0" i="0" u="none" strike="noStrike">
                          <a:solidFill>
                            <a:srgbClr val="000000"/>
                          </a:solidFill>
                          <a:effectLst/>
                          <a:latin typeface="Calibri" panose="020F0502020204030204" pitchFamily="34" charset="0"/>
                        </a:rPr>
                        <a:t> v. Dashboard &amp; Reporting </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20</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70724">
                <a:tc>
                  <a:txBody>
                    <a:bodyPr/>
                    <a:lstStyle/>
                    <a:p>
                      <a:pPr algn="l" fontAlgn="ctr"/>
                      <a:r>
                        <a:rPr lang="en-MY" sz="900" b="0" i="0" u="none" strike="noStrike">
                          <a:solidFill>
                            <a:srgbClr val="000000"/>
                          </a:solidFill>
                          <a:effectLst/>
                          <a:latin typeface="Calibri" panose="020F0502020204030204" pitchFamily="34" charset="0"/>
                        </a:rPr>
                        <a:t> vi. Integrasi dengan GPS Server  </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1,050.00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40</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34362">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140</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34362">
                <a:tc>
                  <a:txBody>
                    <a:bodyPr/>
                    <a:lstStyle/>
                    <a:p>
                      <a:pPr algn="l" fontAlgn="ctr"/>
                      <a:r>
                        <a:rPr lang="en-MY" sz="900" b="1" i="0" u="none" strike="noStrike">
                          <a:solidFill>
                            <a:srgbClr val="000000"/>
                          </a:solidFill>
                          <a:effectLst/>
                          <a:latin typeface="Calibri" panose="020F0502020204030204" pitchFamily="34" charset="0"/>
                        </a:rPr>
                        <a:t> Testing </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134362">
                <a:tc>
                  <a:txBody>
                    <a:bodyPr/>
                    <a:lstStyle/>
                    <a:p>
                      <a:pPr algn="l" fontAlgn="ctr"/>
                      <a:r>
                        <a:rPr lang="en-MY" sz="900" b="0" i="0" u="none" strike="noStrike">
                          <a:solidFill>
                            <a:srgbClr val="000000"/>
                          </a:solidFill>
                          <a:effectLst/>
                          <a:latin typeface="Calibri" panose="020F0502020204030204" pitchFamily="34" charset="0"/>
                        </a:rPr>
                        <a:t> i. Pengujian UAT </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960.00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4807">
                <a:tc>
                  <a:txBody>
                    <a:bodyPr/>
                    <a:lstStyle/>
                    <a:p>
                      <a:pPr algn="l" fontAlgn="ctr"/>
                      <a:r>
                        <a:rPr lang="es-ES" sz="900" b="0" i="0" u="none" strike="noStrike">
                          <a:solidFill>
                            <a:srgbClr val="000000"/>
                          </a:solidFill>
                          <a:effectLst/>
                          <a:latin typeface="Calibri" panose="020F0502020204030204" pitchFamily="34" charset="0"/>
                        </a:rPr>
                        <a:t> a)  Pembangunan platform dan sub-modul </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70</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4362">
                <a:tc>
                  <a:txBody>
                    <a:bodyPr/>
                    <a:lstStyle/>
                    <a:p>
                      <a:pPr algn="l" fontAlgn="ctr"/>
                      <a:r>
                        <a:rPr lang="en-MY" sz="900" b="0" i="0" u="none" strike="noStrike">
                          <a:solidFill>
                            <a:srgbClr val="000000"/>
                          </a:solidFill>
                          <a:effectLst/>
                          <a:latin typeface="Calibri" panose="020F0502020204030204" pitchFamily="34" charset="0"/>
                        </a:rPr>
                        <a:t> b) Offline Solution </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10</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4462">
                <a:tc>
                  <a:txBody>
                    <a:bodyPr/>
                    <a:lstStyle/>
                    <a:p>
                      <a:pPr algn="l" fontAlgn="ctr"/>
                      <a:r>
                        <a:rPr lang="en-MY" sz="900" b="0" i="0" u="none" strike="noStrike">
                          <a:solidFill>
                            <a:srgbClr val="000000"/>
                          </a:solidFill>
                          <a:effectLst/>
                          <a:latin typeface="Calibri" panose="020F0502020204030204" pitchFamily="34" charset="0"/>
                        </a:rPr>
                        <a:t> c) Dashboard &amp; Reporting </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7</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4362">
                <a:tc>
                  <a:txBody>
                    <a:bodyPr/>
                    <a:lstStyle/>
                    <a:p>
                      <a:pPr algn="ctr" fontAlgn="ctr"/>
                      <a:r>
                        <a:rPr lang="en-MY" sz="900" b="1" i="0" u="none" strike="noStrike">
                          <a:solidFill>
                            <a:srgbClr val="000000"/>
                          </a:solidFill>
                          <a:effectLst/>
                          <a:latin typeface="Calibri" panose="020F0502020204030204" pitchFamily="34" charset="0"/>
                        </a:rPr>
                        <a:t> Jumlah </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n-MY" sz="900" b="0" i="0" u="none" strike="noStrike">
                          <a:solidFill>
                            <a:srgbClr val="000000"/>
                          </a:solidFill>
                          <a:effectLst/>
                          <a:latin typeface="Calibri" panose="020F0502020204030204" pitchFamily="34" charset="0"/>
                        </a:rPr>
                        <a:t>87</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174462">
                <a:tc>
                  <a:txBody>
                    <a:bodyPr/>
                    <a:lstStyle/>
                    <a:p>
                      <a:pPr algn="l" fontAlgn="ctr"/>
                      <a:r>
                        <a:rPr lang="en-MY" sz="900" b="0" i="0" u="none" strike="noStrike">
                          <a:solidFill>
                            <a:srgbClr val="000000"/>
                          </a:solidFill>
                          <a:effectLst/>
                          <a:latin typeface="Calibri" panose="020F0502020204030204" pitchFamily="34" charset="0"/>
                        </a:rPr>
                        <a:t> ii. Provisional acceptance test (PAT)  </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1,050.00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10</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4362">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97</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34362">
                <a:tc>
                  <a:txBody>
                    <a:bodyPr/>
                    <a:lstStyle/>
                    <a:p>
                      <a:pPr algn="l" fontAlgn="ctr"/>
                      <a:r>
                        <a:rPr lang="en-MY" sz="900" b="1" i="0" u="none" strike="noStrike">
                          <a:solidFill>
                            <a:srgbClr val="000000"/>
                          </a:solidFill>
                          <a:effectLst/>
                          <a:latin typeface="Calibri" panose="020F0502020204030204" pitchFamily="34" charset="0"/>
                        </a:rPr>
                        <a:t> Implementation </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134362">
                <a:tc>
                  <a:txBody>
                    <a:bodyPr/>
                    <a:lstStyle/>
                    <a:p>
                      <a:pPr algn="l" fontAlgn="ctr"/>
                      <a:r>
                        <a:rPr lang="en-MY" sz="900" b="0" i="0" u="none" strike="noStrike">
                          <a:solidFill>
                            <a:srgbClr val="000000"/>
                          </a:solidFill>
                          <a:effectLst/>
                          <a:latin typeface="Calibri" panose="020F0502020204030204" pitchFamily="34" charset="0"/>
                        </a:rPr>
                        <a:t>I. FAT</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6</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4362">
                <a:tc>
                  <a:txBody>
                    <a:bodyPr/>
                    <a:lstStyle/>
                    <a:p>
                      <a:pPr algn="l" fontAlgn="ctr"/>
                      <a:r>
                        <a:rPr lang="en-MY" sz="900" b="0" i="0" u="none" strike="noStrike">
                          <a:solidFill>
                            <a:srgbClr val="000000"/>
                          </a:solidFill>
                          <a:effectLst/>
                          <a:latin typeface="Calibri" panose="020F0502020204030204" pitchFamily="34" charset="0"/>
                        </a:rPr>
                        <a:t>ii. Documentation</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6</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4362">
                <a:tc>
                  <a:txBody>
                    <a:bodyPr/>
                    <a:lstStyle/>
                    <a:p>
                      <a:pPr algn="l" fontAlgn="ctr"/>
                      <a:r>
                        <a:rPr lang="en-MY" sz="900" b="0" i="0" u="none" strike="noStrike">
                          <a:solidFill>
                            <a:srgbClr val="000000"/>
                          </a:solidFill>
                          <a:effectLst/>
                          <a:latin typeface="Calibri" panose="020F0502020204030204" pitchFamily="34" charset="0"/>
                        </a:rPr>
                        <a:t>iii. Installation</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4</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4362">
                <a:tc>
                  <a:txBody>
                    <a:bodyPr/>
                    <a:lstStyle/>
                    <a:p>
                      <a:pPr algn="l" fontAlgn="ctr"/>
                      <a:r>
                        <a:rPr lang="en-MY" sz="900" b="0" i="0" u="none" strike="noStrike">
                          <a:solidFill>
                            <a:srgbClr val="000000"/>
                          </a:solidFill>
                          <a:effectLst/>
                          <a:latin typeface="Calibri" panose="020F0502020204030204" pitchFamily="34" charset="0"/>
                        </a:rPr>
                        <a:t>iv. Go live</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4</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4362">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120" marR="4120" marT="412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20</a:t>
                      </a:r>
                    </a:p>
                  </a:txBody>
                  <a:tcPr marL="4120" marR="4120" marT="41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120" marR="4120" marT="412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34362">
                <a:tc>
                  <a:txBody>
                    <a:bodyPr/>
                    <a:lstStyle/>
                    <a:p>
                      <a:pPr algn="l" fontAlgn="ctr"/>
                      <a:r>
                        <a:rPr lang="en-MY" sz="900" b="1" i="0" u="none" strike="noStrike">
                          <a:solidFill>
                            <a:srgbClr val="000000"/>
                          </a:solidFill>
                          <a:effectLst/>
                          <a:latin typeface="Calibri" panose="020F0502020204030204" pitchFamily="34" charset="0"/>
                        </a:rPr>
                        <a:t>Grand Total</a:t>
                      </a:r>
                    </a:p>
                  </a:txBody>
                  <a:tcPr marL="4120" marR="4120" marT="4120" marB="0" anchor="ctr">
                    <a:lnL w="12700" cap="flat" cmpd="sng" algn="ctr">
                      <a:solidFill>
                        <a:schemeClr val="tx1"/>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20" marR="4120" marT="4120"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20" marR="4120" marT="4120"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20" marR="4120" marT="4120"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120" marR="4120" marT="4120"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1" i="0" u="none" strike="noStrike">
                          <a:solidFill>
                            <a:srgbClr val="000000"/>
                          </a:solidFill>
                          <a:effectLst/>
                          <a:latin typeface="Calibri" panose="020F0502020204030204" pitchFamily="34" charset="0"/>
                        </a:rPr>
                        <a:t>437</a:t>
                      </a:r>
                    </a:p>
                  </a:txBody>
                  <a:tcPr marL="4120" marR="4120" marT="4120"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endParaRPr lang="en-MY" sz="900" b="1" i="0" u="none" strike="noStrike" dirty="0">
                        <a:solidFill>
                          <a:srgbClr val="000000"/>
                        </a:solidFill>
                        <a:effectLst/>
                        <a:latin typeface="Calibri" panose="020F0502020204030204" pitchFamily="34" charset="0"/>
                      </a:endParaRPr>
                    </a:p>
                  </a:txBody>
                  <a:tcPr marL="4120" marR="4120" marT="4120" marB="0" anchor="ctr">
                    <a:lnL>
                      <a:noFill/>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r>
            </a:tbl>
          </a:graphicData>
        </a:graphic>
      </p:graphicFrame>
      <p:sp>
        <p:nvSpPr>
          <p:cNvPr id="7" name="Rectangle 6"/>
          <p:cNvSpPr/>
          <p:nvPr/>
        </p:nvSpPr>
        <p:spPr>
          <a:xfrm rot="1448987">
            <a:off x="9554468" y="722205"/>
            <a:ext cx="2921149" cy="1323439"/>
          </a:xfrm>
          <a:prstGeom prst="rect">
            <a:avLst/>
          </a:prstGeom>
          <a:noFill/>
        </p:spPr>
        <p:txBody>
          <a:bodyPr wrap="square" lIns="91440" tIns="45720" rIns="91440" bIns="45720">
            <a:spAutoFit/>
          </a:bodyPr>
          <a:lstStyle/>
          <a:p>
            <a:pPr algn="ctr"/>
            <a:r>
              <a:rPr lang="en-US" sz="4000" b="1" smtClean="0">
                <a:ln w="12700">
                  <a:solidFill>
                    <a:schemeClr val="accent1"/>
                  </a:solidFill>
                  <a:prstDash val="solid"/>
                </a:ln>
                <a:solidFill>
                  <a:srgbClr val="FF0000"/>
                </a:solidFill>
                <a:effectLst>
                  <a:outerShdw dist="38100" dir="2640000" algn="bl" rotWithShape="0">
                    <a:schemeClr val="accent1"/>
                  </a:outerShdw>
                </a:effectLst>
              </a:rPr>
              <a:t>CONTOH (Modul 3)</a:t>
            </a:r>
            <a:endParaRPr lang="en-US" sz="40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3" name="Slide Number Placeholder 2"/>
          <p:cNvSpPr>
            <a:spLocks noGrp="1"/>
          </p:cNvSpPr>
          <p:nvPr>
            <p:ph type="sldNum" sz="quarter" idx="12"/>
          </p:nvPr>
        </p:nvSpPr>
        <p:spPr/>
        <p:txBody>
          <a:bodyPr/>
          <a:lstStyle/>
          <a:p>
            <a:pPr>
              <a:defRPr/>
            </a:pPr>
            <a:fld id="{1B09AB17-F647-4A22-A4B0-5AFB6B343795}" type="slidenum">
              <a:rPr lang="ms-MY" smtClean="0"/>
              <a:pPr>
                <a:defRPr/>
              </a:pPr>
              <a:t>40</a:t>
            </a:fld>
            <a:endParaRPr lang="ms-MY"/>
          </a:p>
        </p:txBody>
      </p:sp>
    </p:spTree>
    <p:extLst>
      <p:ext uri="{BB962C8B-B14F-4D97-AF65-F5344CB8AC3E}">
        <p14:creationId xmlns:p14="http://schemas.microsoft.com/office/powerpoint/2010/main" val="42772545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0"/>
          <p:cNvSpPr txBox="1">
            <a:spLocks/>
          </p:cNvSpPr>
          <p:nvPr/>
        </p:nvSpPr>
        <p:spPr>
          <a:xfrm>
            <a:off x="1524000" y="1"/>
            <a:ext cx="9144000" cy="584815"/>
          </a:xfrm>
          <a:prstGeom prst="rect">
            <a:avLst/>
          </a:prstGeom>
        </p:spPr>
        <p:txBody>
          <a:bodyPr vert="horz" lIns="68580" tIns="34290" rIns="68580" bIns="34290" rtlCol="0" anchor="ct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sz="2000" b="1" dirty="0">
                <a:latin typeface="Arial" pitchFamily="34" charset="0"/>
                <a:ea typeface="ＭＳ Ｐゴシック" pitchFamily="34" charset="-128"/>
                <a:cs typeface="Arial" pitchFamily="34" charset="0"/>
              </a:rPr>
              <a:t>MAKLUMAT PERUNTUKAN i-Enforce</a:t>
            </a:r>
            <a:endParaRPr lang="ms-MY" sz="2000" b="1" dirty="0">
              <a:latin typeface="Arial" pitchFamily="34" charset="0"/>
              <a:ea typeface="ＭＳ Ｐゴシック" pitchFamily="34" charset="-128"/>
              <a:cs typeface="Arial" pitchFamily="34" charset="0"/>
            </a:endParaRPr>
          </a:p>
        </p:txBody>
      </p:sp>
      <p:sp>
        <p:nvSpPr>
          <p:cNvPr id="4" name="Slide Number Placeholder 4"/>
          <p:cNvSpPr txBox="1">
            <a:spLocks/>
          </p:cNvSpPr>
          <p:nvPr/>
        </p:nvSpPr>
        <p:spPr>
          <a:xfrm>
            <a:off x="8534399" y="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85A4A287-A4F9-4F2B-904C-EE1903DE244A}" type="slidenum">
              <a:rPr lang="ms-MY"/>
              <a:t>41</a:t>
            </a:fld>
            <a:r>
              <a:rPr lang="ms-MY" dirty="0"/>
              <a:t> / 63</a:t>
            </a:r>
          </a:p>
        </p:txBody>
      </p:sp>
      <p:graphicFrame>
        <p:nvGraphicFramePr>
          <p:cNvPr id="2" name="Table 1"/>
          <p:cNvGraphicFramePr>
            <a:graphicFrameLocks noGrp="1"/>
          </p:cNvGraphicFramePr>
          <p:nvPr>
            <p:extLst>
              <p:ext uri="{D42A27DB-BD31-4B8C-83A1-F6EECF244321}">
                <p14:modId xmlns:p14="http://schemas.microsoft.com/office/powerpoint/2010/main" val="2875243608"/>
              </p:ext>
            </p:extLst>
          </p:nvPr>
        </p:nvGraphicFramePr>
        <p:xfrm>
          <a:off x="2457452" y="584815"/>
          <a:ext cx="7391398" cy="5977567"/>
        </p:xfrm>
        <a:graphic>
          <a:graphicData uri="http://schemas.openxmlformats.org/drawingml/2006/table">
            <a:tbl>
              <a:tblPr/>
              <a:tblGrid>
                <a:gridCol w="1768095"/>
                <a:gridCol w="845609"/>
                <a:gridCol w="864827"/>
                <a:gridCol w="864827"/>
                <a:gridCol w="864827"/>
                <a:gridCol w="1060857"/>
                <a:gridCol w="1122356"/>
              </a:tblGrid>
              <a:tr h="210183">
                <a:tc rowSpan="3">
                  <a:txBody>
                    <a:bodyPr/>
                    <a:lstStyle/>
                    <a:p>
                      <a:pPr algn="ctr" fontAlgn="ctr"/>
                      <a:r>
                        <a:rPr lang="en-MY" sz="900" b="1" i="0" u="none" strike="noStrike" dirty="0">
                          <a:solidFill>
                            <a:srgbClr val="000000"/>
                          </a:solidFill>
                          <a:effectLst/>
                          <a:latin typeface="Calibri" panose="020F0502020204030204" pitchFamily="34" charset="0"/>
                        </a:rPr>
                        <a:t>Item</a:t>
                      </a:r>
                    </a:p>
                  </a:txBody>
                  <a:tcPr marL="4443" marR="4443" marT="444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900" b="1" i="0" u="none" strike="noStrike" smtClean="0">
                          <a:solidFill>
                            <a:srgbClr val="000000"/>
                          </a:solidFill>
                          <a:effectLst/>
                          <a:latin typeface="Calibri" panose="020F0502020204030204" pitchFamily="34" charset="0"/>
                        </a:rPr>
                        <a:t>Harga Seunit</a:t>
                      </a:r>
                    </a:p>
                    <a:p>
                      <a:pPr algn="ctr" fontAlgn="ctr"/>
                      <a:endParaRPr lang="en-MY" sz="900" b="1" i="0" u="none" strike="noStrike" dirty="0">
                        <a:solidFill>
                          <a:srgbClr val="000000"/>
                        </a:solidFill>
                        <a:effectLst/>
                        <a:latin typeface="Calibri" panose="020F0502020204030204" pitchFamily="34" charset="0"/>
                      </a:endParaRPr>
                    </a:p>
                  </a:txBody>
                  <a:tcPr marL="4443" marR="4443" marT="444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900" b="1" i="0" u="none" strike="noStrike" smtClean="0">
                          <a:solidFill>
                            <a:srgbClr val="000000"/>
                          </a:solidFill>
                          <a:effectLst/>
                          <a:latin typeface="Calibri" panose="020F0502020204030204" pitchFamily="34" charset="0"/>
                        </a:rPr>
                        <a:t>Jum Pekerja Degree</a:t>
                      </a:r>
                    </a:p>
                  </a:txBody>
                  <a:tcPr marL="4443" marR="4443" marT="444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fontAlgn="ctr"/>
                      <a:r>
                        <a:rPr lang="en-MY" sz="900" b="1" i="0" u="none" strike="noStrike" smtClean="0">
                          <a:solidFill>
                            <a:srgbClr val="000000"/>
                          </a:solidFill>
                          <a:effectLst/>
                          <a:latin typeface="Calibri" panose="020F0502020204030204" pitchFamily="34" charset="0"/>
                        </a:rPr>
                        <a:t>Jum Pekerja Diploma</a:t>
                      </a:r>
                      <a:endParaRPr lang="en-MY" sz="900" b="1" i="0" u="none" strike="noStrike">
                        <a:solidFill>
                          <a:srgbClr val="000000"/>
                        </a:solidFill>
                        <a:effectLst/>
                        <a:latin typeface="Calibri" panose="020F0502020204030204" pitchFamily="34" charset="0"/>
                      </a:endParaRPr>
                    </a:p>
                  </a:txBody>
                  <a:tcPr marL="4443" marR="4443" marT="444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fontAlgn="ctr"/>
                      <a:r>
                        <a:rPr lang="en-MY" sz="900" b="1" i="0" u="none" strike="noStrike" smtClean="0">
                          <a:solidFill>
                            <a:srgbClr val="000000"/>
                          </a:solidFill>
                          <a:effectLst/>
                          <a:latin typeface="Calibri" panose="020F0502020204030204" pitchFamily="34" charset="0"/>
                        </a:rPr>
                        <a:t>Mandays</a:t>
                      </a:r>
                      <a:endParaRPr lang="en-MY" sz="900" b="1" i="0" u="none" strike="noStrike" dirty="0">
                        <a:solidFill>
                          <a:srgbClr val="000000"/>
                        </a:solidFill>
                        <a:effectLst/>
                        <a:latin typeface="Calibri" panose="020F0502020204030204" pitchFamily="34" charset="0"/>
                      </a:endParaRPr>
                    </a:p>
                  </a:txBody>
                  <a:tcPr marL="4443" marR="4443" marT="444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MY" sz="900" b="1" i="0" u="none" strike="noStrike">
                        <a:solidFill>
                          <a:srgbClr val="000000"/>
                        </a:solidFill>
                        <a:effectLst/>
                        <a:latin typeface="Calibri" panose="020F0502020204030204" pitchFamily="34" charset="0"/>
                      </a:endParaRPr>
                    </a:p>
                  </a:txBody>
                  <a:tcPr marL="4443" marR="4443" marT="444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MY" sz="900" b="1" i="0" u="none" strike="noStrike" smtClean="0">
                          <a:solidFill>
                            <a:srgbClr val="000000"/>
                          </a:solidFill>
                          <a:effectLst/>
                          <a:latin typeface="Calibri" panose="020F0502020204030204" pitchFamily="34" charset="0"/>
                        </a:rPr>
                        <a:t>Kos</a:t>
                      </a:r>
                      <a:endParaRPr lang="en-MY" sz="900" b="1" i="0" u="none" strike="noStrike">
                        <a:solidFill>
                          <a:srgbClr val="000000"/>
                        </a:solidFill>
                        <a:effectLst/>
                        <a:latin typeface="Calibri" panose="020F0502020204030204" pitchFamily="34" charset="0"/>
                      </a:endParaRPr>
                    </a:p>
                  </a:txBody>
                  <a:tcPr marL="4443" marR="4443" marT="444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vMerge="1">
                  <a:txBody>
                    <a:bodyPr/>
                    <a:lstStyle/>
                    <a:p>
                      <a:endParaRPr lang="ms-MY"/>
                    </a:p>
                  </a:txBody>
                  <a:tcPr/>
                </a:tc>
                <a:tc vMerge="1">
                  <a:txBody>
                    <a:bodyPr/>
                    <a:lstStyle/>
                    <a:p>
                      <a:endParaRPr lang="ms-MY"/>
                    </a:p>
                  </a:txBody>
                  <a:tcPr/>
                </a:tc>
                <a:tc vMerge="1">
                  <a:txBody>
                    <a:bodyPr/>
                    <a:lstStyle/>
                    <a:p>
                      <a:endParaRPr lang="ms-MY"/>
                    </a:p>
                  </a:txBody>
                  <a:tcPr/>
                </a:tc>
                <a:tc vMerge="1">
                  <a:txBody>
                    <a:bodyPr/>
                    <a:lstStyle/>
                    <a:p>
                      <a:endParaRPr lang="ms-MY"/>
                    </a:p>
                  </a:txBody>
                  <a:tcPr/>
                </a:tc>
                <a:tc rowSpan="2">
                  <a:txBody>
                    <a:bodyPr/>
                    <a:lstStyle/>
                    <a:p>
                      <a:pPr algn="ctr" fontAlgn="ctr"/>
                      <a:r>
                        <a:rPr lang="en-MY" sz="900" b="1" i="0" u="none" strike="noStrike" smtClean="0">
                          <a:solidFill>
                            <a:srgbClr val="000000"/>
                          </a:solidFill>
                          <a:effectLst/>
                          <a:latin typeface="Calibri" panose="020F0502020204030204" pitchFamily="34" charset="0"/>
                        </a:rPr>
                        <a:t>Jumlah</a:t>
                      </a:r>
                      <a:endParaRPr lang="en-MY" sz="900" b="1" i="0" u="none" strike="noStrike" dirty="0">
                        <a:solidFill>
                          <a:srgbClr val="000000"/>
                        </a:solidFill>
                        <a:effectLst/>
                        <a:latin typeface="Calibri" panose="020F0502020204030204" pitchFamily="34" charset="0"/>
                      </a:endParaRPr>
                    </a:p>
                  </a:txBody>
                  <a:tcPr marL="4443" marR="4443" marT="444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900" b="1" i="0" u="none" strike="noStrike" smtClean="0">
                          <a:solidFill>
                            <a:srgbClr val="000000"/>
                          </a:solidFill>
                          <a:effectLst/>
                          <a:latin typeface="Calibri" panose="020F0502020204030204" pitchFamily="34" charset="0"/>
                        </a:rPr>
                        <a:t>Bilangan Hari</a:t>
                      </a:r>
                    </a:p>
                  </a:txBody>
                  <a:tcPr marL="4443" marR="4443" marT="444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ms-MY"/>
                    </a:p>
                  </a:txBody>
                  <a:tcPr/>
                </a:tc>
              </a:tr>
              <a:tr h="139468">
                <a:tc vMerge="1">
                  <a:txBody>
                    <a:bodyPr/>
                    <a:lstStyle/>
                    <a:p>
                      <a:endParaRPr lang="en-MY"/>
                    </a:p>
                  </a:txBody>
                  <a:tcPr/>
                </a:tc>
                <a:tc vMerge="1">
                  <a:txBody>
                    <a:bodyPr/>
                    <a:lstStyle/>
                    <a:p>
                      <a:endParaRPr lang="en-MY"/>
                    </a:p>
                  </a:txBody>
                  <a:tcPr/>
                </a:tc>
                <a:tc>
                  <a:txBody>
                    <a:bodyPr/>
                    <a:lstStyle/>
                    <a:p>
                      <a:pPr algn="ctr" fontAlgn="ctr"/>
                      <a:r>
                        <a:rPr lang="en-MY" sz="900" b="1" i="0" u="none" strike="noStrike" dirty="0">
                          <a:solidFill>
                            <a:srgbClr val="000000"/>
                          </a:solidFill>
                          <a:effectLst/>
                          <a:latin typeface="Calibri" panose="020F0502020204030204" pitchFamily="34" charset="0"/>
                        </a:rPr>
                        <a:t>     1,200.00 </a:t>
                      </a:r>
                    </a:p>
                  </a:txBody>
                  <a:tcPr marL="4443" marR="4443" marT="444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MY" sz="900" b="1" i="0" u="none" strike="noStrike" dirty="0">
                          <a:solidFill>
                            <a:srgbClr val="000000"/>
                          </a:solidFill>
                          <a:effectLst/>
                          <a:latin typeface="Calibri" panose="020F0502020204030204" pitchFamily="34" charset="0"/>
                        </a:rPr>
                        <a:t>         900.00 </a:t>
                      </a:r>
                    </a:p>
                  </a:txBody>
                  <a:tcPr marL="4443" marR="4443" marT="444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MY"/>
                    </a:p>
                  </a:txBody>
                  <a:tcPr/>
                </a:tc>
                <a:tc vMerge="1">
                  <a:txBody>
                    <a:bodyPr/>
                    <a:lstStyle/>
                    <a:p>
                      <a:endParaRPr lang="en-MY"/>
                    </a:p>
                  </a:txBody>
                  <a:tcPr/>
                </a:tc>
                <a:tc vMerge="1">
                  <a:txBody>
                    <a:bodyPr/>
                    <a:lstStyle/>
                    <a:p>
                      <a:endParaRPr lang="en-MY"/>
                    </a:p>
                  </a:txBody>
                  <a:tcPr/>
                </a:tc>
              </a:tr>
              <a:tr h="139468">
                <a:tc>
                  <a:txBody>
                    <a:bodyPr/>
                    <a:lstStyle/>
                    <a:p>
                      <a:pPr algn="l" fontAlgn="ctr"/>
                      <a:r>
                        <a:rPr lang="en-MY" sz="900" b="1" i="0" u="none" strike="noStrike">
                          <a:solidFill>
                            <a:srgbClr val="000000"/>
                          </a:solidFill>
                          <a:effectLst/>
                          <a:latin typeface="Calibri" panose="020F0502020204030204" pitchFamily="34" charset="0"/>
                        </a:rPr>
                        <a:t> Analysis </a:t>
                      </a:r>
                    </a:p>
                  </a:txBody>
                  <a:tcPr marL="4443" marR="4443" marT="4443"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dirty="0">
                          <a:solidFill>
                            <a:srgbClr val="000000"/>
                          </a:solidFill>
                          <a:effectLst/>
                          <a:latin typeface="Calibri" panose="020F0502020204030204" pitchFamily="34" charset="0"/>
                        </a:rPr>
                        <a:t> </a:t>
                      </a:r>
                    </a:p>
                  </a:txBody>
                  <a:tcPr marL="4443" marR="4443" marT="4443" marB="0" anchor="ctr">
                    <a:lnL>
                      <a:noFill/>
                    </a:lnL>
                    <a:lnR>
                      <a:noFill/>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43" marR="4443" marT="4443" marB="0" anchor="ctr">
                    <a:lnL>
                      <a:noFill/>
                    </a:lnL>
                    <a:lnR>
                      <a:noFill/>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0" i="0" u="none" strike="noStrike" dirty="0">
                          <a:solidFill>
                            <a:srgbClr val="000000"/>
                          </a:solidFill>
                          <a:effectLst/>
                          <a:latin typeface="Calibri" panose="020F0502020204030204" pitchFamily="34" charset="0"/>
                        </a:rPr>
                        <a:t> </a:t>
                      </a:r>
                    </a:p>
                  </a:txBody>
                  <a:tcPr marL="4443" marR="4443" marT="4443" marB="0" anchor="ctr">
                    <a:lnL>
                      <a:noFill/>
                    </a:lnL>
                    <a:lnR>
                      <a:noFill/>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dirty="0">
                          <a:solidFill>
                            <a:srgbClr val="000000"/>
                          </a:solidFill>
                          <a:effectLst/>
                          <a:latin typeface="Calibri" panose="020F0502020204030204" pitchFamily="34" charset="0"/>
                        </a:rPr>
                        <a:t> </a:t>
                      </a:r>
                    </a:p>
                  </a:txBody>
                  <a:tcPr marL="4443" marR="4443" marT="4443" marB="0" anchor="ctr">
                    <a:lnL>
                      <a:noFill/>
                    </a:lnL>
                    <a:lnR>
                      <a:noFill/>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443" marR="4443" marT="4443" marB="0" anchor="ctr">
                    <a:lnL>
                      <a:noFill/>
                    </a:lnL>
                    <a:lnR>
                      <a:noFill/>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0" i="0" u="none" strike="noStrike" dirty="0">
                          <a:solidFill>
                            <a:srgbClr val="000000"/>
                          </a:solidFill>
                          <a:effectLst/>
                          <a:latin typeface="Calibri" panose="020F0502020204030204" pitchFamily="34" charset="0"/>
                        </a:rPr>
                        <a:t> </a:t>
                      </a:r>
                    </a:p>
                  </a:txBody>
                  <a:tcPr marL="4443" marR="4443" marT="4443" marB="0"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325857">
                <a:tc>
                  <a:txBody>
                    <a:bodyPr/>
                    <a:lstStyle/>
                    <a:p>
                      <a:pPr algn="l" rtl="0" fontAlgn="ctr"/>
                      <a:r>
                        <a:rPr lang="en-MY" sz="900" b="0" i="0" u="none" strike="noStrike">
                          <a:solidFill>
                            <a:srgbClr val="000000"/>
                          </a:solidFill>
                          <a:effectLst/>
                          <a:latin typeface="Calibri" panose="020F0502020204030204" pitchFamily="34" charset="0"/>
                        </a:rPr>
                        <a:t>i. Analisa keperluan fungsian dan bukan fungsian</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1,200.00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dirty="0">
                          <a:solidFill>
                            <a:srgbClr val="000000"/>
                          </a:solidFill>
                          <a:effectLst/>
                          <a:latin typeface="Calibri" panose="020F0502020204030204" pitchFamily="34" charset="0"/>
                        </a:rPr>
                        <a:t>30</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7238">
                <a:tc>
                  <a:txBody>
                    <a:bodyPr/>
                    <a:lstStyle/>
                    <a:p>
                      <a:pPr algn="l" rtl="0" fontAlgn="ctr"/>
                      <a:r>
                        <a:rPr lang="en-MY" sz="900" b="0" i="0" u="none" strike="noStrike">
                          <a:solidFill>
                            <a:srgbClr val="000000"/>
                          </a:solidFill>
                          <a:effectLst/>
                          <a:latin typeface="Calibri" panose="020F0502020204030204" pitchFamily="34" charset="0"/>
                        </a:rPr>
                        <a:t>ii. Analisa pangkalan data</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a:t>
                      </a:r>
                      <a:r>
                        <a:rPr lang="en-MY" sz="900" b="0" i="0" u="none" strike="noStrike" smtClean="0">
                          <a:solidFill>
                            <a:srgbClr val="000000"/>
                          </a:solidFill>
                          <a:effectLst/>
                          <a:latin typeface="Calibri" panose="020F0502020204030204" pitchFamily="34" charset="0"/>
                        </a:rPr>
                        <a:t>1,050.00 </a:t>
                      </a: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dirty="0">
                          <a:solidFill>
                            <a:srgbClr val="000000"/>
                          </a:solidFill>
                          <a:effectLst/>
                          <a:latin typeface="Calibri" panose="020F0502020204030204" pitchFamily="34" charset="0"/>
                        </a:rPr>
                        <a:t>30</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9468">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1" i="0" u="none" strike="noStrike">
                          <a:solidFill>
                            <a:srgbClr val="000000"/>
                          </a:solidFill>
                          <a:effectLst/>
                          <a:latin typeface="Calibri" panose="020F0502020204030204" pitchFamily="34" charset="0"/>
                        </a:rPr>
                        <a:t>80</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39468">
                <a:tc>
                  <a:txBody>
                    <a:bodyPr/>
                    <a:lstStyle/>
                    <a:p>
                      <a:pPr algn="l" fontAlgn="ctr"/>
                      <a:r>
                        <a:rPr lang="en-MY" sz="900" b="1" i="0" u="none" strike="noStrike">
                          <a:solidFill>
                            <a:srgbClr val="000000"/>
                          </a:solidFill>
                          <a:effectLst/>
                          <a:latin typeface="Calibri" panose="020F0502020204030204" pitchFamily="34" charset="0"/>
                        </a:rPr>
                        <a:t> Design </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217238">
                <a:tc>
                  <a:txBody>
                    <a:bodyPr/>
                    <a:lstStyle/>
                    <a:p>
                      <a:pPr algn="l" rtl="0" fontAlgn="ctr"/>
                      <a:r>
                        <a:rPr lang="en-MY" sz="900" b="0" i="0" u="none" strike="noStrike">
                          <a:solidFill>
                            <a:srgbClr val="000000"/>
                          </a:solidFill>
                          <a:effectLst/>
                          <a:latin typeface="Calibri" panose="020F0502020204030204" pitchFamily="34" charset="0"/>
                        </a:rPr>
                        <a:t>i. Rekabentuk logikal dan fizikal</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1,200.00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50</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7238">
                <a:tc>
                  <a:txBody>
                    <a:bodyPr/>
                    <a:lstStyle/>
                    <a:p>
                      <a:pPr algn="l" rtl="0" fontAlgn="ctr"/>
                      <a:r>
                        <a:rPr lang="en-MY" sz="900" b="0" i="0" u="none" strike="noStrike">
                          <a:solidFill>
                            <a:srgbClr val="000000"/>
                          </a:solidFill>
                          <a:effectLst/>
                          <a:latin typeface="Calibri" panose="020F0502020204030204" pitchFamily="34" charset="0"/>
                        </a:rPr>
                        <a:t>ii. Rekabentuk pangkalan data</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1,200.00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50</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9468">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100</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39468">
                <a:tc>
                  <a:txBody>
                    <a:bodyPr/>
                    <a:lstStyle/>
                    <a:p>
                      <a:pPr algn="l" fontAlgn="ctr"/>
                      <a:r>
                        <a:rPr lang="en-MY" sz="900" b="1" i="0" u="none" strike="noStrike">
                          <a:solidFill>
                            <a:srgbClr val="000000"/>
                          </a:solidFill>
                          <a:effectLst/>
                          <a:latin typeface="Calibri" panose="020F0502020204030204" pitchFamily="34" charset="0"/>
                        </a:rPr>
                        <a:t> Coding </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dirty="0">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217238">
                <a:tc>
                  <a:txBody>
                    <a:bodyPr/>
                    <a:lstStyle/>
                    <a:p>
                      <a:pPr algn="l" fontAlgn="ctr"/>
                      <a:r>
                        <a:rPr lang="en-MY" sz="900" b="0" i="0" u="none" strike="noStrike">
                          <a:solidFill>
                            <a:srgbClr val="000000"/>
                          </a:solidFill>
                          <a:effectLst/>
                          <a:latin typeface="Calibri" panose="020F0502020204030204" pitchFamily="34" charset="0"/>
                        </a:rPr>
                        <a:t> i. Pembangunan pangkalan data </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n-MY" sz="900" b="0" i="0" u="none" strike="noStrike">
                          <a:solidFill>
                            <a:srgbClr val="000000"/>
                          </a:solidFill>
                          <a:effectLst/>
                          <a:latin typeface="Calibri" panose="020F0502020204030204" pitchFamily="34" charset="0"/>
                        </a:rPr>
                        <a:t>     1,200.00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dirty="0">
                          <a:solidFill>
                            <a:srgbClr val="000000"/>
                          </a:solidFill>
                          <a:effectLst/>
                          <a:latin typeface="Calibri" panose="020F0502020204030204" pitchFamily="34" charset="0"/>
                        </a:rPr>
                        <a:t>5</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651713">
                <a:tc>
                  <a:txBody>
                    <a:bodyPr/>
                    <a:lstStyle/>
                    <a:p>
                      <a:pPr algn="l" fontAlgn="ctr"/>
                      <a:r>
                        <a:rPr lang="en-MY" sz="900" b="0" i="0" u="none" strike="noStrike">
                          <a:solidFill>
                            <a:srgbClr val="000000"/>
                          </a:solidFill>
                          <a:effectLst/>
                          <a:latin typeface="Calibri" panose="020F0502020204030204" pitchFamily="34" charset="0"/>
                        </a:rPr>
                        <a:t> ii. Pembangunan ETL dan platform integrasi data dari Sistem MPOB semasa iaitu MyLesen, e-LesenPK, SPS dan e-Registration. </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n-MY" sz="900" b="0" i="0" u="none" strike="noStrike">
                          <a:solidFill>
                            <a:srgbClr val="000000"/>
                          </a:solidFill>
                          <a:effectLst/>
                          <a:latin typeface="Calibri" panose="020F0502020204030204" pitchFamily="34" charset="0"/>
                        </a:rPr>
                        <a:t>     1,050.00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dirty="0">
                          <a:solidFill>
                            <a:srgbClr val="000000"/>
                          </a:solidFill>
                          <a:effectLst/>
                          <a:latin typeface="Calibri" panose="020F0502020204030204" pitchFamily="34" charset="0"/>
                        </a:rPr>
                        <a:t>10</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25857">
                <a:tc>
                  <a:txBody>
                    <a:bodyPr/>
                    <a:lstStyle/>
                    <a:p>
                      <a:pPr algn="l" fontAlgn="ctr"/>
                      <a:r>
                        <a:rPr lang="en-MY" sz="900" b="0" i="0" u="none" strike="noStrike">
                          <a:solidFill>
                            <a:srgbClr val="000000"/>
                          </a:solidFill>
                          <a:effectLst/>
                          <a:latin typeface="Calibri" panose="020F0502020204030204" pitchFamily="34" charset="0"/>
                        </a:rPr>
                        <a:t> iii. Pembangunan platform dan sub-modul </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975.00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dirty="0">
                          <a:solidFill>
                            <a:srgbClr val="000000"/>
                          </a:solidFill>
                          <a:effectLst/>
                          <a:latin typeface="Calibri" panose="020F0502020204030204" pitchFamily="34" charset="0"/>
                        </a:rPr>
                        <a:t>50</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17238">
                <a:tc>
                  <a:txBody>
                    <a:bodyPr/>
                    <a:lstStyle/>
                    <a:p>
                      <a:pPr algn="l" fontAlgn="ctr"/>
                      <a:r>
                        <a:rPr lang="en-MY" sz="900" b="0" i="0" u="none" strike="noStrike">
                          <a:solidFill>
                            <a:srgbClr val="000000"/>
                          </a:solidFill>
                          <a:effectLst/>
                          <a:latin typeface="Calibri" panose="020F0502020204030204" pitchFamily="34" charset="0"/>
                        </a:rPr>
                        <a:t> v. Dashboard &amp; Reporting </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20</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39468">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85</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39468">
                <a:tc>
                  <a:txBody>
                    <a:bodyPr/>
                    <a:lstStyle/>
                    <a:p>
                      <a:pPr algn="l" fontAlgn="ctr"/>
                      <a:r>
                        <a:rPr lang="en-MY" sz="900" b="1" i="0" u="none" strike="noStrike">
                          <a:solidFill>
                            <a:srgbClr val="000000"/>
                          </a:solidFill>
                          <a:effectLst/>
                          <a:latin typeface="Calibri" panose="020F0502020204030204" pitchFamily="34" charset="0"/>
                        </a:rPr>
                        <a:t> Testing </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dirty="0">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139468">
                <a:tc>
                  <a:txBody>
                    <a:bodyPr/>
                    <a:lstStyle/>
                    <a:p>
                      <a:pPr algn="l" fontAlgn="ctr"/>
                      <a:r>
                        <a:rPr lang="en-MY" sz="900" b="0" i="0" u="none" strike="noStrike">
                          <a:solidFill>
                            <a:srgbClr val="000000"/>
                          </a:solidFill>
                          <a:effectLst/>
                          <a:latin typeface="Calibri" panose="020F0502020204030204" pitchFamily="34" charset="0"/>
                        </a:rPr>
                        <a:t> i. Pengujian UAT </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960.00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dirty="0">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5857">
                <a:tc>
                  <a:txBody>
                    <a:bodyPr/>
                    <a:lstStyle/>
                    <a:p>
                      <a:pPr algn="l" fontAlgn="ctr"/>
                      <a:r>
                        <a:rPr lang="es-ES" sz="900" b="0" i="0" u="none" strike="noStrike">
                          <a:solidFill>
                            <a:srgbClr val="000000"/>
                          </a:solidFill>
                          <a:effectLst/>
                          <a:latin typeface="Calibri" panose="020F0502020204030204" pitchFamily="34" charset="0"/>
                        </a:rPr>
                        <a:t> a)  Pembangunan platform dan sub-modul </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dirty="0">
                          <a:solidFill>
                            <a:srgbClr val="000000"/>
                          </a:solidFill>
                          <a:effectLst/>
                          <a:latin typeface="Calibri" panose="020F0502020204030204" pitchFamily="34" charset="0"/>
                        </a:rPr>
                        <a:t>60</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7238">
                <a:tc>
                  <a:txBody>
                    <a:bodyPr/>
                    <a:lstStyle/>
                    <a:p>
                      <a:pPr algn="l" fontAlgn="ctr"/>
                      <a:r>
                        <a:rPr lang="en-MY" sz="900" b="0" i="0" u="none" strike="noStrike">
                          <a:solidFill>
                            <a:srgbClr val="000000"/>
                          </a:solidFill>
                          <a:effectLst/>
                          <a:latin typeface="Calibri" panose="020F0502020204030204" pitchFamily="34" charset="0"/>
                        </a:rPr>
                        <a:t> c) Dashboard &amp; Reporting </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dirty="0">
                          <a:solidFill>
                            <a:srgbClr val="000000"/>
                          </a:solidFill>
                          <a:effectLst/>
                          <a:latin typeface="Calibri" panose="020F0502020204030204" pitchFamily="34" charset="0"/>
                        </a:rPr>
                        <a:t>7</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9468">
                <a:tc>
                  <a:txBody>
                    <a:bodyPr/>
                    <a:lstStyle/>
                    <a:p>
                      <a:pPr algn="ctr" fontAlgn="ctr"/>
                      <a:r>
                        <a:rPr lang="en-MY" sz="900" b="1" i="0" u="none" strike="noStrike">
                          <a:solidFill>
                            <a:srgbClr val="000000"/>
                          </a:solidFill>
                          <a:effectLst/>
                          <a:latin typeface="Calibri" panose="020F0502020204030204" pitchFamily="34" charset="0"/>
                        </a:rPr>
                        <a:t> Jumlah </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n-MY" sz="900" b="0" i="0" u="none" strike="noStrike" dirty="0">
                          <a:solidFill>
                            <a:srgbClr val="000000"/>
                          </a:solidFill>
                          <a:effectLst/>
                          <a:latin typeface="Calibri" panose="020F0502020204030204" pitchFamily="34" charset="0"/>
                        </a:rPr>
                        <a:t>67</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r h="217238">
                <a:tc>
                  <a:txBody>
                    <a:bodyPr/>
                    <a:lstStyle/>
                    <a:p>
                      <a:pPr algn="l" fontAlgn="ctr"/>
                      <a:r>
                        <a:rPr lang="en-MY" sz="900" b="0" i="0" u="none" strike="noStrike">
                          <a:solidFill>
                            <a:srgbClr val="000000"/>
                          </a:solidFill>
                          <a:effectLst/>
                          <a:latin typeface="Calibri" panose="020F0502020204030204" pitchFamily="34" charset="0"/>
                        </a:rPr>
                        <a:t> ii. Provisional acceptance test (PAT)  </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1,050.00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10</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9468">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77</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39468">
                <a:tc>
                  <a:txBody>
                    <a:bodyPr/>
                    <a:lstStyle/>
                    <a:p>
                      <a:pPr algn="l" fontAlgn="ctr"/>
                      <a:r>
                        <a:rPr lang="en-MY" sz="900" b="1" i="0" u="none" strike="noStrike">
                          <a:solidFill>
                            <a:srgbClr val="000000"/>
                          </a:solidFill>
                          <a:effectLst/>
                          <a:latin typeface="Calibri" panose="020F0502020204030204" pitchFamily="34" charset="0"/>
                        </a:rPr>
                        <a:t> Implementation </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139468">
                <a:tc>
                  <a:txBody>
                    <a:bodyPr/>
                    <a:lstStyle/>
                    <a:p>
                      <a:pPr algn="l" fontAlgn="ctr"/>
                      <a:r>
                        <a:rPr lang="en-MY" sz="900" b="0" i="0" u="none" strike="noStrike">
                          <a:solidFill>
                            <a:srgbClr val="000000"/>
                          </a:solidFill>
                          <a:effectLst/>
                          <a:latin typeface="Calibri" panose="020F0502020204030204" pitchFamily="34" charset="0"/>
                        </a:rPr>
                        <a:t>I. FAT</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6</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9468">
                <a:tc>
                  <a:txBody>
                    <a:bodyPr/>
                    <a:lstStyle/>
                    <a:p>
                      <a:pPr algn="l" fontAlgn="ctr"/>
                      <a:r>
                        <a:rPr lang="en-MY" sz="900" b="0" i="0" u="none" strike="noStrike">
                          <a:solidFill>
                            <a:srgbClr val="000000"/>
                          </a:solidFill>
                          <a:effectLst/>
                          <a:latin typeface="Calibri" panose="020F0502020204030204" pitchFamily="34" charset="0"/>
                        </a:rPr>
                        <a:t>ii. Documentation</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6</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9468">
                <a:tc>
                  <a:txBody>
                    <a:bodyPr/>
                    <a:lstStyle/>
                    <a:p>
                      <a:pPr algn="l" fontAlgn="ctr"/>
                      <a:r>
                        <a:rPr lang="en-MY" sz="900" b="0" i="0" u="none" strike="noStrike">
                          <a:solidFill>
                            <a:srgbClr val="000000"/>
                          </a:solidFill>
                          <a:effectLst/>
                          <a:latin typeface="Calibri" panose="020F0502020204030204" pitchFamily="34" charset="0"/>
                        </a:rPr>
                        <a:t>iii. Installation</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4</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9468">
                <a:tc>
                  <a:txBody>
                    <a:bodyPr/>
                    <a:lstStyle/>
                    <a:p>
                      <a:pPr algn="l" fontAlgn="ctr"/>
                      <a:r>
                        <a:rPr lang="en-MY" sz="900" b="0" i="0" u="none" strike="noStrike">
                          <a:solidFill>
                            <a:srgbClr val="000000"/>
                          </a:solidFill>
                          <a:effectLst/>
                          <a:latin typeface="Calibri" panose="020F0502020204030204" pitchFamily="34" charset="0"/>
                        </a:rPr>
                        <a:t>iv. Go live</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4</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9468">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443" marR="4443" marT="4443"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20</a:t>
                      </a:r>
                    </a:p>
                  </a:txBody>
                  <a:tcPr marL="4443" marR="4443" marT="44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dirty="0">
                        <a:solidFill>
                          <a:srgbClr val="000000"/>
                        </a:solidFill>
                        <a:effectLst/>
                        <a:latin typeface="Calibri" panose="020F0502020204030204" pitchFamily="34" charset="0"/>
                      </a:endParaRPr>
                    </a:p>
                  </a:txBody>
                  <a:tcPr marL="4443" marR="4443" marT="4443"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39468">
                <a:tc>
                  <a:txBody>
                    <a:bodyPr/>
                    <a:lstStyle/>
                    <a:p>
                      <a:pPr algn="l" fontAlgn="ctr"/>
                      <a:r>
                        <a:rPr lang="en-MY" sz="900" b="1" i="0" u="none" strike="noStrike">
                          <a:solidFill>
                            <a:srgbClr val="000000"/>
                          </a:solidFill>
                          <a:effectLst/>
                          <a:latin typeface="Calibri" panose="020F0502020204030204" pitchFamily="34" charset="0"/>
                        </a:rPr>
                        <a:t>Grand Total</a:t>
                      </a:r>
                    </a:p>
                  </a:txBody>
                  <a:tcPr marL="4443" marR="4443" marT="4443" marB="0" anchor="ctr">
                    <a:lnL w="12700" cap="flat" cmpd="sng" algn="ctr">
                      <a:solidFill>
                        <a:schemeClr val="tx1"/>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43" marR="4443" marT="4443"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43" marR="4443" marT="4443"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43" marR="4443" marT="4443"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43" marR="4443" marT="4443"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1" i="0" u="none" strike="noStrike">
                          <a:solidFill>
                            <a:srgbClr val="000000"/>
                          </a:solidFill>
                          <a:effectLst/>
                          <a:latin typeface="Calibri" panose="020F0502020204030204" pitchFamily="34" charset="0"/>
                        </a:rPr>
                        <a:t>362</a:t>
                      </a:r>
                    </a:p>
                  </a:txBody>
                  <a:tcPr marL="4443" marR="4443" marT="4443"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endParaRPr lang="en-MY" sz="900" b="1" i="0" u="none" strike="noStrike" dirty="0">
                        <a:solidFill>
                          <a:srgbClr val="000000"/>
                        </a:solidFill>
                        <a:effectLst/>
                        <a:latin typeface="Calibri" panose="020F0502020204030204" pitchFamily="34" charset="0"/>
                      </a:endParaRPr>
                    </a:p>
                  </a:txBody>
                  <a:tcPr marL="4443" marR="4443" marT="4443" marB="0" anchor="ctr">
                    <a:lnL>
                      <a:noFill/>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r>
            </a:tbl>
          </a:graphicData>
        </a:graphic>
      </p:graphicFrame>
      <p:sp>
        <p:nvSpPr>
          <p:cNvPr id="7" name="Rectangle 6"/>
          <p:cNvSpPr/>
          <p:nvPr/>
        </p:nvSpPr>
        <p:spPr>
          <a:xfrm rot="1448987">
            <a:off x="9554467" y="722203"/>
            <a:ext cx="2921149" cy="1323439"/>
          </a:xfrm>
          <a:prstGeom prst="rect">
            <a:avLst/>
          </a:prstGeom>
          <a:noFill/>
        </p:spPr>
        <p:txBody>
          <a:bodyPr wrap="square" lIns="91440" tIns="45720" rIns="91440" bIns="45720">
            <a:spAutoFit/>
          </a:bodyPr>
          <a:lstStyle/>
          <a:p>
            <a:pPr algn="ctr"/>
            <a:r>
              <a:rPr lang="en-US" sz="4000" b="1" smtClean="0">
                <a:ln w="12700">
                  <a:solidFill>
                    <a:schemeClr val="accent1"/>
                  </a:solidFill>
                  <a:prstDash val="solid"/>
                </a:ln>
                <a:solidFill>
                  <a:srgbClr val="FF0000"/>
                </a:solidFill>
                <a:effectLst>
                  <a:outerShdw dist="38100" dir="2640000" algn="bl" rotWithShape="0">
                    <a:schemeClr val="accent1"/>
                  </a:outerShdw>
                </a:effectLst>
              </a:rPr>
              <a:t>CONTOH (Modul 4)</a:t>
            </a:r>
            <a:endParaRPr lang="en-US" sz="40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3" name="Slide Number Placeholder 2"/>
          <p:cNvSpPr>
            <a:spLocks noGrp="1"/>
          </p:cNvSpPr>
          <p:nvPr>
            <p:ph type="sldNum" sz="quarter" idx="12"/>
          </p:nvPr>
        </p:nvSpPr>
        <p:spPr/>
        <p:txBody>
          <a:bodyPr/>
          <a:lstStyle/>
          <a:p>
            <a:pPr>
              <a:defRPr/>
            </a:pPr>
            <a:fld id="{1B09AB17-F647-4A22-A4B0-5AFB6B343795}" type="slidenum">
              <a:rPr lang="ms-MY" smtClean="0"/>
              <a:pPr>
                <a:defRPr/>
              </a:pPr>
              <a:t>41</a:t>
            </a:fld>
            <a:endParaRPr lang="ms-MY"/>
          </a:p>
        </p:txBody>
      </p:sp>
    </p:spTree>
    <p:extLst>
      <p:ext uri="{BB962C8B-B14F-4D97-AF65-F5344CB8AC3E}">
        <p14:creationId xmlns:p14="http://schemas.microsoft.com/office/powerpoint/2010/main" val="24576606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10"/>
          <p:cNvSpPr txBox="1">
            <a:spLocks/>
          </p:cNvSpPr>
          <p:nvPr/>
        </p:nvSpPr>
        <p:spPr>
          <a:xfrm>
            <a:off x="1524000" y="-27383"/>
            <a:ext cx="9144000" cy="648072"/>
          </a:xfrm>
          <a:prstGeom prst="rect">
            <a:avLst/>
          </a:prstGeom>
        </p:spPr>
        <p:txBody>
          <a:bodyPr vert="horz" lIns="68580" tIns="34290" rIns="68580" bIns="34290" rtlCol="0" anchor="ct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sz="2000" b="1" dirty="0">
                <a:latin typeface="Arial" pitchFamily="34" charset="0"/>
                <a:ea typeface="ＭＳ Ｐゴシック" pitchFamily="34" charset="-128"/>
                <a:cs typeface="Arial" pitchFamily="34" charset="0"/>
              </a:rPr>
              <a:t>MAKLUMAT PERUNTUKAN i-Service</a:t>
            </a:r>
            <a:endParaRPr lang="ms-MY" sz="2000" b="1" dirty="0">
              <a:latin typeface="Arial" pitchFamily="34" charset="0"/>
              <a:ea typeface="ＭＳ Ｐゴシック" pitchFamily="34" charset="-128"/>
              <a:cs typeface="Arial" pitchFamily="34" charset="0"/>
            </a:endParaRPr>
          </a:p>
        </p:txBody>
      </p:sp>
      <p:sp>
        <p:nvSpPr>
          <p:cNvPr id="4" name="Slide Number Placeholder 4"/>
          <p:cNvSpPr txBox="1">
            <a:spLocks/>
          </p:cNvSpPr>
          <p:nvPr/>
        </p:nvSpPr>
        <p:spPr>
          <a:xfrm>
            <a:off x="8534399" y="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F93C4F5D-D788-47AE-AFA6-A28ED19B0D83}" type="slidenum">
              <a:rPr lang="ms-MY"/>
              <a:t>42</a:t>
            </a:fld>
            <a:r>
              <a:rPr lang="ms-MY" dirty="0"/>
              <a:t> / 63</a:t>
            </a:r>
          </a:p>
        </p:txBody>
      </p:sp>
      <p:graphicFrame>
        <p:nvGraphicFramePr>
          <p:cNvPr id="2" name="Table 1"/>
          <p:cNvGraphicFramePr>
            <a:graphicFrameLocks noGrp="1"/>
          </p:cNvGraphicFramePr>
          <p:nvPr>
            <p:extLst>
              <p:ext uri="{D42A27DB-BD31-4B8C-83A1-F6EECF244321}">
                <p14:modId xmlns:p14="http://schemas.microsoft.com/office/powerpoint/2010/main" val="1273752606"/>
              </p:ext>
            </p:extLst>
          </p:nvPr>
        </p:nvGraphicFramePr>
        <p:xfrm>
          <a:off x="2423593" y="630235"/>
          <a:ext cx="7416823" cy="5851476"/>
        </p:xfrm>
        <a:graphic>
          <a:graphicData uri="http://schemas.openxmlformats.org/drawingml/2006/table">
            <a:tbl>
              <a:tblPr/>
              <a:tblGrid>
                <a:gridCol w="1545872"/>
                <a:gridCol w="739331"/>
                <a:gridCol w="756132"/>
                <a:gridCol w="756132"/>
                <a:gridCol w="756132"/>
                <a:gridCol w="927523"/>
                <a:gridCol w="900638"/>
                <a:gridCol w="1035063"/>
              </a:tblGrid>
              <a:tr h="210212">
                <a:tc rowSpan="3">
                  <a:txBody>
                    <a:bodyPr/>
                    <a:lstStyle/>
                    <a:p>
                      <a:pPr algn="ctr" fontAlgn="ctr"/>
                      <a:r>
                        <a:rPr lang="en-MY" sz="900" b="1" i="0" u="none" strike="noStrike" dirty="0">
                          <a:solidFill>
                            <a:srgbClr val="000000"/>
                          </a:solidFill>
                          <a:effectLst/>
                          <a:latin typeface="Calibri" panose="020F0502020204030204" pitchFamily="34" charset="0"/>
                        </a:rPr>
                        <a:t>Item</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MY" sz="900" b="1" i="0" u="none" strike="noStrike" smtClean="0">
                          <a:solidFill>
                            <a:srgbClr val="000000"/>
                          </a:solidFill>
                          <a:effectLst/>
                          <a:latin typeface="Calibri" panose="020F0502020204030204" pitchFamily="34" charset="0"/>
                        </a:rPr>
                        <a:t>Harga Seunit</a:t>
                      </a: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900" b="1" i="0" u="none" strike="noStrike" smtClean="0">
                          <a:solidFill>
                            <a:srgbClr val="000000"/>
                          </a:solidFill>
                          <a:effectLst/>
                          <a:latin typeface="Calibri" panose="020F0502020204030204" pitchFamily="34" charset="0"/>
                        </a:rPr>
                        <a:t>Jum Pekerja Degree</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n-MY" sz="900" b="1" i="0" u="none" strike="noStrike" smtClean="0">
                          <a:solidFill>
                            <a:srgbClr val="000000"/>
                          </a:solidFill>
                          <a:effectLst/>
                          <a:latin typeface="Calibri" panose="020F0502020204030204" pitchFamily="34" charset="0"/>
                        </a:rPr>
                        <a:t>Jum Pekerja Diploma</a:t>
                      </a: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n-MY" sz="900" b="1" i="0" u="none" strike="noStrike" smtClean="0">
                          <a:solidFill>
                            <a:srgbClr val="000000"/>
                          </a:solidFill>
                          <a:effectLst/>
                          <a:latin typeface="Calibri" panose="020F0502020204030204" pitchFamily="34" charset="0"/>
                        </a:rPr>
                        <a:t>Mandays</a:t>
                      </a: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MY" sz="900" b="1" i="0" u="none" strike="noStrike">
                          <a:solidFill>
                            <a:srgbClr val="000000"/>
                          </a:solidFill>
                          <a:effectLst/>
                          <a:latin typeface="Calibri" panose="020F0502020204030204" pitchFamily="34" charset="0"/>
                        </a:rPr>
                        <a:t>Cost</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MY" sz="900" b="1" i="0" u="none" strike="noStrike">
                          <a:solidFill>
                            <a:srgbClr val="000000"/>
                          </a:solidFill>
                          <a:effectLst/>
                          <a:latin typeface="Calibri" panose="020F0502020204030204" pitchFamily="34" charset="0"/>
                        </a:rPr>
                        <a:t>Total Cost</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0">
                <a:tc vMerge="1">
                  <a:txBody>
                    <a:bodyPr/>
                    <a:lstStyle/>
                    <a:p>
                      <a:endParaRPr lang="ms-MY"/>
                    </a:p>
                  </a:txBody>
                  <a:tcPr/>
                </a:tc>
                <a:tc vMerge="1">
                  <a:txBody>
                    <a:bodyPr/>
                    <a:lstStyle/>
                    <a:p>
                      <a:endParaRPr lang="ms-MY"/>
                    </a:p>
                  </a:txBody>
                  <a:tcPr/>
                </a:tc>
                <a:tc vMerge="1">
                  <a:txBody>
                    <a:bodyPr/>
                    <a:lstStyle/>
                    <a:p>
                      <a:endParaRPr lang="ms-MY"/>
                    </a:p>
                  </a:txBody>
                  <a:tcPr/>
                </a:tc>
                <a:tc vMerge="1">
                  <a:txBody>
                    <a:bodyPr/>
                    <a:lstStyle/>
                    <a:p>
                      <a:endParaRPr lang="ms-MY"/>
                    </a:p>
                  </a:txBody>
                  <a:tcPr/>
                </a:tc>
                <a:tc rowSpan="2">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900" b="1" i="0" u="none" strike="noStrike" smtClean="0">
                          <a:solidFill>
                            <a:srgbClr val="000000"/>
                          </a:solidFill>
                          <a:effectLst/>
                          <a:latin typeface="Calibri" panose="020F0502020204030204" pitchFamily="34" charset="0"/>
                        </a:rPr>
                        <a:t>Jumlah Pekerja</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900" b="1" i="0" u="none" strike="noStrike" smtClean="0">
                          <a:solidFill>
                            <a:srgbClr val="000000"/>
                          </a:solidFill>
                          <a:effectLst/>
                          <a:latin typeface="Calibri" panose="020F0502020204030204" pitchFamily="34" charset="0"/>
                        </a:rPr>
                        <a:t>Bilangan Hari</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ms-MY"/>
                    </a:p>
                  </a:txBody>
                  <a:tcPr/>
                </a:tc>
                <a:tc vMerge="1">
                  <a:txBody>
                    <a:bodyPr/>
                    <a:lstStyle/>
                    <a:p>
                      <a:endParaRPr lang="ms-MY"/>
                    </a:p>
                  </a:txBody>
                  <a:tcPr/>
                </a:tc>
              </a:tr>
              <a:tr h="139044">
                <a:tc vMerge="1">
                  <a:txBody>
                    <a:bodyPr/>
                    <a:lstStyle/>
                    <a:p>
                      <a:endParaRPr lang="en-MY"/>
                    </a:p>
                  </a:txBody>
                  <a:tcPr/>
                </a:tc>
                <a:tc vMerge="1">
                  <a:txBody>
                    <a:bodyPr/>
                    <a:lstStyle/>
                    <a:p>
                      <a:endParaRPr lang="en-MY"/>
                    </a:p>
                  </a:txBody>
                  <a:tcPr/>
                </a:tc>
                <a:tc>
                  <a:txBody>
                    <a:bodyPr/>
                    <a:lstStyle/>
                    <a:p>
                      <a:pPr algn="ctr" fontAlgn="ctr"/>
                      <a:r>
                        <a:rPr lang="en-MY" sz="900" b="1" i="0" u="none" strike="noStrike">
                          <a:solidFill>
                            <a:srgbClr val="000000"/>
                          </a:solidFill>
                          <a:effectLst/>
                          <a:latin typeface="Calibri" panose="020F0502020204030204" pitchFamily="34" charset="0"/>
                        </a:rPr>
                        <a:t>     1,200.00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1" i="0" u="none" strike="noStrike">
                          <a:solidFill>
                            <a:srgbClr val="000000"/>
                          </a:solidFill>
                          <a:effectLst/>
                          <a:latin typeface="Calibri" panose="020F0502020204030204" pitchFamily="34" charset="0"/>
                        </a:rPr>
                        <a:t>         900.00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MY"/>
                    </a:p>
                  </a:txBody>
                  <a:tcPr/>
                </a:tc>
                <a:tc vMerge="1">
                  <a:txBody>
                    <a:bodyPr/>
                    <a:lstStyle/>
                    <a:p>
                      <a:endParaRPr lang="en-MY"/>
                    </a:p>
                  </a:txBody>
                  <a:tcPr/>
                </a:tc>
                <a:tc vMerge="1">
                  <a:txBody>
                    <a:bodyPr/>
                    <a:lstStyle/>
                    <a:p>
                      <a:endParaRPr lang="en-MY"/>
                    </a:p>
                  </a:txBody>
                  <a:tcPr/>
                </a:tc>
                <a:tc vMerge="1">
                  <a:txBody>
                    <a:bodyPr/>
                    <a:lstStyle/>
                    <a:p>
                      <a:endParaRPr lang="en-MY"/>
                    </a:p>
                  </a:txBody>
                  <a:tcPr/>
                </a:tc>
              </a:tr>
              <a:tr h="139044">
                <a:tc>
                  <a:txBody>
                    <a:bodyPr/>
                    <a:lstStyle/>
                    <a:p>
                      <a:pPr algn="l" fontAlgn="ctr"/>
                      <a:r>
                        <a:rPr lang="en-MY" sz="900" b="1" i="0" u="none" strike="noStrike">
                          <a:solidFill>
                            <a:srgbClr val="000000"/>
                          </a:solidFill>
                          <a:effectLst/>
                          <a:latin typeface="Calibri" panose="020F0502020204030204" pitchFamily="34" charset="0"/>
                        </a:rPr>
                        <a:t> Analysis </a:t>
                      </a:r>
                    </a:p>
                  </a:txBody>
                  <a:tcPr marL="4472" marR="4472" marT="4472" marB="0" anchor="ctr">
                    <a:lnL w="12700" cap="flat" cmpd="sng" algn="ctr">
                      <a:solidFill>
                        <a:schemeClr val="tx1"/>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472" marR="4472" marT="4472"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472" marR="4472" marT="4472"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472" marR="4472" marT="4472"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r" fontAlgn="ctr"/>
                      <a:r>
                        <a:rPr lang="en-MY" sz="900" b="0" i="0" u="none" strike="noStrike" smtClean="0">
                          <a:solidFill>
                            <a:srgbClr val="000000"/>
                          </a:solidFill>
                          <a:effectLst/>
                          <a:latin typeface="Calibri" panose="020F0502020204030204" pitchFamily="34" charset="0"/>
                        </a:rPr>
                        <a:t>950,000.00</a:t>
                      </a:r>
                      <a:endParaRPr lang="en-MY" sz="900" b="0" i="0" u="none" strike="noStrike">
                        <a:solidFill>
                          <a:srgbClr val="000000"/>
                        </a:solidFill>
                        <a:effectLst/>
                        <a:latin typeface="Calibri" panose="020F0502020204030204" pitchFamily="34" charset="0"/>
                      </a:endParaRPr>
                    </a:p>
                  </a:txBody>
                  <a:tcPr marL="4472" marR="4472" marT="4472" marB="0" anchor="ctr">
                    <a:lnL>
                      <a:noFill/>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332873">
                <a:tc>
                  <a:txBody>
                    <a:bodyPr/>
                    <a:lstStyle/>
                    <a:p>
                      <a:pPr algn="l" rtl="0" fontAlgn="ctr"/>
                      <a:r>
                        <a:rPr lang="en-MY" sz="900" b="0" i="0" u="none" strike="noStrike">
                          <a:solidFill>
                            <a:srgbClr val="000000"/>
                          </a:solidFill>
                          <a:effectLst/>
                          <a:latin typeface="Calibri" panose="020F0502020204030204" pitchFamily="34" charset="0"/>
                        </a:rPr>
                        <a:t>i. Analisa keperluan fungsian dan bukan fungsian</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1,200.00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10</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1915">
                <a:tc>
                  <a:txBody>
                    <a:bodyPr/>
                    <a:lstStyle/>
                    <a:p>
                      <a:pPr algn="l" rtl="0" fontAlgn="ctr"/>
                      <a:r>
                        <a:rPr lang="en-MY" sz="900" b="0" i="0" u="none" strike="noStrike">
                          <a:solidFill>
                            <a:srgbClr val="000000"/>
                          </a:solidFill>
                          <a:effectLst/>
                          <a:latin typeface="Calibri" panose="020F0502020204030204" pitchFamily="34" charset="0"/>
                        </a:rPr>
                        <a:t>ii. Analisa pangkalan data</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a:t>
                      </a:r>
                      <a:r>
                        <a:rPr lang="en-MY" sz="900" b="0" i="0" u="none" strike="noStrike" smtClean="0">
                          <a:solidFill>
                            <a:srgbClr val="000000"/>
                          </a:solidFill>
                          <a:effectLst/>
                          <a:latin typeface="Calibri" panose="020F0502020204030204" pitchFamily="34" charset="0"/>
                        </a:rPr>
                        <a:t>1,050.00 </a:t>
                      </a: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10</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833">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1" i="0" u="none" strike="noStrike">
                          <a:solidFill>
                            <a:srgbClr val="000000"/>
                          </a:solidFill>
                          <a:effectLst/>
                          <a:latin typeface="Calibri" panose="020F0502020204030204" pitchFamily="34" charset="0"/>
                        </a:rPr>
                        <a:t>35</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39044">
                <a:tc>
                  <a:txBody>
                    <a:bodyPr/>
                    <a:lstStyle/>
                    <a:p>
                      <a:pPr algn="l" fontAlgn="ctr"/>
                      <a:r>
                        <a:rPr lang="en-MY" sz="900" b="1" i="0" u="none" strike="noStrike">
                          <a:solidFill>
                            <a:srgbClr val="000000"/>
                          </a:solidFill>
                          <a:effectLst/>
                          <a:latin typeface="Calibri" panose="020F0502020204030204" pitchFamily="34" charset="0"/>
                        </a:rPr>
                        <a:t> Design </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r"/>
                      <a:r>
                        <a:rPr lang="en-GB" sz="900" b="0" i="0" u="none" strike="noStrike" kern="1200" smtClean="0">
                          <a:solidFill>
                            <a:srgbClr val="000000"/>
                          </a:solidFill>
                          <a:effectLst/>
                          <a:latin typeface="Calibri" panose="020F0502020204030204" pitchFamily="34" charset="0"/>
                          <a:ea typeface="+mn-ea"/>
                          <a:cs typeface="+mn-cs"/>
                        </a:rPr>
                        <a:t>1,795,000.00</a:t>
                      </a:r>
                      <a:endParaRPr lang="en-GB" sz="900" b="0" i="0" u="none" strike="noStrike" kern="1200" dirty="0" smtClean="0">
                        <a:solidFill>
                          <a:srgbClr val="000000"/>
                        </a:solidFill>
                        <a:effectLst/>
                        <a:latin typeface="Calibri" panose="020F0502020204030204" pitchFamily="34" charset="0"/>
                        <a:ea typeface="+mn-ea"/>
                        <a:cs typeface="+mn-cs"/>
                      </a:endParaRP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221915">
                <a:tc>
                  <a:txBody>
                    <a:bodyPr/>
                    <a:lstStyle/>
                    <a:p>
                      <a:pPr algn="l" rtl="0" fontAlgn="ctr"/>
                      <a:r>
                        <a:rPr lang="en-MY" sz="900" b="0" i="0" u="none" strike="noStrike">
                          <a:solidFill>
                            <a:srgbClr val="000000"/>
                          </a:solidFill>
                          <a:effectLst/>
                          <a:latin typeface="Calibri" panose="020F0502020204030204" pitchFamily="34" charset="0"/>
                        </a:rPr>
                        <a:t>i. Rekabentuk logikal dan fizikal</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1,200.00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endParaRPr lang="en-GB" sz="900" b="0" i="0" u="none" strike="noStrike" kern="1200" dirty="0" smtClean="0">
                        <a:solidFill>
                          <a:srgbClr val="000000"/>
                        </a:solidFill>
                        <a:effectLst/>
                        <a:latin typeface="Calibri" panose="020F0502020204030204" pitchFamily="34" charset="0"/>
                        <a:ea typeface="+mn-ea"/>
                        <a:cs typeface="+mn-cs"/>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30</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1915">
                <a:tc>
                  <a:txBody>
                    <a:bodyPr/>
                    <a:lstStyle/>
                    <a:p>
                      <a:pPr algn="l" rtl="0" fontAlgn="ctr"/>
                      <a:r>
                        <a:rPr lang="en-MY" sz="900" b="0" i="0" u="none" strike="noStrike">
                          <a:solidFill>
                            <a:srgbClr val="000000"/>
                          </a:solidFill>
                          <a:effectLst/>
                          <a:latin typeface="Calibri" panose="020F0502020204030204" pitchFamily="34" charset="0"/>
                        </a:rPr>
                        <a:t>ii. Rekabentuk pangkalan data</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1,200.00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endParaRPr lang="en-GB" sz="900" b="0" i="0" u="none" strike="noStrike" kern="1200" dirty="0" smtClean="0">
                        <a:solidFill>
                          <a:srgbClr val="000000"/>
                        </a:solidFill>
                        <a:effectLst/>
                        <a:latin typeface="Calibri" panose="020F0502020204030204" pitchFamily="34" charset="0"/>
                        <a:ea typeface="+mn-ea"/>
                        <a:cs typeface="+mn-cs"/>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30</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833">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a:endParaRPr lang="en-GB" sz="900" b="0" i="0" u="none" strike="noStrike" kern="1200" dirty="0" smtClean="0">
                        <a:solidFill>
                          <a:srgbClr val="000000"/>
                        </a:solidFill>
                        <a:effectLst/>
                        <a:latin typeface="Calibri" panose="020F0502020204030204" pitchFamily="34" charset="0"/>
                        <a:ea typeface="+mn-ea"/>
                        <a:cs typeface="+mn-cs"/>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60</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200833">
                <a:tc>
                  <a:txBody>
                    <a:bodyPr/>
                    <a:lstStyle/>
                    <a:p>
                      <a:pPr algn="l" fontAlgn="ctr"/>
                      <a:r>
                        <a:rPr lang="en-MY" sz="900" b="1" i="0" u="none" strike="noStrike">
                          <a:solidFill>
                            <a:srgbClr val="000000"/>
                          </a:solidFill>
                          <a:effectLst/>
                          <a:latin typeface="Calibri" panose="020F0502020204030204" pitchFamily="34" charset="0"/>
                        </a:rPr>
                        <a:t> Coding </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a:endParaRPr lang="en-GB" sz="900" b="0" i="0" u="none" strike="noStrike" kern="1200" dirty="0" smtClean="0">
                        <a:solidFill>
                          <a:srgbClr val="000000"/>
                        </a:solidFill>
                        <a:effectLst/>
                        <a:latin typeface="Calibri" panose="020F0502020204030204" pitchFamily="34" charset="0"/>
                        <a:ea typeface="+mn-ea"/>
                        <a:cs typeface="+mn-cs"/>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r"/>
                      <a:r>
                        <a:rPr lang="en-MY" sz="900" b="0" i="0" u="none" strike="noStrike">
                          <a:solidFill>
                            <a:srgbClr val="000000"/>
                          </a:solidFill>
                          <a:effectLst/>
                          <a:latin typeface="Calibri" panose="020F0502020204030204" pitchFamily="34" charset="0"/>
                        </a:rPr>
                        <a:t>          </a:t>
                      </a:r>
                      <a:r>
                        <a:rPr lang="en-GB" sz="900" b="0" i="0" u="none" strike="noStrike" kern="1200" smtClean="0">
                          <a:solidFill>
                            <a:srgbClr val="000000"/>
                          </a:solidFill>
                          <a:effectLst/>
                          <a:latin typeface="Calibri" panose="020F0502020204030204" pitchFamily="34" charset="0"/>
                          <a:ea typeface="+mn-ea"/>
                          <a:cs typeface="+mn-cs"/>
                        </a:rPr>
                        <a:t>935,000.00</a:t>
                      </a:r>
                      <a:endParaRPr lang="en-GB" sz="900" b="0" i="0" u="none" strike="noStrike" kern="1200" dirty="0" smtClean="0">
                        <a:solidFill>
                          <a:srgbClr val="000000"/>
                        </a:solidFill>
                        <a:effectLst/>
                        <a:latin typeface="Calibri" panose="020F0502020204030204" pitchFamily="34" charset="0"/>
                        <a:ea typeface="+mn-ea"/>
                        <a:cs typeface="+mn-cs"/>
                      </a:endParaRP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221915">
                <a:tc>
                  <a:txBody>
                    <a:bodyPr/>
                    <a:lstStyle/>
                    <a:p>
                      <a:pPr algn="l" fontAlgn="ctr"/>
                      <a:r>
                        <a:rPr lang="en-MY" sz="900" b="0" i="0" u="none" strike="noStrike">
                          <a:solidFill>
                            <a:srgbClr val="000000"/>
                          </a:solidFill>
                          <a:effectLst/>
                          <a:latin typeface="Calibri" panose="020F0502020204030204" pitchFamily="34" charset="0"/>
                        </a:rPr>
                        <a:t> i. Pembangunan pangkalan data </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n-MY" sz="900" b="0" i="0" u="none" strike="noStrike">
                          <a:solidFill>
                            <a:srgbClr val="000000"/>
                          </a:solidFill>
                          <a:effectLst/>
                          <a:latin typeface="Calibri" panose="020F0502020204030204" pitchFamily="34" charset="0"/>
                        </a:rPr>
                        <a:t>     1,200.00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a:endParaRPr lang="en-GB" sz="900" b="0" i="0" u="none" strike="noStrike" kern="1200" dirty="0" smtClean="0">
                        <a:solidFill>
                          <a:srgbClr val="000000"/>
                        </a:solidFill>
                        <a:effectLst/>
                        <a:latin typeface="Calibri" panose="020F0502020204030204" pitchFamily="34" charset="0"/>
                        <a:ea typeface="+mn-ea"/>
                        <a:cs typeface="+mn-cs"/>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3</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32873">
                <a:tc>
                  <a:txBody>
                    <a:bodyPr/>
                    <a:lstStyle/>
                    <a:p>
                      <a:pPr algn="l" fontAlgn="ctr"/>
                      <a:r>
                        <a:rPr lang="en-MY" sz="900" b="0" i="0" u="none" strike="noStrike">
                          <a:solidFill>
                            <a:srgbClr val="000000"/>
                          </a:solidFill>
                          <a:effectLst/>
                          <a:latin typeface="Calibri" panose="020F0502020204030204" pitchFamily="34" charset="0"/>
                        </a:rPr>
                        <a:t> iii. Pembangunan platform dan sub-modul </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975.00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endParaRPr lang="en-GB" sz="900" b="0" i="0" u="none" strike="noStrike" kern="1200" dirty="0" smtClean="0">
                        <a:solidFill>
                          <a:srgbClr val="000000"/>
                        </a:solidFill>
                        <a:effectLst/>
                        <a:latin typeface="Calibri" panose="020F0502020204030204" pitchFamily="34" charset="0"/>
                        <a:ea typeface="+mn-ea"/>
                        <a:cs typeface="+mn-cs"/>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30</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1915">
                <a:tc>
                  <a:txBody>
                    <a:bodyPr/>
                    <a:lstStyle/>
                    <a:p>
                      <a:pPr algn="l" fontAlgn="ctr"/>
                      <a:r>
                        <a:rPr lang="en-MY" sz="900" b="0" i="0" u="none" strike="noStrike">
                          <a:solidFill>
                            <a:srgbClr val="000000"/>
                          </a:solidFill>
                          <a:effectLst/>
                          <a:latin typeface="Calibri" panose="020F0502020204030204" pitchFamily="34" charset="0"/>
                        </a:rPr>
                        <a:t> v. Dashboard &amp; Reporting </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15</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833">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48</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39044">
                <a:tc>
                  <a:txBody>
                    <a:bodyPr/>
                    <a:lstStyle/>
                    <a:p>
                      <a:pPr algn="l" fontAlgn="ctr"/>
                      <a:r>
                        <a:rPr lang="en-MY" sz="900" b="1" i="0" u="none" strike="noStrike">
                          <a:solidFill>
                            <a:srgbClr val="000000"/>
                          </a:solidFill>
                          <a:effectLst/>
                          <a:latin typeface="Calibri" panose="020F0502020204030204" pitchFamily="34" charset="0"/>
                        </a:rPr>
                        <a:t> Testing </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marL="0" marR="0" indent="0" algn="r" defTabSz="914400" rtl="0" eaLnBrk="1" fontAlgn="ctr" latinLnBrk="0" hangingPunct="1">
                        <a:lnSpc>
                          <a:spcPct val="100000"/>
                        </a:lnSpc>
                        <a:spcBef>
                          <a:spcPts val="0"/>
                        </a:spcBef>
                        <a:spcAft>
                          <a:spcPts val="0"/>
                        </a:spcAft>
                        <a:buClrTx/>
                        <a:buSzTx/>
                        <a:buFontTx/>
                        <a:buNone/>
                        <a:tabLst/>
                        <a:defRPr/>
                      </a:pPr>
                      <a:r>
                        <a:rPr lang="en-MY" sz="900" b="0" i="0" u="none" strike="noStrike" smtClean="0">
                          <a:solidFill>
                            <a:srgbClr val="000000"/>
                          </a:solidFill>
                          <a:effectLst/>
                          <a:latin typeface="Calibri" panose="020F0502020204030204" pitchFamily="34" charset="0"/>
                        </a:rPr>
                        <a:t>      </a:t>
                      </a:r>
                      <a:r>
                        <a:rPr lang="en-GB" sz="900" b="0" i="0" u="none" strike="noStrike" kern="1200" smtClean="0">
                          <a:solidFill>
                            <a:srgbClr val="000000"/>
                          </a:solidFill>
                          <a:effectLst/>
                          <a:latin typeface="Calibri" panose="020F0502020204030204" pitchFamily="34" charset="0"/>
                          <a:ea typeface="+mn-ea"/>
                          <a:cs typeface="+mn-cs"/>
                        </a:rPr>
                        <a:t>1,140,000.00</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139044">
                <a:tc>
                  <a:txBody>
                    <a:bodyPr/>
                    <a:lstStyle/>
                    <a:p>
                      <a:pPr algn="l" fontAlgn="ctr"/>
                      <a:r>
                        <a:rPr lang="en-MY" sz="900" b="0" i="0" u="none" strike="noStrike">
                          <a:solidFill>
                            <a:srgbClr val="000000"/>
                          </a:solidFill>
                          <a:effectLst/>
                          <a:latin typeface="Calibri" panose="020F0502020204030204" pitchFamily="34" charset="0"/>
                        </a:rPr>
                        <a:t> i. Pengujian UAT </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960.00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32873">
                <a:tc>
                  <a:txBody>
                    <a:bodyPr/>
                    <a:lstStyle/>
                    <a:p>
                      <a:pPr algn="l" fontAlgn="ctr"/>
                      <a:r>
                        <a:rPr lang="es-ES" sz="900" b="0" i="0" u="none" strike="noStrike">
                          <a:solidFill>
                            <a:srgbClr val="000000"/>
                          </a:solidFill>
                          <a:effectLst/>
                          <a:latin typeface="Calibri" panose="020F0502020204030204" pitchFamily="34" charset="0"/>
                        </a:rPr>
                        <a:t> a)  Pembangunan platform dan sub-modul </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dirty="0">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40</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1915">
                <a:tc>
                  <a:txBody>
                    <a:bodyPr/>
                    <a:lstStyle/>
                    <a:p>
                      <a:pPr algn="l" fontAlgn="ctr"/>
                      <a:r>
                        <a:rPr lang="en-MY" sz="900" b="0" i="0" u="none" strike="noStrike">
                          <a:solidFill>
                            <a:srgbClr val="000000"/>
                          </a:solidFill>
                          <a:effectLst/>
                          <a:latin typeface="Calibri" panose="020F0502020204030204" pitchFamily="34" charset="0"/>
                        </a:rPr>
                        <a:t> c) Dashboard &amp; Reporting </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5</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9044">
                <a:tc>
                  <a:txBody>
                    <a:bodyPr/>
                    <a:lstStyle/>
                    <a:p>
                      <a:pPr algn="ctr" fontAlgn="ctr"/>
                      <a:r>
                        <a:rPr lang="en-MY" sz="900" b="1" i="0" u="none" strike="noStrike">
                          <a:solidFill>
                            <a:srgbClr val="000000"/>
                          </a:solidFill>
                          <a:effectLst/>
                          <a:latin typeface="Calibri" panose="020F0502020204030204" pitchFamily="34" charset="0"/>
                        </a:rPr>
                        <a:t> Jumlah </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n-MY" sz="900" b="0" i="0" u="none" strike="noStrike">
                          <a:solidFill>
                            <a:srgbClr val="000000"/>
                          </a:solidFill>
                          <a:effectLst/>
                          <a:latin typeface="Calibri" panose="020F0502020204030204" pitchFamily="34" charset="0"/>
                        </a:rPr>
                        <a:t>45</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3698">
                <a:tc>
                  <a:txBody>
                    <a:bodyPr/>
                    <a:lstStyle/>
                    <a:p>
                      <a:pPr algn="l" fontAlgn="ctr"/>
                      <a:r>
                        <a:rPr lang="en-MY" sz="900" b="0" i="0" u="none" strike="noStrike">
                          <a:solidFill>
                            <a:srgbClr val="000000"/>
                          </a:solidFill>
                          <a:effectLst/>
                          <a:latin typeface="Calibri" panose="020F0502020204030204" pitchFamily="34" charset="0"/>
                        </a:rPr>
                        <a:t> ii. Provisional acceptance test (PAT)  </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1,050.00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5</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833">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50</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200833">
                <a:tc>
                  <a:txBody>
                    <a:bodyPr/>
                    <a:lstStyle/>
                    <a:p>
                      <a:pPr algn="l" fontAlgn="ctr"/>
                      <a:r>
                        <a:rPr lang="en-MY" sz="900" b="1" i="0" u="none" strike="noStrike">
                          <a:solidFill>
                            <a:srgbClr val="000000"/>
                          </a:solidFill>
                          <a:effectLst/>
                          <a:latin typeface="Calibri" panose="020F0502020204030204" pitchFamily="34" charset="0"/>
                        </a:rPr>
                        <a:t> Implementation </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c>
                  <a:txBody>
                    <a:bodyPr/>
                    <a:lstStyle/>
                    <a:p>
                      <a:pPr algn="r" fontAlgn="ctr"/>
                      <a:r>
                        <a:rPr lang="en-MY" sz="900" b="0" i="0" u="none" strike="noStrike">
                          <a:solidFill>
                            <a:srgbClr val="000000"/>
                          </a:solidFill>
                          <a:effectLst/>
                          <a:latin typeface="Calibri" panose="020F0502020204030204" pitchFamily="34" charset="0"/>
                        </a:rPr>
                        <a:t>          </a:t>
                      </a:r>
                      <a:r>
                        <a:rPr lang="en-GB" sz="900" b="0" i="0" u="none" strike="noStrike" kern="1200" smtClean="0">
                          <a:solidFill>
                            <a:srgbClr val="000000"/>
                          </a:solidFill>
                          <a:effectLst/>
                          <a:latin typeface="Calibri" panose="020F0502020204030204" pitchFamily="34" charset="0"/>
                          <a:ea typeface="+mn-ea"/>
                          <a:cs typeface="+mn-cs"/>
                        </a:rPr>
                        <a:t>180,000.00</a:t>
                      </a: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38DD5"/>
                    </a:solidFill>
                  </a:tcPr>
                </a:tc>
              </a:tr>
              <a:tr h="139044">
                <a:tc>
                  <a:txBody>
                    <a:bodyPr/>
                    <a:lstStyle/>
                    <a:p>
                      <a:pPr algn="l" fontAlgn="ctr"/>
                      <a:r>
                        <a:rPr lang="en-MY" sz="900" b="0" i="0" u="none" strike="noStrike">
                          <a:solidFill>
                            <a:srgbClr val="000000"/>
                          </a:solidFill>
                          <a:effectLst/>
                          <a:latin typeface="Calibri" panose="020F0502020204030204" pitchFamily="34" charset="0"/>
                        </a:rPr>
                        <a:t>I. FAT</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4</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9044">
                <a:tc>
                  <a:txBody>
                    <a:bodyPr/>
                    <a:lstStyle/>
                    <a:p>
                      <a:pPr algn="l" fontAlgn="ctr"/>
                      <a:r>
                        <a:rPr lang="en-MY" sz="900" b="0" i="0" u="none" strike="noStrike">
                          <a:solidFill>
                            <a:srgbClr val="000000"/>
                          </a:solidFill>
                          <a:effectLst/>
                          <a:latin typeface="Calibri" panose="020F0502020204030204" pitchFamily="34" charset="0"/>
                        </a:rPr>
                        <a:t>ii. Documentation</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4</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9044">
                <a:tc>
                  <a:txBody>
                    <a:bodyPr/>
                    <a:lstStyle/>
                    <a:p>
                      <a:pPr algn="l" fontAlgn="ctr"/>
                      <a:r>
                        <a:rPr lang="en-MY" sz="900" b="0" i="0" u="none" strike="noStrike">
                          <a:solidFill>
                            <a:srgbClr val="000000"/>
                          </a:solidFill>
                          <a:effectLst/>
                          <a:latin typeface="Calibri" panose="020F0502020204030204" pitchFamily="34" charset="0"/>
                        </a:rPr>
                        <a:t>iii. Installation</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2</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9044">
                <a:tc>
                  <a:txBody>
                    <a:bodyPr/>
                    <a:lstStyle/>
                    <a:p>
                      <a:pPr algn="l" fontAlgn="ctr"/>
                      <a:r>
                        <a:rPr lang="en-MY" sz="900" b="0" i="0" u="none" strike="noStrike">
                          <a:solidFill>
                            <a:srgbClr val="000000"/>
                          </a:solidFill>
                          <a:effectLst/>
                          <a:latin typeface="Calibri" panose="020F0502020204030204" pitchFamily="34" charset="0"/>
                        </a:rPr>
                        <a:t>iv. Go live</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MY" sz="900" b="0" i="0" u="none" strike="noStrike">
                          <a:solidFill>
                            <a:srgbClr val="000000"/>
                          </a:solidFill>
                          <a:effectLst/>
                          <a:latin typeface="Calibri" panose="020F0502020204030204" pitchFamily="34" charset="0"/>
                        </a:rPr>
                        <a:t>     1,000.00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2</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9044">
                <a:tc>
                  <a:txBody>
                    <a:bodyPr/>
                    <a:lstStyle/>
                    <a:p>
                      <a:pPr algn="ctr" rtl="0" fontAlgn="ctr"/>
                      <a:r>
                        <a:rPr lang="en-MY" sz="900" b="1" i="0" u="none" strike="noStrike">
                          <a:solidFill>
                            <a:srgbClr val="000000"/>
                          </a:solidFill>
                          <a:effectLst/>
                          <a:latin typeface="Calibri" panose="020F0502020204030204" pitchFamily="34" charset="0"/>
                        </a:rPr>
                        <a:t>Jumlah</a:t>
                      </a:r>
                    </a:p>
                  </a:txBody>
                  <a:tcPr marL="4472" marR="4472" marT="4472"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rtl="0" fontAlgn="ctr"/>
                      <a:endParaRPr lang="en-MY" sz="900" b="0"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12</a:t>
                      </a: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endParaRPr lang="en-MY" sz="900" b="1" i="0" u="none" strike="noStrike">
                        <a:solidFill>
                          <a:srgbClr val="000000"/>
                        </a:solidFill>
                        <a:effectLst/>
                        <a:latin typeface="Calibri" panose="020F0502020204030204" pitchFamily="34" charset="0"/>
                      </a:endParaRPr>
                    </a:p>
                  </a:txBody>
                  <a:tcPr marL="4472" marR="4472" marT="447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MY" sz="900" b="1" i="0" u="none" strike="noStrike">
                          <a:solidFill>
                            <a:srgbClr val="000000"/>
                          </a:solidFill>
                          <a:effectLst/>
                          <a:latin typeface="Calibri" panose="020F0502020204030204" pitchFamily="34" charset="0"/>
                        </a:rPr>
                        <a:t>            </a:t>
                      </a:r>
                    </a:p>
                  </a:txBody>
                  <a:tcPr marL="4472" marR="4472" marT="4472"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200833">
                <a:tc>
                  <a:txBody>
                    <a:bodyPr/>
                    <a:lstStyle/>
                    <a:p>
                      <a:pPr algn="l" fontAlgn="ctr"/>
                      <a:r>
                        <a:rPr lang="en-MY" sz="900" b="1" i="0" u="none" strike="noStrike">
                          <a:solidFill>
                            <a:srgbClr val="000000"/>
                          </a:solidFill>
                          <a:effectLst/>
                          <a:latin typeface="Calibri" panose="020F0502020204030204" pitchFamily="34" charset="0"/>
                        </a:rPr>
                        <a:t>Grand Total</a:t>
                      </a:r>
                    </a:p>
                  </a:txBody>
                  <a:tcPr marL="4472" marR="4472" marT="4472" marB="0" anchor="ctr">
                    <a:lnL w="12700" cap="flat" cmpd="sng" algn="ctr">
                      <a:solidFill>
                        <a:schemeClr val="tx1"/>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0" i="0" u="none" strike="noStrike">
                          <a:solidFill>
                            <a:srgbClr val="000000"/>
                          </a:solidFill>
                          <a:effectLst/>
                          <a:latin typeface="Calibri" panose="020F0502020204030204" pitchFamily="34" charset="0"/>
                        </a:rPr>
                        <a:t> </a:t>
                      </a:r>
                    </a:p>
                  </a:txBody>
                  <a:tcPr marL="4472" marR="4472" marT="4472"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1" i="0" u="none" strike="noStrike">
                          <a:solidFill>
                            <a:srgbClr val="000000"/>
                          </a:solidFill>
                          <a:effectLst/>
                          <a:latin typeface="Calibri" panose="020F0502020204030204" pitchFamily="34" charset="0"/>
                        </a:rPr>
                        <a:t>205</a:t>
                      </a:r>
                    </a:p>
                  </a:txBody>
                  <a:tcPr marL="4472" marR="4472" marT="4472"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endParaRPr lang="en-MY" sz="900" b="1" i="0" u="none" strike="noStrike" dirty="0">
                        <a:solidFill>
                          <a:srgbClr val="000000"/>
                        </a:solidFill>
                        <a:effectLst/>
                        <a:latin typeface="Calibri" panose="020F0502020204030204" pitchFamily="34" charset="0"/>
                      </a:endParaRPr>
                    </a:p>
                  </a:txBody>
                  <a:tcPr marL="4472" marR="4472" marT="4472"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en-MY" sz="900" b="1" i="0" u="none" strike="noStrike">
                          <a:solidFill>
                            <a:srgbClr val="000000"/>
                          </a:solidFill>
                          <a:effectLst/>
                          <a:latin typeface="Calibri" panose="020F0502020204030204" pitchFamily="34" charset="0"/>
                        </a:rPr>
                        <a:t>          </a:t>
                      </a:r>
                      <a:r>
                        <a:rPr lang="en-MY" sz="900" b="1" i="0" u="none" strike="noStrike" smtClean="0">
                          <a:solidFill>
                            <a:srgbClr val="000000"/>
                          </a:solidFill>
                          <a:effectLst/>
                          <a:latin typeface="Calibri" panose="020F0502020204030204" pitchFamily="34" charset="0"/>
                        </a:rPr>
                        <a:t>5,000,000.00</a:t>
                      </a:r>
                      <a:endParaRPr lang="en-MY" sz="900" b="1" i="0" u="none" strike="noStrike" dirty="0">
                        <a:solidFill>
                          <a:srgbClr val="000000"/>
                        </a:solidFill>
                        <a:effectLst/>
                        <a:latin typeface="Calibri" panose="020F0502020204030204" pitchFamily="34" charset="0"/>
                      </a:endParaRPr>
                    </a:p>
                  </a:txBody>
                  <a:tcPr marL="4472" marR="4472" marT="4472" marB="0" anchor="ctr">
                    <a:lnL>
                      <a:noFill/>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r>
            </a:tbl>
          </a:graphicData>
        </a:graphic>
      </p:graphicFrame>
      <p:sp>
        <p:nvSpPr>
          <p:cNvPr id="6" name="Rectangle 5"/>
          <p:cNvSpPr/>
          <p:nvPr/>
        </p:nvSpPr>
        <p:spPr>
          <a:xfrm rot="1448987">
            <a:off x="9514126" y="722204"/>
            <a:ext cx="2921149" cy="1323439"/>
          </a:xfrm>
          <a:prstGeom prst="rect">
            <a:avLst/>
          </a:prstGeom>
          <a:noFill/>
        </p:spPr>
        <p:txBody>
          <a:bodyPr wrap="square" lIns="91440" tIns="45720" rIns="91440" bIns="45720">
            <a:spAutoFit/>
          </a:bodyPr>
          <a:lstStyle/>
          <a:p>
            <a:pPr algn="ctr"/>
            <a:r>
              <a:rPr lang="en-US" sz="4000" b="1" smtClean="0">
                <a:ln w="12700">
                  <a:solidFill>
                    <a:schemeClr val="accent1"/>
                  </a:solidFill>
                  <a:prstDash val="solid"/>
                </a:ln>
                <a:solidFill>
                  <a:srgbClr val="FF0000"/>
                </a:solidFill>
                <a:effectLst>
                  <a:outerShdw dist="38100" dir="2640000" algn="bl" rotWithShape="0">
                    <a:schemeClr val="accent1"/>
                  </a:outerShdw>
                </a:effectLst>
              </a:rPr>
              <a:t>CONTOH (Modul 5)</a:t>
            </a:r>
            <a:endParaRPr lang="en-US" sz="40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3" name="Slide Number Placeholder 2"/>
          <p:cNvSpPr>
            <a:spLocks noGrp="1"/>
          </p:cNvSpPr>
          <p:nvPr>
            <p:ph type="sldNum" sz="quarter" idx="12"/>
          </p:nvPr>
        </p:nvSpPr>
        <p:spPr/>
        <p:txBody>
          <a:bodyPr/>
          <a:lstStyle/>
          <a:p>
            <a:pPr>
              <a:defRPr/>
            </a:pPr>
            <a:fld id="{1B09AB17-F647-4A22-A4B0-5AFB6B343795}" type="slidenum">
              <a:rPr lang="ms-MY" smtClean="0"/>
              <a:pPr>
                <a:defRPr/>
              </a:pPr>
              <a:t>42</a:t>
            </a:fld>
            <a:endParaRPr lang="ms-MY"/>
          </a:p>
        </p:txBody>
      </p:sp>
    </p:spTree>
    <p:extLst>
      <p:ext uri="{BB962C8B-B14F-4D97-AF65-F5344CB8AC3E}">
        <p14:creationId xmlns:p14="http://schemas.microsoft.com/office/powerpoint/2010/main" val="220161392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nvPr>
        </p:nvGraphicFramePr>
        <p:xfrm>
          <a:off x="1524000" y="1484314"/>
          <a:ext cx="9144000" cy="2855939"/>
        </p:xfrm>
        <a:graphic>
          <a:graphicData uri="http://schemas.openxmlformats.org/drawingml/2006/table">
            <a:tbl>
              <a:tblPr firstRow="1" firstCol="1" bandRow="1">
                <a:tableStyleId>{5C22544A-7EE6-4342-B048-85BDC9FD1C3A}</a:tableStyleId>
              </a:tblPr>
              <a:tblGrid>
                <a:gridCol w="595266"/>
                <a:gridCol w="3449370"/>
                <a:gridCol w="1296909"/>
                <a:gridCol w="1785796"/>
                <a:gridCol w="2016659"/>
              </a:tblGrid>
              <a:tr h="741042">
                <a:tc>
                  <a:txBody>
                    <a:bodyPr/>
                    <a:lstStyle/>
                    <a:p>
                      <a:pPr marL="90170"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BIL.</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PERKARA</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marL="26670"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KUANTITI</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HARGA SEUNIT</a:t>
                      </a: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JUMLAH</a:t>
                      </a: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r>
              <a:tr h="286097">
                <a:tc gridSpan="5">
                  <a:txBody>
                    <a:bodyPr/>
                    <a:lstStyle/>
                    <a:p>
                      <a:pPr algn="l" fontAlgn="ctr">
                        <a:lnSpc>
                          <a:spcPts val="1570"/>
                        </a:lnSpc>
                        <a:spcAft>
                          <a:spcPts val="0"/>
                        </a:spcAft>
                      </a:pPr>
                      <a:r>
                        <a:rPr lang="en-MY" sz="1400" kern="1200" smtClean="0">
                          <a:solidFill>
                            <a:schemeClr val="tx1"/>
                          </a:solidFill>
                          <a:effectLst/>
                          <a:latin typeface="Arial" panose="020B0604020202020204" pitchFamily="34" charset="0"/>
                          <a:ea typeface="Times New Roman"/>
                          <a:cs typeface="Arial" panose="020B0604020202020204" pitchFamily="34" charset="0"/>
                        </a:rPr>
                        <a:t>(C) </a:t>
                      </a:r>
                      <a:r>
                        <a:rPr lang="en-MY" sz="1400" kern="1200" dirty="0" smtClean="0">
                          <a:solidFill>
                            <a:schemeClr val="tx1"/>
                          </a:solidFill>
                          <a:effectLst/>
                          <a:latin typeface="Arial" panose="020B0604020202020204" pitchFamily="34" charset="0"/>
                          <a:ea typeface="Times New Roman"/>
                          <a:cs typeface="Arial" panose="020B0604020202020204" pitchFamily="34" charset="0"/>
                        </a:rPr>
                        <a:t>PERISIAN</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hMerge="1">
                  <a:txBody>
                    <a:bodyPr/>
                    <a:lstStyle/>
                    <a:p>
                      <a:pPr fontAlgn="ctr">
                        <a:lnSpc>
                          <a:spcPts val="1570"/>
                        </a:lnSpc>
                        <a:spcAft>
                          <a:spcPts val="0"/>
                        </a:spcAft>
                      </a:pPr>
                      <a:endParaRPr lang="ms-MY" sz="1600" dirty="0">
                        <a:effectLst/>
                        <a:latin typeface="+mj-lt"/>
                        <a:ea typeface="Times New Roman"/>
                      </a:endParaRPr>
                    </a:p>
                  </a:txBody>
                  <a:tcPr marL="9523" marR="9523" marT="9524" marB="0" anchor="ctr"/>
                </a:tc>
                <a:tc hMerge="1">
                  <a:txBody>
                    <a:bodyPr/>
                    <a:lstStyle/>
                    <a:p>
                      <a:endParaRPr lang="ms-MY"/>
                    </a:p>
                  </a:txBody>
                  <a:tcPr/>
                </a:tc>
                <a:tc hMerge="1">
                  <a:txBody>
                    <a:bodyPr/>
                    <a:lstStyle/>
                    <a:p>
                      <a:endParaRPr lang="ms-MY"/>
                    </a:p>
                  </a:txBody>
                  <a:tcPr/>
                </a:tc>
                <a:tc hMerge="1">
                  <a:txBody>
                    <a:bodyPr/>
                    <a:lstStyle/>
                    <a:p>
                      <a:endParaRPr lang="ms-MY"/>
                    </a:p>
                  </a:txBody>
                  <a:tcPr/>
                </a:tc>
              </a:tr>
              <a:tr h="253363">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1.</a:t>
                      </a: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pPr fontAlgn="ctr">
                        <a:lnSpc>
                          <a:spcPts val="1570"/>
                        </a:lnSpc>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a:latin typeface="Arial" panose="020B0604020202020204" pitchFamily="34" charset="0"/>
                        <a:cs typeface="Arial" panose="020B0604020202020204" pitchFamily="34" charset="0"/>
                      </a:endParaRPr>
                    </a:p>
                  </a:txBody>
                  <a:tcPr/>
                </a:tc>
              </a:tr>
              <a:tr h="269018">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2.</a:t>
                      </a: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pPr fontAlgn="ctr">
                        <a:lnSpc>
                          <a:spcPts val="1570"/>
                        </a:lnSpc>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58768">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3.</a:t>
                      </a: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pPr fontAlgn="ctr">
                        <a:lnSpc>
                          <a:spcPts val="1570"/>
                        </a:lnSpc>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69018">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4.</a:t>
                      </a: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pPr fontAlgn="ctr">
                        <a:lnSpc>
                          <a:spcPts val="1570"/>
                        </a:lnSpc>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6901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MY" sz="1400" kern="1200" dirty="0" smtClean="0">
                          <a:effectLst/>
                          <a:latin typeface="Arial" panose="020B0604020202020204" pitchFamily="34" charset="0"/>
                          <a:ea typeface="Times New Roman"/>
                          <a:cs typeface="Arial" panose="020B0604020202020204" pitchFamily="34" charset="0"/>
                        </a:rPr>
                        <a:t>5.</a:t>
                      </a:r>
                      <a:endParaRPr lang="ms-MY" sz="1400" dirty="0" smtClean="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endParaRPr lang="ms-MY" sz="1400" dirty="0">
                        <a:effectLst/>
                        <a:latin typeface="Arial" panose="020B0604020202020204" pitchFamily="34" charset="0"/>
                        <a:cs typeface="Arial" panose="020B0604020202020204" pitchFamily="34" charset="0"/>
                      </a:endParaRPr>
                    </a:p>
                  </a:txBody>
                  <a:tcPr marL="9523" marR="9523" marT="9524"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69018">
                <a:tc>
                  <a:txBody>
                    <a:bodyPr/>
                    <a:lstStyle/>
                    <a:p>
                      <a:pPr algn="r">
                        <a:spcAft>
                          <a:spcPts val="0"/>
                        </a:spcAft>
                      </a:pPr>
                      <a:endParaRPr lang="ms-MY" sz="1400" b="1" dirty="0">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gridSpan="3">
                  <a:txBody>
                    <a:bodyPr/>
                    <a:lstStyle/>
                    <a:p>
                      <a:pPr algn="r">
                        <a:spcAft>
                          <a:spcPts val="0"/>
                        </a:spcAft>
                      </a:pPr>
                      <a:r>
                        <a:rPr lang="en-US" sz="1400" b="1" kern="1200" dirty="0" err="1" smtClean="0">
                          <a:effectLst/>
                          <a:latin typeface="Arial" panose="020B0604020202020204" pitchFamily="34" charset="0"/>
                          <a:cs typeface="Arial" panose="020B0604020202020204" pitchFamily="34" charset="0"/>
                        </a:rPr>
                        <a:t>Jumlah</a:t>
                      </a:r>
                      <a:endParaRPr lang="ms-MY" sz="1400" b="1" dirty="0">
                        <a:effectLst/>
                        <a:latin typeface="Arial" panose="020B0604020202020204" pitchFamily="34" charset="0"/>
                        <a:ea typeface="Times New Roman"/>
                        <a:cs typeface="Arial" panose="020B0604020202020204" pitchFamily="34" charset="0"/>
                      </a:endParaRPr>
                    </a:p>
                  </a:txBody>
                  <a:tcPr marL="9523" marR="9523" marT="9525" marB="0" anchor="ctr"/>
                </a:tc>
                <a:tc hMerge="1">
                  <a:txBody>
                    <a:bodyPr/>
                    <a:lstStyle/>
                    <a:p>
                      <a:endParaRPr lang="ms-MY" sz="1600">
                        <a:effectLst/>
                        <a:latin typeface="Arial" panose="020B0604020202020204" pitchFamily="34" charset="0"/>
                        <a:cs typeface="Arial" panose="020B0604020202020204" pitchFamily="34" charset="0"/>
                      </a:endParaRPr>
                    </a:p>
                  </a:txBody>
                  <a:tcPr marL="9523" marR="9523" marT="9525" marB="0" anchor="ctr"/>
                </a:tc>
                <a:tc hMerge="1">
                  <a:txBody>
                    <a:bodyPr/>
                    <a:lstStyle/>
                    <a:p>
                      <a:pPr algn="r">
                        <a:spcAft>
                          <a:spcPts val="0"/>
                        </a:spcAft>
                      </a:pPr>
                      <a:endParaRPr lang="ms-MY" sz="1600" b="1"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1" dirty="0" smtClean="0">
                          <a:latin typeface="Arial" panose="020B0604020202020204" pitchFamily="34" charset="0"/>
                          <a:cs typeface="Arial" panose="020B0604020202020204" pitchFamily="34" charset="0"/>
                        </a:rPr>
                        <a:t>XXX,XXX.XX</a:t>
                      </a:r>
                      <a:endParaRPr lang="ms-MY" sz="1400" b="1" dirty="0" smtClean="0">
                        <a:latin typeface="Arial" panose="020B0604020202020204" pitchFamily="34" charset="0"/>
                        <a:cs typeface="Arial" panose="020B0604020202020204" pitchFamily="34" charset="0"/>
                      </a:endParaRPr>
                    </a:p>
                  </a:txBody>
                  <a:tcPr/>
                </a:tc>
              </a:tr>
            </a:tbl>
          </a:graphicData>
        </a:graphic>
      </p:graphicFrame>
      <p:sp>
        <p:nvSpPr>
          <p:cNvPr id="5" name="Text Placeholder 10"/>
          <p:cNvSpPr txBox="1">
            <a:spLocks/>
          </p:cNvSpPr>
          <p:nvPr/>
        </p:nvSpPr>
        <p:spPr>
          <a:xfrm>
            <a:off x="1864990" y="44450"/>
            <a:ext cx="6247234"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MAKLUMAT PERUNTUKAN</a:t>
            </a:r>
            <a:endParaRPr lang="ms-MY" b="1" dirty="0">
              <a:latin typeface="Arial" pitchFamily="34" charset="0"/>
              <a:ea typeface="ＭＳ Ｐゴシック" pitchFamily="34" charset="-128"/>
              <a:cs typeface="Arial" pitchFamily="34" charset="0"/>
            </a:endParaRPr>
          </a:p>
        </p:txBody>
      </p:sp>
      <p:sp>
        <p:nvSpPr>
          <p:cNvPr id="7" name="TextBox 6"/>
          <p:cNvSpPr txBox="1">
            <a:spLocks noChangeArrowheads="1"/>
          </p:cNvSpPr>
          <p:nvPr/>
        </p:nvSpPr>
        <p:spPr bwMode="auto">
          <a:xfrm>
            <a:off x="1919536" y="908720"/>
            <a:ext cx="7632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just">
              <a:buFont typeface="Arial" pitchFamily="34" charset="0"/>
              <a:buNone/>
            </a:pPr>
            <a:r>
              <a:rPr lang="en-US" altLang="ms-MY" sz="1800" b="1" u="sng" dirty="0" err="1">
                <a:latin typeface="Arial" panose="020B0604020202020204" pitchFamily="34" charset="0"/>
                <a:cs typeface="Arial" panose="020B0604020202020204" pitchFamily="34" charset="0"/>
              </a:rPr>
              <a:t>Perincian</a:t>
            </a:r>
            <a:r>
              <a:rPr lang="en-US" altLang="ms-MY" sz="1800" b="1" u="sng" dirty="0">
                <a:latin typeface="Arial" panose="020B0604020202020204" pitchFamily="34" charset="0"/>
                <a:cs typeface="Arial" panose="020B0604020202020204" pitchFamily="34" charset="0"/>
              </a:rPr>
              <a:t> </a:t>
            </a:r>
            <a:r>
              <a:rPr lang="en-US" altLang="ms-MY" sz="1800" b="1" u="sng" dirty="0" err="1">
                <a:latin typeface="Arial" panose="020B0604020202020204" pitchFamily="34" charset="0"/>
                <a:cs typeface="Arial" panose="020B0604020202020204" pitchFamily="34" charset="0"/>
              </a:rPr>
              <a:t>Peruntukan</a:t>
            </a:r>
            <a:r>
              <a:rPr lang="en-US" altLang="ms-MY" sz="1800" dirty="0">
                <a:latin typeface="Arial" panose="020B0604020202020204" pitchFamily="34" charset="0"/>
                <a:cs typeface="Arial" panose="020B0604020202020204" pitchFamily="34" charset="0"/>
              </a:rPr>
              <a:t>: </a:t>
            </a: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43</a:t>
            </a:fld>
            <a:endParaRPr lang="ms-MY"/>
          </a:p>
        </p:txBody>
      </p:sp>
      <p:sp>
        <p:nvSpPr>
          <p:cNvPr id="8" name="TextBox 7"/>
          <p:cNvSpPr txBox="1">
            <a:spLocks noChangeArrowheads="1"/>
          </p:cNvSpPr>
          <p:nvPr/>
        </p:nvSpPr>
        <p:spPr bwMode="auto">
          <a:xfrm>
            <a:off x="1919536" y="5189191"/>
            <a:ext cx="7632700" cy="82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just"/>
            <a:r>
              <a:rPr lang="en-US" altLang="ms-MY" sz="1400" dirty="0">
                <a:latin typeface="Arial" panose="020B0604020202020204" pitchFamily="34" charset="0"/>
                <a:cs typeface="Arial" panose="020B0604020202020204" pitchFamily="34" charset="0"/>
              </a:rPr>
              <a:t> </a:t>
            </a:r>
            <a:r>
              <a:rPr lang="en-US" altLang="ms-MY" sz="1400" dirty="0" err="1">
                <a:latin typeface="Arial" panose="020B0604020202020204" pitchFamily="34" charset="0"/>
                <a:cs typeface="Arial" panose="020B0604020202020204" pitchFamily="34" charset="0"/>
              </a:rPr>
              <a:t>Nyatakan</a:t>
            </a:r>
            <a:r>
              <a:rPr lang="en-US" altLang="ms-MY" sz="1400" dirty="0">
                <a:latin typeface="Arial" panose="020B0604020202020204" pitchFamily="34" charset="0"/>
                <a:cs typeface="Arial" panose="020B0604020202020204" pitchFamily="34" charset="0"/>
              </a:rPr>
              <a:t> </a:t>
            </a:r>
            <a:r>
              <a:rPr lang="en-US" altLang="ms-MY" sz="1400" dirty="0" err="1">
                <a:latin typeface="Arial" panose="020B0604020202020204" pitchFamily="34" charset="0"/>
                <a:cs typeface="Arial" panose="020B0604020202020204" pitchFamily="34" charset="0"/>
              </a:rPr>
              <a:t>kaedah</a:t>
            </a:r>
            <a:r>
              <a:rPr lang="en-US" altLang="ms-MY" sz="1400" dirty="0">
                <a:latin typeface="Arial" panose="020B0604020202020204" pitchFamily="34" charset="0"/>
                <a:cs typeface="Arial" panose="020B0604020202020204" pitchFamily="34" charset="0"/>
              </a:rPr>
              <a:t> </a:t>
            </a:r>
            <a:r>
              <a:rPr lang="en-US" altLang="ms-MY" sz="1400" dirty="0" err="1">
                <a:latin typeface="Arial" panose="020B0604020202020204" pitchFamily="34" charset="0"/>
                <a:cs typeface="Arial" panose="020B0604020202020204" pitchFamily="34" charset="0"/>
              </a:rPr>
              <a:t>perolehan</a:t>
            </a:r>
            <a:r>
              <a:rPr lang="en-US" altLang="ms-MY" sz="1400" dirty="0">
                <a:latin typeface="Arial" panose="020B0604020202020204" pitchFamily="34" charset="0"/>
                <a:cs typeface="Arial" panose="020B0604020202020204" pitchFamily="34" charset="0"/>
              </a:rPr>
              <a:t> </a:t>
            </a:r>
            <a:r>
              <a:rPr lang="en-US" altLang="ms-MY" sz="1400" dirty="0" err="1">
                <a:latin typeface="Arial" panose="020B0604020202020204" pitchFamily="34" charset="0"/>
                <a:cs typeface="Arial" panose="020B0604020202020204" pitchFamily="34" charset="0"/>
              </a:rPr>
              <a:t>lesen</a:t>
            </a:r>
            <a:r>
              <a:rPr lang="en-US" altLang="ms-MY" sz="1400" dirty="0">
                <a:latin typeface="Arial" panose="020B0604020202020204" pitchFamily="34" charset="0"/>
                <a:cs typeface="Arial" panose="020B0604020202020204" pitchFamily="34" charset="0"/>
              </a:rPr>
              <a:t> (1 time charge / </a:t>
            </a:r>
            <a:r>
              <a:rPr lang="en-US" altLang="ms-MY" sz="1400" dirty="0" err="1">
                <a:latin typeface="Arial" panose="020B0604020202020204" pitchFamily="34" charset="0"/>
                <a:cs typeface="Arial" panose="020B0604020202020204" pitchFamily="34" charset="0"/>
              </a:rPr>
              <a:t>berulang</a:t>
            </a:r>
            <a:r>
              <a:rPr lang="en-US" altLang="ms-MY" sz="1400" dirty="0">
                <a:latin typeface="Arial" panose="020B0604020202020204" pitchFamily="34" charset="0"/>
                <a:cs typeface="Arial" panose="020B0604020202020204" pitchFamily="34" charset="0"/>
              </a:rPr>
              <a:t>)</a:t>
            </a:r>
          </a:p>
          <a:p>
            <a:pPr algn="just"/>
            <a:r>
              <a:rPr lang="en-US" altLang="ms-MY" sz="1400" dirty="0">
                <a:latin typeface="Arial" panose="020B0604020202020204" pitchFamily="34" charset="0"/>
                <a:cs typeface="Arial" panose="020B0604020202020204" pitchFamily="34" charset="0"/>
              </a:rPr>
              <a:t> </a:t>
            </a:r>
            <a:r>
              <a:rPr lang="en-US" altLang="ms-MY" sz="1400" dirty="0" err="1">
                <a:latin typeface="Arial" panose="020B0604020202020204" pitchFamily="34" charset="0"/>
                <a:cs typeface="Arial" panose="020B0604020202020204" pitchFamily="34" charset="0"/>
              </a:rPr>
              <a:t>Jika</a:t>
            </a:r>
            <a:r>
              <a:rPr lang="en-US" altLang="ms-MY" sz="1400" dirty="0">
                <a:latin typeface="Arial" panose="020B0604020202020204" pitchFamily="34" charset="0"/>
                <a:cs typeface="Arial" panose="020B0604020202020204" pitchFamily="34" charset="0"/>
              </a:rPr>
              <a:t> </a:t>
            </a:r>
            <a:r>
              <a:rPr lang="en-US" altLang="ms-MY" sz="1400" dirty="0" err="1">
                <a:latin typeface="Arial" panose="020B0604020202020204" pitchFamily="34" charset="0"/>
                <a:cs typeface="Arial" panose="020B0604020202020204" pitchFamily="34" charset="0"/>
              </a:rPr>
              <a:t>perisian</a:t>
            </a:r>
            <a:r>
              <a:rPr lang="en-US" altLang="ms-MY" sz="1400" dirty="0">
                <a:latin typeface="Arial" panose="020B0604020202020204" pitchFamily="34" charset="0"/>
                <a:cs typeface="Arial" panose="020B0604020202020204" pitchFamily="34" charset="0"/>
              </a:rPr>
              <a:t> COTS, </a:t>
            </a:r>
            <a:r>
              <a:rPr lang="en-US" altLang="ms-MY" sz="1400" dirty="0" err="1">
                <a:latin typeface="Arial" panose="020B0604020202020204" pitchFamily="34" charset="0"/>
                <a:cs typeface="Arial" panose="020B0604020202020204" pitchFamily="34" charset="0"/>
              </a:rPr>
              <a:t>nyatakan</a:t>
            </a:r>
            <a:r>
              <a:rPr lang="en-US" altLang="ms-MY" sz="1400" dirty="0">
                <a:latin typeface="Arial" panose="020B0604020202020204" pitchFamily="34" charset="0"/>
                <a:cs typeface="Arial" panose="020B0604020202020204" pitchFamily="34" charset="0"/>
              </a:rPr>
              <a:t> % </a:t>
            </a:r>
            <a:r>
              <a:rPr lang="en-US" altLang="ms-MY" sz="1400" dirty="0" err="1">
                <a:latin typeface="Arial" panose="020B0604020202020204" pitchFamily="34" charset="0"/>
                <a:cs typeface="Arial" panose="020B0604020202020204" pitchFamily="34" charset="0"/>
              </a:rPr>
              <a:t>pengubahsuaian</a:t>
            </a:r>
            <a:endParaRPr lang="en-US" altLang="ms-MY" sz="1400" dirty="0">
              <a:latin typeface="Arial" panose="020B0604020202020204" pitchFamily="34" charset="0"/>
              <a:cs typeface="Arial" panose="020B0604020202020204" pitchFamily="34" charset="0"/>
            </a:endParaRPr>
          </a:p>
          <a:p>
            <a:pPr algn="just"/>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Masukkan</a:t>
            </a:r>
            <a:r>
              <a:rPr lang="en-US" sz="1400" dirty="0">
                <a:latin typeface="Arial" panose="020B0604020202020204" pitchFamily="34" charset="0"/>
                <a:cs typeface="Arial" panose="020B0604020202020204" pitchFamily="34" charset="0"/>
              </a:rPr>
              <a:t> </a:t>
            </a:r>
            <a:r>
              <a:rPr lang="en-US" sz="1400" i="1" dirty="0">
                <a:latin typeface="Arial" panose="020B0604020202020204" pitchFamily="34" charset="0"/>
                <a:cs typeface="Arial" panose="020B0604020202020204" pitchFamily="34" charset="0"/>
              </a:rPr>
              <a:t>column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catatan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sekiranya</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perlu</a:t>
            </a:r>
            <a:endParaRPr lang="ms-MY"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4314620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534399" y="21718"/>
            <a:ext cx="2133600" cy="365125"/>
          </a:xfrm>
        </p:spPr>
        <p:txBody>
          <a:bodyPr/>
          <a:lstStyle/>
          <a:p>
            <a:pPr>
              <a:defRPr/>
            </a:pPr>
            <a:fld id="{1B09AB17-F647-4A22-A4B0-5AFB6B343795}" type="slidenum">
              <a:rPr lang="ms-MY" smtClean="0">
                <a:solidFill>
                  <a:prstClr val="black">
                    <a:tint val="75000"/>
                  </a:prstClr>
                </a:solidFill>
              </a:rPr>
              <a:pPr>
                <a:defRPr/>
              </a:pPr>
              <a:t>44</a:t>
            </a:fld>
            <a:r>
              <a:rPr lang="ms-MY" dirty="0" smtClean="0">
                <a:solidFill>
                  <a:prstClr val="black">
                    <a:tint val="75000"/>
                  </a:prstClr>
                </a:solidFill>
              </a:rPr>
              <a:t> / 63</a:t>
            </a:r>
            <a:endParaRPr lang="ms-MY" dirty="0">
              <a:solidFill>
                <a:prstClr val="black">
                  <a:tint val="75000"/>
                </a:prstClr>
              </a:solidFill>
            </a:endParaRPr>
          </a:p>
        </p:txBody>
      </p:sp>
      <p:sp>
        <p:nvSpPr>
          <p:cNvPr id="6" name="TextBox 6"/>
          <p:cNvSpPr txBox="1">
            <a:spLocks noChangeArrowheads="1"/>
          </p:cNvSpPr>
          <p:nvPr/>
        </p:nvSpPr>
        <p:spPr bwMode="auto">
          <a:xfrm>
            <a:off x="1524001" y="528776"/>
            <a:ext cx="91439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a:buFont typeface="Arial" pitchFamily="34" charset="0"/>
              <a:buNone/>
            </a:pPr>
            <a:r>
              <a:rPr lang="en-US" altLang="ms-MY" sz="2000" b="1" u="sng" dirty="0" err="1">
                <a:latin typeface="Arial" panose="020B0604020202020204" pitchFamily="34" charset="0"/>
                <a:cs typeface="Arial" panose="020B0604020202020204" pitchFamily="34" charset="0"/>
              </a:rPr>
              <a:t>Perincian</a:t>
            </a:r>
            <a:r>
              <a:rPr lang="en-US" altLang="ms-MY" sz="2000" b="1" u="sng" dirty="0">
                <a:latin typeface="Arial" panose="020B0604020202020204" pitchFamily="34" charset="0"/>
                <a:cs typeface="Arial" panose="020B0604020202020204" pitchFamily="34" charset="0"/>
              </a:rPr>
              <a:t> </a:t>
            </a:r>
            <a:r>
              <a:rPr lang="en-US" altLang="ms-MY" sz="2000" b="1" u="sng" dirty="0" err="1">
                <a:latin typeface="Arial" panose="020B0604020202020204" pitchFamily="34" charset="0"/>
                <a:cs typeface="Arial" panose="020B0604020202020204" pitchFamily="34" charset="0"/>
              </a:rPr>
              <a:t>Peruntukan</a:t>
            </a:r>
            <a:r>
              <a:rPr lang="en-US" altLang="ms-MY" sz="2000" dirty="0">
                <a:latin typeface="Arial" panose="020B0604020202020204" pitchFamily="34" charset="0"/>
                <a:cs typeface="Arial" panose="020B0604020202020204" pitchFamily="34" charset="0"/>
              </a:rPr>
              <a:t>: </a:t>
            </a:r>
          </a:p>
        </p:txBody>
      </p:sp>
      <p:sp>
        <p:nvSpPr>
          <p:cNvPr id="8" name="Text Placeholder 10"/>
          <p:cNvSpPr txBox="1">
            <a:spLocks/>
          </p:cNvSpPr>
          <p:nvPr/>
        </p:nvSpPr>
        <p:spPr>
          <a:xfrm>
            <a:off x="1524000" y="-27384"/>
            <a:ext cx="9144000" cy="756215"/>
          </a:xfrm>
          <a:prstGeom prst="rect">
            <a:avLst/>
          </a:prstGeom>
        </p:spPr>
        <p:txBody>
          <a:bodyPr vert="horz" lIns="68580" tIns="34290" rIns="68580" bIns="34290" rtlCol="0" anchor="ct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b="1" dirty="0">
                <a:latin typeface="Arial" pitchFamily="34" charset="0"/>
                <a:ea typeface="ＭＳ Ｐゴシック" pitchFamily="34" charset="-128"/>
                <a:cs typeface="Arial" pitchFamily="34" charset="0"/>
              </a:rPr>
              <a:t>MAKLUMAT PERUNTUKAN</a:t>
            </a:r>
            <a:endParaRPr lang="ms-MY" b="1" dirty="0">
              <a:latin typeface="Arial" pitchFamily="34" charset="0"/>
              <a:ea typeface="ＭＳ Ｐゴシック" pitchFamily="34" charset="-128"/>
              <a:cs typeface="Arial"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1522272143"/>
              </p:ext>
            </p:extLst>
          </p:nvPr>
        </p:nvGraphicFramePr>
        <p:xfrm>
          <a:off x="1723474" y="961633"/>
          <a:ext cx="8765015" cy="5739728"/>
        </p:xfrm>
        <a:graphic>
          <a:graphicData uri="http://schemas.openxmlformats.org/drawingml/2006/table">
            <a:tbl>
              <a:tblPr firstRow="1" firstCol="1" bandRow="1">
                <a:tableStyleId>{5C22544A-7EE6-4342-B048-85BDC9FD1C3A}</a:tableStyleId>
              </a:tblPr>
              <a:tblGrid>
                <a:gridCol w="412648">
                  <a:extLst>
                    <a:ext uri="{9D8B030D-6E8A-4147-A177-3AD203B41FA5}">
                      <a16:colId xmlns="" xmlns:a16="http://schemas.microsoft.com/office/drawing/2014/main" val="20000"/>
                    </a:ext>
                  </a:extLst>
                </a:gridCol>
                <a:gridCol w="2159679">
                  <a:extLst>
                    <a:ext uri="{9D8B030D-6E8A-4147-A177-3AD203B41FA5}">
                      <a16:colId xmlns="" xmlns:a16="http://schemas.microsoft.com/office/drawing/2014/main" val="20001"/>
                    </a:ext>
                  </a:extLst>
                </a:gridCol>
                <a:gridCol w="1080120"/>
                <a:gridCol w="1008112"/>
                <a:gridCol w="1175846"/>
                <a:gridCol w="1200418">
                  <a:extLst>
                    <a:ext uri="{9D8B030D-6E8A-4147-A177-3AD203B41FA5}">
                      <a16:colId xmlns="" xmlns:a16="http://schemas.microsoft.com/office/drawing/2014/main" val="20006"/>
                    </a:ext>
                  </a:extLst>
                </a:gridCol>
                <a:gridCol w="1728192"/>
              </a:tblGrid>
              <a:tr h="451143">
                <a:tc>
                  <a:txBody>
                    <a:bodyPr/>
                    <a:lstStyle/>
                    <a:p>
                      <a:pPr marL="90170" algn="ctr">
                        <a:lnSpc>
                          <a:spcPct val="100000"/>
                        </a:lnSpc>
                        <a:spcAft>
                          <a:spcPts val="0"/>
                        </a:spcAft>
                      </a:pPr>
                      <a:r>
                        <a:rPr lang="ms-MY" sz="800" dirty="0" smtClean="0">
                          <a:solidFill>
                            <a:schemeClr val="tx1"/>
                          </a:solidFill>
                          <a:effectLst/>
                          <a:latin typeface="Arial" panose="020B0604020202020204" pitchFamily="34" charset="0"/>
                          <a:cs typeface="Arial" panose="020B0604020202020204" pitchFamily="34" charset="0"/>
                        </a:rPr>
                        <a:t>BIL</a:t>
                      </a:r>
                      <a:endParaRPr lang="ms-MY" sz="8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800" dirty="0">
                          <a:solidFill>
                            <a:schemeClr val="tx1"/>
                          </a:solidFill>
                          <a:effectLst/>
                          <a:latin typeface="Arial" panose="020B0604020202020204" pitchFamily="34" charset="0"/>
                          <a:cs typeface="Arial" panose="020B0604020202020204" pitchFamily="34" charset="0"/>
                        </a:rPr>
                        <a:t>PERKARA</a:t>
                      </a:r>
                      <a:endParaRPr lang="ms-MY" sz="8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marL="26670" algn="ctr">
                        <a:lnSpc>
                          <a:spcPct val="100000"/>
                        </a:lnSpc>
                        <a:spcAft>
                          <a:spcPts val="0"/>
                        </a:spcAft>
                      </a:pPr>
                      <a:r>
                        <a:rPr lang="ms-MY" sz="800" dirty="0">
                          <a:solidFill>
                            <a:schemeClr val="tx1"/>
                          </a:solidFill>
                          <a:effectLst/>
                          <a:latin typeface="Arial" panose="020B0604020202020204" pitchFamily="34" charset="0"/>
                          <a:cs typeface="Arial" panose="020B0604020202020204" pitchFamily="34" charset="0"/>
                        </a:rPr>
                        <a:t>KUANTITI</a:t>
                      </a:r>
                      <a:endParaRPr lang="ms-MY" sz="8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800" dirty="0">
                          <a:solidFill>
                            <a:schemeClr val="tx1"/>
                          </a:solidFill>
                          <a:effectLst/>
                          <a:latin typeface="Arial" panose="020B0604020202020204" pitchFamily="34" charset="0"/>
                          <a:cs typeface="Arial" panose="020B0604020202020204" pitchFamily="34" charset="0"/>
                        </a:rPr>
                        <a:t>HARGA SEUNIT</a:t>
                      </a:r>
                    </a:p>
                    <a:p>
                      <a:pPr algn="ctr">
                        <a:lnSpc>
                          <a:spcPct val="100000"/>
                        </a:lnSpc>
                        <a:spcAft>
                          <a:spcPts val="0"/>
                        </a:spcAft>
                      </a:pPr>
                      <a:r>
                        <a:rPr lang="ms-MY" sz="800" dirty="0">
                          <a:solidFill>
                            <a:schemeClr val="tx1"/>
                          </a:solidFill>
                          <a:effectLst/>
                          <a:latin typeface="Arial" panose="020B0604020202020204" pitchFamily="34" charset="0"/>
                          <a:cs typeface="Arial" panose="020B0604020202020204" pitchFamily="34" charset="0"/>
                        </a:rPr>
                        <a:t>(RM)</a:t>
                      </a:r>
                      <a:endParaRPr lang="ms-MY" sz="8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solidFill>
                      <a:srgbClr val="00B0F0"/>
                    </a:solidFill>
                  </a:tcPr>
                </a:tc>
                <a:tc>
                  <a:txBody>
                    <a:bodyPr/>
                    <a:lstStyle/>
                    <a:p>
                      <a:pPr algn="ctr">
                        <a:lnSpc>
                          <a:spcPct val="100000"/>
                        </a:lnSpc>
                        <a:spcAft>
                          <a:spcPts val="0"/>
                        </a:spcAft>
                      </a:pPr>
                      <a:r>
                        <a:rPr lang="ms-MY" sz="800" dirty="0">
                          <a:solidFill>
                            <a:schemeClr val="tx1"/>
                          </a:solidFill>
                          <a:effectLst/>
                          <a:latin typeface="Arial" panose="020B0604020202020204" pitchFamily="34" charset="0"/>
                          <a:cs typeface="Arial" panose="020B0604020202020204" pitchFamily="34" charset="0"/>
                        </a:rPr>
                        <a:t>JUMLAH</a:t>
                      </a:r>
                    </a:p>
                    <a:p>
                      <a:pPr algn="ctr">
                        <a:lnSpc>
                          <a:spcPct val="100000"/>
                        </a:lnSpc>
                        <a:spcAft>
                          <a:spcPts val="0"/>
                        </a:spcAft>
                      </a:pPr>
                      <a:r>
                        <a:rPr lang="ms-MY" sz="800" dirty="0">
                          <a:solidFill>
                            <a:schemeClr val="tx1"/>
                          </a:solidFill>
                          <a:effectLst/>
                          <a:latin typeface="Arial" panose="020B0604020202020204" pitchFamily="34" charset="0"/>
                          <a:cs typeface="Arial" panose="020B0604020202020204" pitchFamily="34" charset="0"/>
                        </a:rPr>
                        <a:t>(RM)</a:t>
                      </a:r>
                      <a:endParaRPr lang="ms-MY" sz="8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solidFill>
                      <a:srgbClr val="00B0F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ms-MY" sz="800" dirty="0" smtClean="0">
                          <a:solidFill>
                            <a:schemeClr val="tx1"/>
                          </a:solidFill>
                          <a:effectLst/>
                          <a:latin typeface="Arial" panose="020B0604020202020204" pitchFamily="34" charset="0"/>
                          <a:cs typeface="Arial" panose="020B0604020202020204" pitchFamily="34" charset="0"/>
                        </a:rPr>
                        <a:t>JUMLAH KESELURUHAN (RM)</a:t>
                      </a:r>
                      <a:endParaRPr lang="ms-MY" sz="800" dirty="0" smtClean="0">
                        <a:solidFill>
                          <a:schemeClr val="tx1"/>
                        </a:solidFill>
                        <a:effectLst/>
                        <a:latin typeface="Arial" panose="020B0604020202020204" pitchFamily="34" charset="0"/>
                        <a:ea typeface="Times New Roman"/>
                        <a:cs typeface="Arial" panose="020B0604020202020204" pitchFamily="34" charset="0"/>
                      </a:endParaRPr>
                    </a:p>
                    <a:p>
                      <a:pPr algn="ctr">
                        <a:lnSpc>
                          <a:spcPct val="100000"/>
                        </a:lnSpc>
                        <a:spcAft>
                          <a:spcPts val="0"/>
                        </a:spcAft>
                      </a:pPr>
                      <a:endParaRPr lang="ms-MY" sz="8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solidFill>
                      <a:srgbClr val="00B0F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ms-MY" sz="800" dirty="0" smtClean="0">
                          <a:solidFill>
                            <a:schemeClr val="tx1"/>
                          </a:solidFill>
                          <a:effectLst/>
                          <a:latin typeface="Arial" panose="020B0604020202020204" pitchFamily="34" charset="0"/>
                          <a:ea typeface="Times New Roman"/>
                          <a:cs typeface="Arial" panose="020B0604020202020204" pitchFamily="34" charset="0"/>
                        </a:rPr>
                        <a:t>Catatan</a:t>
                      </a:r>
                    </a:p>
                    <a:p>
                      <a:pPr algn="ctr">
                        <a:lnSpc>
                          <a:spcPct val="100000"/>
                        </a:lnSpc>
                        <a:spcAft>
                          <a:spcPts val="0"/>
                        </a:spcAft>
                      </a:pPr>
                      <a:endParaRPr lang="ms-MY" sz="8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solidFill>
                      <a:srgbClr val="00B0F0"/>
                    </a:solidFill>
                  </a:tcPr>
                </a:tc>
                <a:extLst>
                  <a:ext uri="{0D108BD9-81ED-4DB2-BD59-A6C34878D82A}">
                    <a16:rowId xmlns="" xmlns:a16="http://schemas.microsoft.com/office/drawing/2014/main" val="10000"/>
                  </a:ext>
                </a:extLst>
              </a:tr>
              <a:tr h="296059">
                <a:tc gridSpan="5">
                  <a:txBody>
                    <a:bodyPr/>
                    <a:lstStyle/>
                    <a:p>
                      <a:pPr algn="l" fontAlgn="ctr">
                        <a:lnSpc>
                          <a:spcPct val="100000"/>
                        </a:lnSpc>
                        <a:spcAft>
                          <a:spcPts val="0"/>
                        </a:spcAft>
                      </a:pPr>
                      <a:r>
                        <a:rPr lang="en-MY" sz="800" kern="1200" dirty="0">
                          <a:solidFill>
                            <a:schemeClr val="tx1"/>
                          </a:solidFill>
                          <a:effectLst/>
                          <a:latin typeface="Arial" panose="020B0604020202020204" pitchFamily="34" charset="0"/>
                          <a:ea typeface="Times New Roman"/>
                          <a:cs typeface="Arial" panose="020B0604020202020204" pitchFamily="34" charset="0"/>
                        </a:rPr>
                        <a:t>(C) PERISIAN</a:t>
                      </a:r>
                      <a:endParaRPr lang="ms-MY" sz="8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solidFill>
                      <a:srgbClr val="00B0F0"/>
                    </a:solidFill>
                  </a:tcPr>
                </a:tc>
                <a:tc hMerge="1">
                  <a:txBody>
                    <a:bodyPr/>
                    <a:lstStyle/>
                    <a:p>
                      <a:pPr fontAlgn="ctr">
                        <a:lnSpc>
                          <a:spcPts val="1570"/>
                        </a:lnSpc>
                        <a:spcAft>
                          <a:spcPts val="0"/>
                        </a:spcAft>
                      </a:pPr>
                      <a:endParaRPr lang="ms-MY" sz="1600" dirty="0">
                        <a:effectLst/>
                        <a:latin typeface="+mj-lt"/>
                        <a:ea typeface="Times New Roman"/>
                      </a:endParaRPr>
                    </a:p>
                  </a:txBody>
                  <a:tcPr marL="9523" marR="9523" marT="9524" marB="0" anchor="ct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ctr">
                        <a:lnSpc>
                          <a:spcPts val="1570"/>
                        </a:lnSpc>
                        <a:spcAft>
                          <a:spcPts val="0"/>
                        </a:spcAft>
                      </a:pPr>
                      <a:endParaRPr lang="ms-MY" sz="8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solidFill>
                      <a:srgbClr val="00B0F0"/>
                    </a:solidFill>
                  </a:tcPr>
                </a:tc>
                <a:tc>
                  <a:txBody>
                    <a:bodyPr/>
                    <a:lstStyle/>
                    <a:p>
                      <a:pPr algn="l" fontAlgn="ctr">
                        <a:lnSpc>
                          <a:spcPts val="1570"/>
                        </a:lnSpc>
                        <a:spcAft>
                          <a:spcPts val="0"/>
                        </a:spcAft>
                      </a:pPr>
                      <a:endParaRPr lang="ms-MY" sz="8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solidFill>
                      <a:srgbClr val="00B0F0"/>
                    </a:solidFill>
                  </a:tcPr>
                </a:tc>
                <a:extLst>
                  <a:ext uri="{0D108BD9-81ED-4DB2-BD59-A6C34878D82A}">
                    <a16:rowId xmlns="" xmlns:a16="http://schemas.microsoft.com/office/drawing/2014/main" val="10001"/>
                  </a:ext>
                </a:extLst>
              </a:tr>
              <a:tr h="233159">
                <a:tc>
                  <a:txBody>
                    <a:bodyPr/>
                    <a:lstStyle/>
                    <a:p>
                      <a:pPr algn="ctr">
                        <a:lnSpc>
                          <a:spcPct val="115000"/>
                        </a:lnSpc>
                        <a:spcBef>
                          <a:spcPts val="300"/>
                        </a:spcBef>
                        <a:spcAft>
                          <a:spcPts val="300"/>
                        </a:spcAft>
                      </a:pPr>
                      <a:r>
                        <a:rPr lang="ms-MY" sz="900" b="0" dirty="0">
                          <a:solidFill>
                            <a:schemeClr val="tx1"/>
                          </a:solidFill>
                          <a:effectLst/>
                          <a:latin typeface="Arial" panose="020B0604020202020204" pitchFamily="34" charset="0"/>
                          <a:ea typeface="Calibri"/>
                          <a:cs typeface="Arial" panose="020B0604020202020204" pitchFamily="34" charset="0"/>
                        </a:rPr>
                        <a:t>1.</a:t>
                      </a:r>
                      <a:endParaRPr lang="en-MY" sz="900" b="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solidFill>
                      <a:srgbClr val="00B0F0"/>
                    </a:solidFill>
                  </a:tcPr>
                </a:tc>
                <a:tc>
                  <a:txBody>
                    <a:bodyPr/>
                    <a:lstStyle/>
                    <a:p>
                      <a:pPr>
                        <a:lnSpc>
                          <a:spcPct val="100000"/>
                        </a:lnSpc>
                        <a:spcBef>
                          <a:spcPts val="0"/>
                        </a:spcBef>
                        <a:spcAft>
                          <a:spcPts val="0"/>
                        </a:spcAft>
                      </a:pPr>
                      <a:r>
                        <a:rPr lang="en-US" sz="900" i="0" kern="1200" dirty="0">
                          <a:solidFill>
                            <a:schemeClr val="tx1"/>
                          </a:solidFill>
                          <a:effectLst/>
                          <a:latin typeface="Arial" panose="020B0604020202020204" pitchFamily="34" charset="0"/>
                          <a:ea typeface="Calibri"/>
                          <a:cs typeface="Arial" panose="020B0604020202020204" pitchFamily="34" charset="0"/>
                        </a:rPr>
                        <a:t>Operating</a:t>
                      </a:r>
                      <a:r>
                        <a:rPr lang="en-US" sz="900" i="0" kern="1200" baseline="0" dirty="0">
                          <a:solidFill>
                            <a:schemeClr val="tx1"/>
                          </a:solidFill>
                          <a:effectLst/>
                          <a:latin typeface="Arial" panose="020B0604020202020204" pitchFamily="34" charset="0"/>
                          <a:ea typeface="Calibri"/>
                          <a:cs typeface="Arial" panose="020B0604020202020204" pitchFamily="34" charset="0"/>
                        </a:rPr>
                        <a:t> system </a:t>
                      </a:r>
                      <a:r>
                        <a:rPr lang="en-US" sz="900" i="0" kern="1200" baseline="0" dirty="0" smtClean="0">
                          <a:solidFill>
                            <a:schemeClr val="tx1"/>
                          </a:solidFill>
                          <a:effectLst/>
                          <a:latin typeface="Arial" panose="020B0604020202020204" pitchFamily="34" charset="0"/>
                          <a:ea typeface="Calibri"/>
                          <a:cs typeface="Arial" panose="020B0604020202020204" pitchFamily="34" charset="0"/>
                        </a:rPr>
                        <a:t>Linux- </a:t>
                      </a:r>
                      <a:r>
                        <a:rPr lang="en-US" sz="900" i="1" kern="1200" baseline="0" dirty="0" smtClean="0">
                          <a:solidFill>
                            <a:schemeClr val="tx1"/>
                          </a:solidFill>
                          <a:effectLst/>
                          <a:latin typeface="Arial" panose="020B0604020202020204" pitchFamily="34" charset="0"/>
                          <a:ea typeface="Calibri"/>
                          <a:cs typeface="Arial" panose="020B0604020202020204" pitchFamily="34" charset="0"/>
                        </a:rPr>
                        <a:t>Open source</a:t>
                      </a:r>
                      <a:r>
                        <a:rPr lang="en-US" sz="900" i="0" kern="1200" baseline="0" dirty="0" smtClean="0">
                          <a:solidFill>
                            <a:schemeClr val="tx1"/>
                          </a:solidFill>
                          <a:effectLst/>
                          <a:latin typeface="Arial" panose="020B0604020202020204" pitchFamily="34" charset="0"/>
                          <a:ea typeface="Calibri"/>
                          <a:cs typeface="Arial" panose="020B0604020202020204" pitchFamily="34" charset="0"/>
                        </a:rPr>
                        <a:t> </a:t>
                      </a:r>
                      <a:endParaRPr lang="en-MY" sz="900" i="0" kern="120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algn="ctr">
                        <a:lnSpc>
                          <a:spcPct val="100000"/>
                        </a:lnSpc>
                        <a:spcBef>
                          <a:spcPts val="0"/>
                        </a:spcBef>
                        <a:spcAft>
                          <a:spcPts val="0"/>
                        </a:spcAft>
                      </a:pPr>
                      <a:r>
                        <a:rPr lang="en-MY" sz="900" dirty="0">
                          <a:solidFill>
                            <a:schemeClr val="tx1"/>
                          </a:solidFill>
                          <a:effectLst/>
                          <a:latin typeface="Arial" pitchFamily="34" charset="0"/>
                          <a:ea typeface="Calibri"/>
                          <a:cs typeface="Arial" pitchFamily="34" charset="0"/>
                        </a:rPr>
                        <a:t>8</a:t>
                      </a:r>
                    </a:p>
                  </a:txBody>
                  <a:tcPr marL="51435" marR="51435" marT="0" marB="0"/>
                </a:tc>
                <a:tc>
                  <a:txBody>
                    <a:bodyPr/>
                    <a:lstStyle/>
                    <a:p>
                      <a:pPr algn="r">
                        <a:lnSpc>
                          <a:spcPct val="100000"/>
                        </a:lnSpc>
                        <a:spcBef>
                          <a:spcPts val="0"/>
                        </a:spcBef>
                        <a:spcAft>
                          <a:spcPts val="0"/>
                        </a:spcAft>
                      </a:pPr>
                      <a:endParaRPr lang="en-MY" sz="900" dirty="0">
                        <a:solidFill>
                          <a:schemeClr val="tx1"/>
                        </a:solidFill>
                        <a:effectLst/>
                        <a:latin typeface="Arial" pitchFamily="34" charset="0"/>
                        <a:ea typeface="Calibri"/>
                        <a:cs typeface="Arial" pitchFamily="34" charset="0"/>
                      </a:endParaRPr>
                    </a:p>
                  </a:txBody>
                  <a:tcPr marL="51435" marR="51435" marT="0" marB="0"/>
                </a:tc>
                <a:tc>
                  <a:txBody>
                    <a:bodyPr/>
                    <a:lstStyle/>
                    <a:p>
                      <a:pPr algn="r">
                        <a:lnSpc>
                          <a:spcPct val="100000"/>
                        </a:lnSpc>
                        <a:spcBef>
                          <a:spcPts val="0"/>
                        </a:spcBef>
                        <a:spcAft>
                          <a:spcPts val="0"/>
                        </a:spcAft>
                      </a:pPr>
                      <a:endParaRPr lang="en-MY" sz="900" dirty="0">
                        <a:solidFill>
                          <a:schemeClr val="tx1"/>
                        </a:solidFill>
                        <a:effectLst/>
                        <a:latin typeface="Arial" pitchFamily="34" charset="0"/>
                        <a:ea typeface="Calibri"/>
                        <a:cs typeface="Arial" pitchFamily="34" charset="0"/>
                      </a:endParaRPr>
                    </a:p>
                  </a:txBody>
                  <a:tcPr marL="51435" marR="51435" marT="0" marB="0"/>
                </a:tc>
                <a:tc>
                  <a:txBody>
                    <a:bodyPr/>
                    <a:lstStyle/>
                    <a:p>
                      <a:pPr algn="r">
                        <a:lnSpc>
                          <a:spcPct val="100000"/>
                        </a:lnSpc>
                        <a:spcBef>
                          <a:spcPts val="0"/>
                        </a:spcBef>
                        <a:spcAft>
                          <a:spcPts val="0"/>
                        </a:spcAft>
                      </a:pPr>
                      <a:endParaRPr lang="en-US" sz="900" dirty="0">
                        <a:latin typeface="Arial" panose="020B0604020202020204" pitchFamily="34" charset="0"/>
                        <a:cs typeface="Arial" panose="020B0604020202020204" pitchFamily="34" charset="0"/>
                      </a:endParaRPr>
                    </a:p>
                  </a:txBody>
                  <a:tcPr marL="51435" marR="51435" marT="0" marB="0"/>
                </a:tc>
                <a:tc>
                  <a:txBody>
                    <a:bodyPr/>
                    <a:lstStyle/>
                    <a:p>
                      <a:pPr algn="l">
                        <a:lnSpc>
                          <a:spcPct val="115000"/>
                        </a:lnSpc>
                        <a:spcBef>
                          <a:spcPts val="300"/>
                        </a:spcBef>
                        <a:spcAft>
                          <a:spcPts val="300"/>
                        </a:spcAft>
                      </a:pPr>
                      <a:endParaRPr lang="en-MY" sz="90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extLst>
                  <a:ext uri="{0D108BD9-81ED-4DB2-BD59-A6C34878D82A}">
                    <a16:rowId xmlns="" xmlns:a16="http://schemas.microsoft.com/office/drawing/2014/main" val="10005"/>
                  </a:ext>
                </a:extLst>
              </a:tr>
              <a:tr h="334878">
                <a:tc>
                  <a:txBody>
                    <a:bodyPr/>
                    <a:lstStyle/>
                    <a:p>
                      <a:pPr algn="ctr">
                        <a:lnSpc>
                          <a:spcPct val="115000"/>
                        </a:lnSpc>
                        <a:spcBef>
                          <a:spcPts val="300"/>
                        </a:spcBef>
                        <a:spcAft>
                          <a:spcPts val="300"/>
                        </a:spcAft>
                      </a:pPr>
                      <a:r>
                        <a:rPr lang="ms-MY" sz="900" b="0" dirty="0">
                          <a:solidFill>
                            <a:schemeClr val="tx1"/>
                          </a:solidFill>
                          <a:effectLst/>
                          <a:latin typeface="Arial" panose="020B0604020202020204" pitchFamily="34" charset="0"/>
                          <a:ea typeface="Calibri"/>
                          <a:cs typeface="Arial" panose="020B0604020202020204" pitchFamily="34" charset="0"/>
                        </a:rPr>
                        <a:t>2.</a:t>
                      </a:r>
                      <a:endParaRPr lang="en-MY" sz="900" b="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solidFill>
                      <a:srgbClr val="00B0F0"/>
                    </a:solidFill>
                  </a:tcPr>
                </a:tc>
                <a:tc>
                  <a:txBody>
                    <a:bodyPr/>
                    <a:lstStyle/>
                    <a:p>
                      <a:pPr marL="0" algn="l" defTabSz="914400" rtl="0" eaLnBrk="1" latinLnBrk="0" hangingPunct="1">
                        <a:lnSpc>
                          <a:spcPct val="100000"/>
                        </a:lnSpc>
                        <a:spcBef>
                          <a:spcPts val="0"/>
                        </a:spcBef>
                        <a:spcAft>
                          <a:spcPts val="0"/>
                        </a:spcAft>
                      </a:pPr>
                      <a:r>
                        <a:rPr lang="en-MY" sz="900" i="1" kern="1200" dirty="0">
                          <a:solidFill>
                            <a:schemeClr val="tx1"/>
                          </a:solidFill>
                          <a:effectLst/>
                          <a:latin typeface="Arial" panose="020B0604020202020204" pitchFamily="34" charset="0"/>
                          <a:ea typeface="Calibri"/>
                          <a:cs typeface="Arial" panose="020B0604020202020204" pitchFamily="34" charset="0"/>
                        </a:rPr>
                        <a:t>Microsoft Office </a:t>
                      </a:r>
                      <a:r>
                        <a:rPr lang="en-MY" sz="900" i="1" kern="1200" dirty="0" smtClean="0">
                          <a:solidFill>
                            <a:schemeClr val="tx1"/>
                          </a:solidFill>
                          <a:effectLst/>
                          <a:latin typeface="Arial" panose="020B0604020202020204" pitchFamily="34" charset="0"/>
                          <a:ea typeface="Calibri"/>
                          <a:cs typeface="Arial" panose="020B0604020202020204" pitchFamily="34" charset="0"/>
                        </a:rPr>
                        <a:t>Standard</a:t>
                      </a:r>
                      <a:endParaRPr lang="en-MY" sz="900" i="0" kern="1200" dirty="0">
                        <a:solidFill>
                          <a:schemeClr val="tx1"/>
                        </a:solidFill>
                        <a:effectLst/>
                        <a:latin typeface="Arial" panose="020B0604020202020204" pitchFamily="34" charset="0"/>
                        <a:ea typeface="Calibri"/>
                        <a:cs typeface="Arial" panose="020B0604020202020204" pitchFamily="34" charset="0"/>
                      </a:endParaRPr>
                    </a:p>
                  </a:txBody>
                  <a:tcPr marL="7142" marR="7142" marT="7144" marB="0"/>
                </a:tc>
                <a:tc>
                  <a:txBody>
                    <a:bodyPr/>
                    <a:lstStyle/>
                    <a:p>
                      <a:pPr marL="0" algn="ctr" defTabSz="914400" rtl="0" eaLnBrk="1" latinLnBrk="0" hangingPunct="1">
                        <a:lnSpc>
                          <a:spcPct val="100000"/>
                        </a:lnSpc>
                        <a:spcBef>
                          <a:spcPts val="0"/>
                        </a:spcBef>
                        <a:spcAft>
                          <a:spcPts val="0"/>
                        </a:spcAft>
                      </a:pPr>
                      <a:r>
                        <a:rPr lang="en-MY" sz="900" i="0" kern="1200" dirty="0">
                          <a:solidFill>
                            <a:schemeClr val="tx1"/>
                          </a:solidFill>
                          <a:effectLst/>
                          <a:latin typeface="Arial" panose="020B0604020202020204" pitchFamily="34" charset="0"/>
                          <a:ea typeface="Calibri"/>
                          <a:cs typeface="Arial" panose="020B0604020202020204" pitchFamily="34" charset="0"/>
                        </a:rPr>
                        <a:t>16</a:t>
                      </a:r>
                    </a:p>
                  </a:txBody>
                  <a:tcPr marL="51435" marR="51435" marT="0" marB="0"/>
                </a:tc>
                <a:tc>
                  <a:txBody>
                    <a:bodyPr/>
                    <a:lstStyle/>
                    <a:p>
                      <a:pPr marL="0" algn="r" defTabSz="914400" rtl="0" eaLnBrk="1" latinLnBrk="0" hangingPunct="1">
                        <a:lnSpc>
                          <a:spcPct val="100000"/>
                        </a:lnSpc>
                        <a:spcBef>
                          <a:spcPts val="0"/>
                        </a:spcBef>
                        <a:spcAft>
                          <a:spcPts val="0"/>
                        </a:spcAft>
                      </a:pPr>
                      <a:endParaRPr lang="en-MY" sz="900" i="0" kern="120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marL="0" algn="r" defTabSz="914400" rtl="0" eaLnBrk="1" latinLnBrk="0" hangingPunct="1">
                        <a:lnSpc>
                          <a:spcPct val="100000"/>
                        </a:lnSpc>
                        <a:spcBef>
                          <a:spcPts val="0"/>
                        </a:spcBef>
                        <a:spcAft>
                          <a:spcPts val="0"/>
                        </a:spcAft>
                      </a:pPr>
                      <a:endParaRPr lang="en-MY" sz="900" i="0" kern="120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algn="r">
                        <a:lnSpc>
                          <a:spcPct val="100000"/>
                        </a:lnSpc>
                        <a:spcBef>
                          <a:spcPts val="0"/>
                        </a:spcBef>
                        <a:spcAft>
                          <a:spcPts val="0"/>
                        </a:spcAft>
                      </a:pPr>
                      <a:endParaRPr lang="en-US" sz="900" dirty="0">
                        <a:latin typeface="Arial" panose="020B0604020202020204" pitchFamily="34" charset="0"/>
                        <a:cs typeface="Arial" panose="020B0604020202020204" pitchFamily="34" charset="0"/>
                      </a:endParaRPr>
                    </a:p>
                  </a:txBody>
                  <a:tcPr marL="51435" marR="51435" marT="0" marB="0"/>
                </a:tc>
                <a:tc>
                  <a:txBody>
                    <a:bodyPr/>
                    <a:lstStyle/>
                    <a:p>
                      <a:pPr marL="0" indent="0" algn="l">
                        <a:lnSpc>
                          <a:spcPct val="115000"/>
                        </a:lnSpc>
                        <a:spcBef>
                          <a:spcPts val="300"/>
                        </a:spcBef>
                        <a:spcAft>
                          <a:spcPts val="300"/>
                        </a:spcAft>
                        <a:buFont typeface="+mj-lt"/>
                        <a:buNone/>
                      </a:pPr>
                      <a:r>
                        <a:rPr lang="en-MY" sz="900" baseline="0" dirty="0">
                          <a:solidFill>
                            <a:schemeClr val="tx1"/>
                          </a:solidFill>
                          <a:effectLst/>
                          <a:latin typeface="Arial" panose="020B0604020202020204" pitchFamily="34" charset="0"/>
                          <a:ea typeface="Calibri"/>
                          <a:cs typeface="Arial" panose="020B0604020202020204" pitchFamily="34" charset="0"/>
                        </a:rPr>
                        <a:t>10 unit </a:t>
                      </a:r>
                      <a:r>
                        <a:rPr lang="en-MY" sz="900" baseline="0" dirty="0" smtClean="0">
                          <a:solidFill>
                            <a:schemeClr val="tx1"/>
                          </a:solidFill>
                          <a:effectLst/>
                          <a:latin typeface="Arial" panose="020B0604020202020204" pitchFamily="34" charset="0"/>
                          <a:ea typeface="Calibri"/>
                          <a:cs typeface="Arial" panose="020B0604020202020204" pitchFamily="34" charset="0"/>
                        </a:rPr>
                        <a:t>Notebook, 6 </a:t>
                      </a:r>
                      <a:r>
                        <a:rPr lang="en-MY" sz="900" baseline="0" dirty="0">
                          <a:solidFill>
                            <a:schemeClr val="tx1"/>
                          </a:solidFill>
                          <a:effectLst/>
                          <a:latin typeface="Arial" panose="020B0604020202020204" pitchFamily="34" charset="0"/>
                          <a:ea typeface="Calibri"/>
                          <a:cs typeface="Arial" panose="020B0604020202020204" pitchFamily="34" charset="0"/>
                        </a:rPr>
                        <a:t>unit Desktop</a:t>
                      </a:r>
                      <a:endParaRPr lang="en-MY" sz="90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extLst>
                  <a:ext uri="{0D108BD9-81ED-4DB2-BD59-A6C34878D82A}">
                    <a16:rowId xmlns="" xmlns:a16="http://schemas.microsoft.com/office/drawing/2014/main" val="10006"/>
                  </a:ext>
                </a:extLst>
              </a:tr>
              <a:tr h="694089">
                <a:tc>
                  <a:txBody>
                    <a:bodyPr/>
                    <a:lstStyle/>
                    <a:p>
                      <a:pPr algn="ctr">
                        <a:lnSpc>
                          <a:spcPct val="115000"/>
                        </a:lnSpc>
                        <a:spcBef>
                          <a:spcPts val="300"/>
                        </a:spcBef>
                        <a:spcAft>
                          <a:spcPts val="300"/>
                        </a:spcAft>
                      </a:pPr>
                      <a:r>
                        <a:rPr lang="en-MY" sz="900" b="0" dirty="0">
                          <a:solidFill>
                            <a:schemeClr val="tx1"/>
                          </a:solidFill>
                          <a:effectLst/>
                          <a:latin typeface="Arial" panose="020B0604020202020204" pitchFamily="34" charset="0"/>
                          <a:ea typeface="Calibri"/>
                          <a:cs typeface="Arial" panose="020B0604020202020204" pitchFamily="34" charset="0"/>
                        </a:rPr>
                        <a:t>3.</a:t>
                      </a:r>
                    </a:p>
                  </a:txBody>
                  <a:tcPr marL="51435" marR="51435" marT="0" marB="0">
                    <a:solidFill>
                      <a:srgbClr val="00B0F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tab pos="1412875" algn="ctr"/>
                        </a:tabLst>
                        <a:defRPr/>
                      </a:pPr>
                      <a:r>
                        <a:rPr lang="en-US" sz="900" i="1" dirty="0" smtClean="0">
                          <a:solidFill>
                            <a:schemeClr val="tx1"/>
                          </a:solidFill>
                          <a:effectLst/>
                          <a:latin typeface="Arial" panose="020B0604020202020204" pitchFamily="34" charset="0"/>
                          <a:ea typeface="Calibri"/>
                          <a:cs typeface="Arial" panose="020B0604020202020204" pitchFamily="34" charset="0"/>
                        </a:rPr>
                        <a:t>MySQL Enterprise Edition</a:t>
                      </a:r>
                    </a:p>
                    <a:p>
                      <a:pPr marL="0" marR="0" lvl="0" indent="0" algn="l" defTabSz="914400" rtl="0" eaLnBrk="1" fontAlgn="auto" latinLnBrk="0" hangingPunct="1">
                        <a:lnSpc>
                          <a:spcPct val="100000"/>
                        </a:lnSpc>
                        <a:spcBef>
                          <a:spcPts val="0"/>
                        </a:spcBef>
                        <a:spcAft>
                          <a:spcPts val="0"/>
                        </a:spcAft>
                        <a:buClrTx/>
                        <a:buSzTx/>
                        <a:buFontTx/>
                        <a:buNone/>
                        <a:tabLst>
                          <a:tab pos="1412875" algn="ctr"/>
                        </a:tabLst>
                        <a:defRPr/>
                      </a:pPr>
                      <a:endParaRPr lang="en-US" sz="900" i="1" dirty="0" smtClean="0">
                        <a:solidFill>
                          <a:schemeClr val="tx1"/>
                        </a:solidFill>
                        <a:effectLst/>
                        <a:latin typeface="Arial" panose="020B0604020202020204" pitchFamily="34" charset="0"/>
                        <a:ea typeface="Calibri"/>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tab pos="1412875" algn="ctr"/>
                        </a:tabLst>
                        <a:defRPr/>
                      </a:pPr>
                      <a:r>
                        <a:rPr lang="en-US" sz="900" b="0" i="0" dirty="0" smtClean="0">
                          <a:solidFill>
                            <a:schemeClr val="tx1"/>
                          </a:solidFill>
                          <a:effectLst/>
                          <a:latin typeface="Arial" panose="020B0604020202020204" pitchFamily="34" charset="0"/>
                          <a:ea typeface="Calibri"/>
                          <a:cs typeface="Arial" panose="020B0604020202020204" pitchFamily="34" charset="0"/>
                        </a:rPr>
                        <a:t>Kos </a:t>
                      </a:r>
                      <a:r>
                        <a:rPr lang="en-US" sz="900" b="0" i="0" dirty="0" err="1" smtClean="0">
                          <a:solidFill>
                            <a:schemeClr val="tx1"/>
                          </a:solidFill>
                          <a:effectLst/>
                          <a:latin typeface="Arial" panose="020B0604020202020204" pitchFamily="34" charset="0"/>
                          <a:ea typeface="Calibri"/>
                          <a:cs typeface="Arial" panose="020B0604020202020204" pitchFamily="34" charset="0"/>
                        </a:rPr>
                        <a:t>Berulang</a:t>
                      </a:r>
                      <a:endParaRPr lang="en-US" sz="900" b="0" i="0" baseline="0" dirty="0" smtClean="0">
                        <a:solidFill>
                          <a:schemeClr val="tx1"/>
                        </a:solidFill>
                        <a:effectLst/>
                        <a:latin typeface="Arial" panose="020B0604020202020204" pitchFamily="34" charset="0"/>
                        <a:ea typeface="Calibri"/>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tab pos="1412875" algn="ctr"/>
                        </a:tabLst>
                        <a:defRPr/>
                      </a:pPr>
                      <a:endParaRPr lang="ms-MY" sz="900" i="1"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algn="ctr">
                        <a:lnSpc>
                          <a:spcPct val="100000"/>
                        </a:lnSpc>
                        <a:spcBef>
                          <a:spcPts val="0"/>
                        </a:spcBef>
                        <a:spcAft>
                          <a:spcPts val="0"/>
                        </a:spcAft>
                      </a:pPr>
                      <a:r>
                        <a:rPr lang="en-MY" sz="900" dirty="0" smtClean="0">
                          <a:solidFill>
                            <a:schemeClr val="tx1"/>
                          </a:solidFill>
                          <a:effectLst/>
                          <a:latin typeface="Arial" pitchFamily="34" charset="0"/>
                          <a:ea typeface="Calibri"/>
                          <a:cs typeface="Arial" pitchFamily="34" charset="0"/>
                        </a:rPr>
                        <a:t>2</a:t>
                      </a:r>
                    </a:p>
                    <a:p>
                      <a:pPr algn="ctr">
                        <a:lnSpc>
                          <a:spcPct val="100000"/>
                        </a:lnSpc>
                        <a:spcBef>
                          <a:spcPts val="0"/>
                        </a:spcBef>
                        <a:spcAft>
                          <a:spcPts val="0"/>
                        </a:spcAft>
                      </a:pPr>
                      <a:endParaRPr lang="en-MY" sz="900" dirty="0" smtClean="0">
                        <a:solidFill>
                          <a:schemeClr val="tx1"/>
                        </a:solidFill>
                        <a:effectLst/>
                        <a:latin typeface="Arial" pitchFamily="34" charset="0"/>
                        <a:ea typeface="Calibri"/>
                        <a:cs typeface="Arial" pitchFamily="34" charset="0"/>
                      </a:endParaRPr>
                    </a:p>
                    <a:p>
                      <a:pPr algn="ctr">
                        <a:lnSpc>
                          <a:spcPct val="100000"/>
                        </a:lnSpc>
                        <a:spcBef>
                          <a:spcPts val="0"/>
                        </a:spcBef>
                        <a:spcAft>
                          <a:spcPts val="0"/>
                        </a:spcAft>
                      </a:pPr>
                      <a:r>
                        <a:rPr lang="en-MY" sz="900" dirty="0" smtClean="0">
                          <a:solidFill>
                            <a:schemeClr val="tx1"/>
                          </a:solidFill>
                          <a:effectLst/>
                          <a:latin typeface="Arial" pitchFamily="34" charset="0"/>
                          <a:ea typeface="Calibri"/>
                          <a:cs typeface="Arial" pitchFamily="34" charset="0"/>
                        </a:rPr>
                        <a:t>2</a:t>
                      </a:r>
                      <a:endParaRPr lang="en-MY" sz="900" dirty="0">
                        <a:solidFill>
                          <a:schemeClr val="tx1"/>
                        </a:solidFill>
                        <a:effectLst/>
                        <a:latin typeface="Arial" pitchFamily="34" charset="0"/>
                        <a:ea typeface="Calibri"/>
                        <a:cs typeface="Arial" pitchFamily="34" charset="0"/>
                      </a:endParaRPr>
                    </a:p>
                  </a:txBody>
                  <a:tcPr marL="51435" marR="51435" marT="0" marB="0"/>
                </a:tc>
                <a:tc>
                  <a:txBody>
                    <a:bodyPr/>
                    <a:lstStyle/>
                    <a:p>
                      <a:pPr algn="r">
                        <a:lnSpc>
                          <a:spcPct val="100000"/>
                        </a:lnSpc>
                        <a:spcBef>
                          <a:spcPts val="0"/>
                        </a:spcBef>
                        <a:spcAft>
                          <a:spcPts val="0"/>
                        </a:spcAft>
                      </a:pPr>
                      <a:endParaRPr lang="en-MY" sz="900" dirty="0">
                        <a:solidFill>
                          <a:schemeClr val="tx1"/>
                        </a:solidFill>
                        <a:effectLst/>
                        <a:latin typeface="Arial" pitchFamily="34" charset="0"/>
                        <a:ea typeface="Calibri"/>
                        <a:cs typeface="Arial" pitchFamily="34" charset="0"/>
                      </a:endParaRPr>
                    </a:p>
                  </a:txBody>
                  <a:tcPr marL="51435" marR="51435" marT="0" marB="0"/>
                </a:tc>
                <a:tc>
                  <a:txBody>
                    <a:bodyPr/>
                    <a:lstStyle/>
                    <a:p>
                      <a:pPr algn="r">
                        <a:lnSpc>
                          <a:spcPct val="100000"/>
                        </a:lnSpc>
                        <a:spcBef>
                          <a:spcPts val="0"/>
                        </a:spcBef>
                        <a:spcAft>
                          <a:spcPts val="0"/>
                        </a:spcAft>
                      </a:pPr>
                      <a:endParaRPr lang="en-MY" sz="900" dirty="0" smtClean="0">
                        <a:solidFill>
                          <a:schemeClr val="tx1"/>
                        </a:solidFill>
                        <a:effectLst/>
                        <a:latin typeface="Arial" pitchFamily="34" charset="0"/>
                        <a:ea typeface="Calibri"/>
                        <a:cs typeface="Arial" pitchFamily="34" charset="0"/>
                      </a:endParaRPr>
                    </a:p>
                  </a:txBody>
                  <a:tcPr marL="51435" marR="51435" marT="0" marB="0"/>
                </a:tc>
                <a:tc>
                  <a:txBody>
                    <a:bodyPr/>
                    <a:lstStyle/>
                    <a:p>
                      <a:pPr algn="r">
                        <a:lnSpc>
                          <a:spcPct val="100000"/>
                        </a:lnSpc>
                        <a:spcBef>
                          <a:spcPts val="0"/>
                        </a:spcBef>
                        <a:spcAft>
                          <a:spcPts val="0"/>
                        </a:spcAft>
                      </a:pPr>
                      <a:endParaRPr lang="en-US" sz="900" dirty="0">
                        <a:latin typeface="Arial" panose="020B0604020202020204" pitchFamily="34" charset="0"/>
                        <a:cs typeface="Arial" panose="020B0604020202020204" pitchFamily="34" charset="0"/>
                      </a:endParaRPr>
                    </a:p>
                  </a:txBody>
                  <a:tcPr marL="51435" marR="51435" marT="0" marB="0"/>
                </a:tc>
                <a:tc>
                  <a:txBody>
                    <a:bodyPr/>
                    <a:lstStyle/>
                    <a:p>
                      <a:pPr marL="171450" marR="0" indent="-171450" algn="l" defTabSz="914400" rtl="0" eaLnBrk="1" fontAlgn="auto" latinLnBrk="0" hangingPunct="1">
                        <a:lnSpc>
                          <a:spcPct val="115000"/>
                        </a:lnSpc>
                        <a:spcBef>
                          <a:spcPts val="300"/>
                        </a:spcBef>
                        <a:spcAft>
                          <a:spcPts val="300"/>
                        </a:spcAft>
                        <a:buClrTx/>
                        <a:buSzTx/>
                        <a:buFont typeface="Wingdings" panose="05000000000000000000" pitchFamily="2" charset="2"/>
                        <a:buChar char="§"/>
                        <a:tabLst/>
                        <a:defRPr/>
                      </a:pPr>
                      <a:r>
                        <a:rPr lang="en-US" sz="900" i="0" dirty="0" smtClean="0">
                          <a:solidFill>
                            <a:schemeClr val="tx1"/>
                          </a:solidFill>
                          <a:effectLst/>
                          <a:latin typeface="Arial" panose="020B0604020202020204" pitchFamily="34" charset="0"/>
                          <a:ea typeface="Calibri"/>
                          <a:cs typeface="Arial" panose="020B0604020202020204" pitchFamily="34" charset="0"/>
                        </a:rPr>
                        <a:t>2</a:t>
                      </a:r>
                      <a:r>
                        <a:rPr lang="en-US" sz="900" i="0" baseline="0" dirty="0" smtClean="0">
                          <a:solidFill>
                            <a:schemeClr val="tx1"/>
                          </a:solidFill>
                          <a:effectLst/>
                          <a:latin typeface="Arial" panose="020B0604020202020204" pitchFamily="34" charset="0"/>
                          <a:ea typeface="Calibri"/>
                          <a:cs typeface="Arial" panose="020B0604020202020204" pitchFamily="34" charset="0"/>
                        </a:rPr>
                        <a:t> unit MySQL </a:t>
                      </a:r>
                      <a:r>
                        <a:rPr lang="en-US" sz="900" i="0" baseline="0" dirty="0" err="1" smtClean="0">
                          <a:solidFill>
                            <a:schemeClr val="tx1"/>
                          </a:solidFill>
                          <a:effectLst/>
                          <a:latin typeface="Arial" panose="020B0604020202020204" pitchFamily="34" charset="0"/>
                          <a:ea typeface="Calibri"/>
                          <a:cs typeface="Arial" panose="020B0604020202020204" pitchFamily="34" charset="0"/>
                        </a:rPr>
                        <a:t>bagi</a:t>
                      </a:r>
                      <a:r>
                        <a:rPr lang="en-US" sz="900" i="0" baseline="0" dirty="0" smtClean="0">
                          <a:solidFill>
                            <a:schemeClr val="tx1"/>
                          </a:solidFill>
                          <a:effectLst/>
                          <a:latin typeface="Arial" panose="020B0604020202020204" pitchFamily="34" charset="0"/>
                          <a:ea typeface="Calibri"/>
                          <a:cs typeface="Arial" panose="020B0604020202020204" pitchFamily="34" charset="0"/>
                        </a:rPr>
                        <a:t> server e-Trace </a:t>
                      </a:r>
                      <a:r>
                        <a:rPr lang="en-US" sz="900" i="0" baseline="0" dirty="0" err="1" smtClean="0">
                          <a:solidFill>
                            <a:schemeClr val="tx1"/>
                          </a:solidFill>
                          <a:effectLst/>
                          <a:latin typeface="Arial" panose="020B0604020202020204" pitchFamily="34" charset="0"/>
                          <a:ea typeface="Calibri"/>
                          <a:cs typeface="Arial" panose="020B0604020202020204" pitchFamily="34" charset="0"/>
                        </a:rPr>
                        <a:t>dan</a:t>
                      </a:r>
                      <a:r>
                        <a:rPr lang="en-US" sz="900" i="0" baseline="0" dirty="0" smtClean="0">
                          <a:solidFill>
                            <a:schemeClr val="tx1"/>
                          </a:solidFill>
                          <a:effectLst/>
                          <a:latin typeface="Arial" panose="020B0604020202020204" pitchFamily="34" charset="0"/>
                          <a:ea typeface="Calibri"/>
                          <a:cs typeface="Arial" panose="020B0604020202020204" pitchFamily="34" charset="0"/>
                        </a:rPr>
                        <a:t> DR.  </a:t>
                      </a:r>
                    </a:p>
                    <a:p>
                      <a:pPr marL="171450" marR="0" indent="-171450" algn="l" defTabSz="914400" rtl="0" eaLnBrk="1" fontAlgn="auto" latinLnBrk="0" hangingPunct="1">
                        <a:lnSpc>
                          <a:spcPct val="115000"/>
                        </a:lnSpc>
                        <a:spcBef>
                          <a:spcPts val="300"/>
                        </a:spcBef>
                        <a:spcAft>
                          <a:spcPts val="300"/>
                        </a:spcAft>
                        <a:buClrTx/>
                        <a:buSzTx/>
                        <a:buFont typeface="Wingdings" panose="05000000000000000000" pitchFamily="2" charset="2"/>
                        <a:buChar char="§"/>
                        <a:tabLst/>
                        <a:defRPr/>
                      </a:pPr>
                      <a:r>
                        <a:rPr lang="en-US" sz="900" i="0" baseline="0" dirty="0" smtClean="0">
                          <a:solidFill>
                            <a:schemeClr val="tx1"/>
                          </a:solidFill>
                          <a:effectLst/>
                          <a:latin typeface="Arial" panose="020B0604020202020204" pitchFamily="34" charset="0"/>
                          <a:ea typeface="Calibri"/>
                          <a:cs typeface="Arial" panose="020B0604020202020204" pitchFamily="34" charset="0"/>
                        </a:rPr>
                        <a:t>Kos </a:t>
                      </a:r>
                      <a:r>
                        <a:rPr lang="en-US" sz="900" i="0" baseline="0" dirty="0" err="1" smtClean="0">
                          <a:solidFill>
                            <a:schemeClr val="tx1"/>
                          </a:solidFill>
                          <a:effectLst/>
                          <a:latin typeface="Arial" panose="020B0604020202020204" pitchFamily="34" charset="0"/>
                          <a:ea typeface="Calibri"/>
                          <a:cs typeface="Arial" panose="020B0604020202020204" pitchFamily="34" charset="0"/>
                        </a:rPr>
                        <a:t>berdasarkan</a:t>
                      </a:r>
                      <a:r>
                        <a:rPr lang="en-US" sz="900" i="0" baseline="0" dirty="0" smtClean="0">
                          <a:solidFill>
                            <a:schemeClr val="tx1"/>
                          </a:solidFill>
                          <a:effectLst/>
                          <a:latin typeface="Arial" panose="020B0604020202020204" pitchFamily="34" charset="0"/>
                          <a:ea typeface="Calibri"/>
                          <a:cs typeface="Arial" panose="020B0604020202020204" pitchFamily="34" charset="0"/>
                        </a:rPr>
                        <a:t> </a:t>
                      </a:r>
                      <a:r>
                        <a:rPr lang="en-US" sz="900" i="0" baseline="0" dirty="0" err="1" smtClean="0">
                          <a:solidFill>
                            <a:schemeClr val="tx1"/>
                          </a:solidFill>
                          <a:effectLst/>
                          <a:latin typeface="Arial" panose="020B0604020202020204" pitchFamily="34" charset="0"/>
                          <a:ea typeface="Calibri"/>
                          <a:cs typeface="Arial" panose="020B0604020202020204" pitchFamily="34" charset="0"/>
                        </a:rPr>
                        <a:t>kepada</a:t>
                      </a:r>
                      <a:r>
                        <a:rPr lang="en-US" sz="900" i="0" baseline="0" dirty="0" smtClean="0">
                          <a:solidFill>
                            <a:schemeClr val="tx1"/>
                          </a:solidFill>
                          <a:effectLst/>
                          <a:latin typeface="Arial" panose="020B0604020202020204" pitchFamily="34" charset="0"/>
                          <a:ea typeface="Calibri"/>
                          <a:cs typeface="Arial" panose="020B0604020202020204" pitchFamily="34" charset="0"/>
                        </a:rPr>
                        <a:t> </a:t>
                      </a:r>
                      <a:r>
                        <a:rPr lang="en-US" sz="900" i="1" baseline="0" dirty="0" smtClean="0">
                          <a:solidFill>
                            <a:schemeClr val="tx1"/>
                          </a:solidFill>
                          <a:effectLst/>
                          <a:latin typeface="Arial" panose="020B0604020202020204" pitchFamily="34" charset="0"/>
                          <a:ea typeface="Calibri"/>
                          <a:cs typeface="Arial" panose="020B0604020202020204" pitchFamily="34" charset="0"/>
                        </a:rPr>
                        <a:t>Annual subscription </a:t>
                      </a:r>
                      <a:endParaRPr lang="en-MY" sz="900" i="1"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extLst>
                  <a:ext uri="{0D108BD9-81ED-4DB2-BD59-A6C34878D82A}">
                    <a16:rowId xmlns="" xmlns:a16="http://schemas.microsoft.com/office/drawing/2014/main" val="10008"/>
                  </a:ext>
                </a:extLst>
              </a:tr>
              <a:tr h="331193">
                <a:tc>
                  <a:txBody>
                    <a:bodyPr/>
                    <a:lstStyle/>
                    <a:p>
                      <a:pPr algn="ctr">
                        <a:lnSpc>
                          <a:spcPct val="115000"/>
                        </a:lnSpc>
                        <a:spcBef>
                          <a:spcPts val="300"/>
                        </a:spcBef>
                        <a:spcAft>
                          <a:spcPts val="300"/>
                        </a:spcAft>
                      </a:pPr>
                      <a:r>
                        <a:rPr lang="en-MY" sz="900" b="0" dirty="0">
                          <a:solidFill>
                            <a:schemeClr val="tx1"/>
                          </a:solidFill>
                          <a:effectLst/>
                          <a:latin typeface="Arial" panose="020B0604020202020204" pitchFamily="34" charset="0"/>
                          <a:ea typeface="Calibri"/>
                          <a:cs typeface="Arial" panose="020B0604020202020204" pitchFamily="34" charset="0"/>
                        </a:rPr>
                        <a:t>4.</a:t>
                      </a:r>
                    </a:p>
                  </a:txBody>
                  <a:tcPr marL="51435" marR="51435" marT="0" marB="0">
                    <a:solidFill>
                      <a:srgbClr val="00B0F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900" i="1" strike="noStrike" dirty="0">
                          <a:solidFill>
                            <a:schemeClr val="tx1"/>
                          </a:solidFill>
                          <a:effectLst/>
                          <a:latin typeface="Arial" panose="020B0604020202020204" pitchFamily="34" charset="0"/>
                          <a:ea typeface="Calibri"/>
                          <a:cs typeface="Arial" panose="020B0604020202020204" pitchFamily="34" charset="0"/>
                        </a:rPr>
                        <a:t>Map </a:t>
                      </a:r>
                      <a:r>
                        <a:rPr lang="ms-MY" sz="900" i="1" strike="noStrike" dirty="0" smtClean="0">
                          <a:solidFill>
                            <a:schemeClr val="tx1"/>
                          </a:solidFill>
                          <a:effectLst/>
                          <a:latin typeface="Arial" panose="020B0604020202020204" pitchFamily="34" charset="0"/>
                          <a:ea typeface="Calibri"/>
                          <a:cs typeface="Arial" panose="020B0604020202020204" pitchFamily="34" charset="0"/>
                        </a:rPr>
                        <a:t>Engine</a:t>
                      </a:r>
                    </a:p>
                    <a:p>
                      <a:pPr marL="0" marR="0" indent="0" algn="l" defTabSz="914400" rtl="0" eaLnBrk="1" fontAlgn="auto" latinLnBrk="0" hangingPunct="1">
                        <a:lnSpc>
                          <a:spcPct val="100000"/>
                        </a:lnSpc>
                        <a:spcBef>
                          <a:spcPts val="0"/>
                        </a:spcBef>
                        <a:spcAft>
                          <a:spcPts val="0"/>
                        </a:spcAft>
                        <a:buClrTx/>
                        <a:buSzTx/>
                        <a:buFontTx/>
                        <a:buNone/>
                        <a:tabLst/>
                        <a:defRPr/>
                      </a:pPr>
                      <a:endParaRPr lang="ms-MY" sz="900" i="1" strike="noStrike" dirty="0" smtClean="0">
                        <a:solidFill>
                          <a:schemeClr val="tx1"/>
                        </a:solidFill>
                        <a:effectLst/>
                        <a:latin typeface="Arial" panose="020B0604020202020204" pitchFamily="34" charset="0"/>
                        <a:ea typeface="Calibri"/>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b="0" i="0" dirty="0" smtClean="0">
                          <a:solidFill>
                            <a:schemeClr val="tx1"/>
                          </a:solidFill>
                          <a:effectLst/>
                          <a:latin typeface="Arial" panose="020B0604020202020204" pitchFamily="34" charset="0"/>
                          <a:ea typeface="Calibri"/>
                          <a:cs typeface="Arial" panose="020B0604020202020204" pitchFamily="34" charset="0"/>
                        </a:rPr>
                        <a:t>Kos </a:t>
                      </a:r>
                      <a:r>
                        <a:rPr lang="en-US" sz="900" b="0" i="0" dirty="0" err="1" smtClean="0">
                          <a:solidFill>
                            <a:schemeClr val="tx1"/>
                          </a:solidFill>
                          <a:effectLst/>
                          <a:latin typeface="Arial" panose="020B0604020202020204" pitchFamily="34" charset="0"/>
                          <a:ea typeface="Calibri"/>
                          <a:cs typeface="Arial" panose="020B0604020202020204" pitchFamily="34" charset="0"/>
                        </a:rPr>
                        <a:t>Berulang</a:t>
                      </a:r>
                      <a:endParaRPr lang="en-US" sz="900" b="0" i="0" baseline="0" dirty="0" smtClean="0">
                        <a:solidFill>
                          <a:schemeClr val="tx1"/>
                        </a:solidFill>
                        <a:effectLst/>
                        <a:latin typeface="Arial" panose="020B0604020202020204" pitchFamily="34" charset="0"/>
                        <a:ea typeface="Calibri"/>
                        <a:cs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ms-MY" sz="900" i="1" strike="noStrike"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algn="ctr">
                        <a:lnSpc>
                          <a:spcPct val="100000"/>
                        </a:lnSpc>
                        <a:spcBef>
                          <a:spcPts val="0"/>
                        </a:spcBef>
                        <a:spcAft>
                          <a:spcPts val="0"/>
                        </a:spcAft>
                      </a:pPr>
                      <a:r>
                        <a:rPr lang="en-MY" sz="900" strike="noStrike" dirty="0" smtClean="0">
                          <a:solidFill>
                            <a:schemeClr val="tx1"/>
                          </a:solidFill>
                          <a:effectLst/>
                          <a:latin typeface="Arial" panose="020B0604020202020204" pitchFamily="34" charset="0"/>
                          <a:ea typeface="Calibri"/>
                          <a:cs typeface="Arial" panose="020B0604020202020204" pitchFamily="34" charset="0"/>
                        </a:rPr>
                        <a:t>1</a:t>
                      </a:r>
                    </a:p>
                    <a:p>
                      <a:pPr algn="ctr">
                        <a:lnSpc>
                          <a:spcPct val="100000"/>
                        </a:lnSpc>
                        <a:spcBef>
                          <a:spcPts val="0"/>
                        </a:spcBef>
                        <a:spcAft>
                          <a:spcPts val="0"/>
                        </a:spcAft>
                      </a:pPr>
                      <a:endParaRPr lang="en-MY" sz="900" strike="noStrike" dirty="0" smtClean="0">
                        <a:solidFill>
                          <a:schemeClr val="tx1"/>
                        </a:solidFill>
                        <a:effectLst/>
                        <a:latin typeface="Arial" panose="020B0604020202020204" pitchFamily="34" charset="0"/>
                        <a:ea typeface="Calibri"/>
                        <a:cs typeface="Arial" panose="020B0604020202020204" pitchFamily="34" charset="0"/>
                      </a:endParaRPr>
                    </a:p>
                    <a:p>
                      <a:pPr algn="ctr">
                        <a:lnSpc>
                          <a:spcPct val="100000"/>
                        </a:lnSpc>
                        <a:spcBef>
                          <a:spcPts val="0"/>
                        </a:spcBef>
                        <a:spcAft>
                          <a:spcPts val="0"/>
                        </a:spcAft>
                      </a:pPr>
                      <a:r>
                        <a:rPr lang="en-MY" sz="900" strike="noStrike" dirty="0" smtClean="0">
                          <a:solidFill>
                            <a:schemeClr val="tx1"/>
                          </a:solidFill>
                          <a:effectLst/>
                          <a:latin typeface="Arial" panose="020B0604020202020204" pitchFamily="34" charset="0"/>
                          <a:ea typeface="Calibri"/>
                          <a:cs typeface="Arial" panose="020B0604020202020204" pitchFamily="34" charset="0"/>
                        </a:rPr>
                        <a:t>1</a:t>
                      </a:r>
                      <a:endParaRPr lang="en-MY" sz="900" strike="noStrike"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endParaRPr lang="en-MY" sz="900" strike="noStrike" dirty="0" smtClean="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algn="r">
                        <a:lnSpc>
                          <a:spcPct val="100000"/>
                        </a:lnSpc>
                        <a:spcBef>
                          <a:spcPts val="0"/>
                        </a:spcBef>
                        <a:spcAft>
                          <a:spcPts val="0"/>
                        </a:spcAft>
                      </a:pPr>
                      <a:endParaRPr lang="en-MY" sz="900" strike="noStrike" dirty="0" smtClean="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MY" sz="900" strike="noStrike" dirty="0" smtClean="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marL="171450" indent="-171450" algn="l">
                        <a:lnSpc>
                          <a:spcPct val="115000"/>
                        </a:lnSpc>
                        <a:spcBef>
                          <a:spcPts val="300"/>
                        </a:spcBef>
                        <a:spcAft>
                          <a:spcPts val="300"/>
                        </a:spcAft>
                        <a:buFont typeface="Wingdings" panose="05000000000000000000" pitchFamily="2" charset="2"/>
                        <a:buChar char="§"/>
                      </a:pPr>
                      <a:r>
                        <a:rPr lang="en-MY" sz="900" i="0" dirty="0" err="1">
                          <a:solidFill>
                            <a:schemeClr val="tx1"/>
                          </a:solidFill>
                          <a:effectLst/>
                          <a:latin typeface="Arial" panose="020B0604020202020204" pitchFamily="34" charset="0"/>
                          <a:ea typeface="Calibri"/>
                          <a:cs typeface="Arial" panose="020B0604020202020204" pitchFamily="34" charset="0"/>
                        </a:rPr>
                        <a:t>Fungsi</a:t>
                      </a:r>
                      <a:r>
                        <a:rPr lang="en-MY" sz="900" i="0" baseline="0" dirty="0">
                          <a:solidFill>
                            <a:schemeClr val="tx1"/>
                          </a:solidFill>
                          <a:effectLst/>
                          <a:latin typeface="Arial" panose="020B0604020202020204" pitchFamily="34" charset="0"/>
                          <a:ea typeface="Calibri"/>
                          <a:cs typeface="Arial" panose="020B0604020202020204" pitchFamily="34" charset="0"/>
                        </a:rPr>
                        <a:t> </a:t>
                      </a:r>
                      <a:r>
                        <a:rPr lang="en-MY" sz="900" i="1" dirty="0" smtClean="0">
                          <a:solidFill>
                            <a:schemeClr val="tx1"/>
                          </a:solidFill>
                          <a:effectLst/>
                          <a:latin typeface="Arial" panose="020B0604020202020204" pitchFamily="34" charset="0"/>
                          <a:ea typeface="Calibri"/>
                          <a:cs typeface="Arial" panose="020B0604020202020204" pitchFamily="34" charset="0"/>
                        </a:rPr>
                        <a:t>Tracking</a:t>
                      </a:r>
                    </a:p>
                    <a:p>
                      <a:pPr marL="171450" marR="0" lvl="0" indent="-171450" algn="l" defTabSz="914400" rtl="0" eaLnBrk="1" fontAlgn="auto" latinLnBrk="0" hangingPunct="1">
                        <a:lnSpc>
                          <a:spcPct val="115000"/>
                        </a:lnSpc>
                        <a:spcBef>
                          <a:spcPts val="300"/>
                        </a:spcBef>
                        <a:spcAft>
                          <a:spcPts val="300"/>
                        </a:spcAft>
                        <a:buClrTx/>
                        <a:buSzTx/>
                        <a:buFont typeface="Wingdings" panose="05000000000000000000" pitchFamily="2" charset="2"/>
                        <a:buChar char="§"/>
                        <a:tabLst/>
                        <a:defRPr/>
                      </a:pPr>
                      <a:r>
                        <a:rPr lang="en-US" sz="900" i="0" baseline="0" dirty="0" smtClean="0">
                          <a:solidFill>
                            <a:schemeClr val="tx1"/>
                          </a:solidFill>
                          <a:effectLst/>
                          <a:latin typeface="Arial" panose="020B0604020202020204" pitchFamily="34" charset="0"/>
                          <a:ea typeface="Calibri"/>
                          <a:cs typeface="Arial" panose="020B0604020202020204" pitchFamily="34" charset="0"/>
                        </a:rPr>
                        <a:t>Kos </a:t>
                      </a:r>
                      <a:r>
                        <a:rPr lang="en-US" sz="900" i="0" baseline="0" dirty="0" err="1" smtClean="0">
                          <a:solidFill>
                            <a:schemeClr val="tx1"/>
                          </a:solidFill>
                          <a:effectLst/>
                          <a:latin typeface="Arial" panose="020B0604020202020204" pitchFamily="34" charset="0"/>
                          <a:ea typeface="Calibri"/>
                          <a:cs typeface="Arial" panose="020B0604020202020204" pitchFamily="34" charset="0"/>
                        </a:rPr>
                        <a:t>berdasarkan</a:t>
                      </a:r>
                      <a:r>
                        <a:rPr lang="en-US" sz="900" i="0" baseline="0" dirty="0" smtClean="0">
                          <a:solidFill>
                            <a:schemeClr val="tx1"/>
                          </a:solidFill>
                          <a:effectLst/>
                          <a:latin typeface="Arial" panose="020B0604020202020204" pitchFamily="34" charset="0"/>
                          <a:ea typeface="Calibri"/>
                          <a:cs typeface="Arial" panose="020B0604020202020204" pitchFamily="34" charset="0"/>
                        </a:rPr>
                        <a:t> </a:t>
                      </a:r>
                      <a:r>
                        <a:rPr lang="en-US" sz="900" i="0" baseline="0" dirty="0" err="1" smtClean="0">
                          <a:solidFill>
                            <a:schemeClr val="tx1"/>
                          </a:solidFill>
                          <a:effectLst/>
                          <a:latin typeface="Arial" panose="020B0604020202020204" pitchFamily="34" charset="0"/>
                          <a:ea typeface="Calibri"/>
                          <a:cs typeface="Arial" panose="020B0604020202020204" pitchFamily="34" charset="0"/>
                        </a:rPr>
                        <a:t>kepada</a:t>
                      </a:r>
                      <a:r>
                        <a:rPr lang="en-US" sz="900" i="0" baseline="0" dirty="0" smtClean="0">
                          <a:solidFill>
                            <a:schemeClr val="tx1"/>
                          </a:solidFill>
                          <a:effectLst/>
                          <a:latin typeface="Arial" panose="020B0604020202020204" pitchFamily="34" charset="0"/>
                          <a:ea typeface="Calibri"/>
                          <a:cs typeface="Arial" panose="020B0604020202020204" pitchFamily="34" charset="0"/>
                        </a:rPr>
                        <a:t> </a:t>
                      </a:r>
                      <a:r>
                        <a:rPr lang="en-US" sz="900" i="1" baseline="0" dirty="0" smtClean="0">
                          <a:solidFill>
                            <a:schemeClr val="tx1"/>
                          </a:solidFill>
                          <a:effectLst/>
                          <a:latin typeface="Arial" panose="020B0604020202020204" pitchFamily="34" charset="0"/>
                          <a:ea typeface="Calibri"/>
                          <a:cs typeface="Arial" panose="020B0604020202020204" pitchFamily="34" charset="0"/>
                        </a:rPr>
                        <a:t>Annual subscription </a:t>
                      </a:r>
                      <a:endParaRPr lang="en-MY" sz="900" i="1" dirty="0" smtClean="0">
                        <a:solidFill>
                          <a:schemeClr val="tx1"/>
                        </a:solidFill>
                        <a:effectLst/>
                        <a:latin typeface="Arial" panose="020B0604020202020204" pitchFamily="34" charset="0"/>
                        <a:ea typeface="Calibri"/>
                        <a:cs typeface="Arial" panose="020B0604020202020204" pitchFamily="34" charset="0"/>
                      </a:endParaRPr>
                    </a:p>
                  </a:txBody>
                  <a:tcPr marL="51435" marR="51435" marT="0" marB="0"/>
                </a:tc>
                <a:extLst>
                  <a:ext uri="{0D108BD9-81ED-4DB2-BD59-A6C34878D82A}">
                    <a16:rowId xmlns="" xmlns:a16="http://schemas.microsoft.com/office/drawing/2014/main" val="10007"/>
                  </a:ext>
                </a:extLst>
              </a:tr>
              <a:tr h="676401">
                <a:tc>
                  <a:txBody>
                    <a:bodyPr/>
                    <a:lstStyle/>
                    <a:p>
                      <a:pPr algn="ctr">
                        <a:lnSpc>
                          <a:spcPct val="115000"/>
                        </a:lnSpc>
                        <a:spcBef>
                          <a:spcPts val="300"/>
                        </a:spcBef>
                        <a:spcAft>
                          <a:spcPts val="300"/>
                        </a:spcAft>
                      </a:pPr>
                      <a:r>
                        <a:rPr lang="en-US" sz="900" b="0" dirty="0">
                          <a:solidFill>
                            <a:schemeClr val="tx1"/>
                          </a:solidFill>
                          <a:effectLst/>
                          <a:latin typeface="Arial" panose="020B0604020202020204" pitchFamily="34" charset="0"/>
                          <a:ea typeface="Calibri"/>
                          <a:cs typeface="Arial" panose="020B0604020202020204" pitchFamily="34" charset="0"/>
                        </a:rPr>
                        <a:t>5.</a:t>
                      </a:r>
                      <a:endParaRPr lang="en-MY" sz="900" b="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solidFill>
                      <a:srgbClr val="00B0F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900" i="1" strike="noStrike" dirty="0">
                          <a:solidFill>
                            <a:schemeClr val="tx1"/>
                          </a:solidFill>
                          <a:effectLst/>
                          <a:latin typeface="Arial" panose="020B0604020202020204" pitchFamily="34" charset="0"/>
                          <a:ea typeface="Calibri"/>
                          <a:cs typeface="Arial" panose="020B0604020202020204" pitchFamily="34" charset="0"/>
                        </a:rPr>
                        <a:t>Business </a:t>
                      </a:r>
                      <a:r>
                        <a:rPr lang="ms-MY" sz="900" i="1" strike="noStrike" dirty="0" smtClean="0">
                          <a:solidFill>
                            <a:schemeClr val="tx1"/>
                          </a:solidFill>
                          <a:effectLst/>
                          <a:latin typeface="Arial" panose="020B0604020202020204" pitchFamily="34" charset="0"/>
                          <a:ea typeface="Calibri"/>
                          <a:cs typeface="Arial" panose="020B0604020202020204" pitchFamily="34" charset="0"/>
                        </a:rPr>
                        <a:t>Inteligence – Tableau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900" b="0" i="0" dirty="0" smtClean="0">
                        <a:solidFill>
                          <a:schemeClr val="tx1"/>
                        </a:solidFill>
                        <a:effectLst/>
                        <a:latin typeface="Arial" panose="020B0604020202020204" pitchFamily="34" charset="0"/>
                        <a:ea typeface="Calibri"/>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b="0" i="0" dirty="0" smtClean="0">
                          <a:solidFill>
                            <a:schemeClr val="tx1"/>
                          </a:solidFill>
                          <a:effectLst/>
                          <a:latin typeface="Arial" panose="020B0604020202020204" pitchFamily="34" charset="0"/>
                          <a:ea typeface="Calibri"/>
                          <a:cs typeface="Arial" panose="020B0604020202020204" pitchFamily="34" charset="0"/>
                        </a:rPr>
                        <a:t>Kos </a:t>
                      </a:r>
                      <a:r>
                        <a:rPr lang="en-US" sz="900" b="0" i="0" dirty="0" err="1" smtClean="0">
                          <a:solidFill>
                            <a:schemeClr val="tx1"/>
                          </a:solidFill>
                          <a:effectLst/>
                          <a:latin typeface="Arial" panose="020B0604020202020204" pitchFamily="34" charset="0"/>
                          <a:ea typeface="Calibri"/>
                          <a:cs typeface="Arial" panose="020B0604020202020204" pitchFamily="34" charset="0"/>
                        </a:rPr>
                        <a:t>Berulang</a:t>
                      </a:r>
                      <a:endParaRPr lang="en-US" sz="900" b="0" i="0" baseline="0" dirty="0" smtClean="0">
                        <a:solidFill>
                          <a:schemeClr val="tx1"/>
                        </a:solidFill>
                        <a:effectLst/>
                        <a:latin typeface="Arial" panose="020B0604020202020204" pitchFamily="34" charset="0"/>
                        <a:ea typeface="Calibri"/>
                        <a:cs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ms-MY" sz="900" i="1" strike="noStrike"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algn="ctr" rtl="0" fontAlgn="ctr">
                        <a:lnSpc>
                          <a:spcPct val="100000"/>
                        </a:lnSpc>
                        <a:spcBef>
                          <a:spcPts val="0"/>
                        </a:spcBef>
                        <a:spcAft>
                          <a:spcPts val="0"/>
                        </a:spcAft>
                      </a:pPr>
                      <a:r>
                        <a:rPr lang="en-MY" sz="900" b="0" i="0" u="none" strike="noStrike" dirty="0" smtClean="0">
                          <a:solidFill>
                            <a:schemeClr val="tx1"/>
                          </a:solidFill>
                          <a:effectLst/>
                          <a:latin typeface="Arial" panose="020B0604020202020204" pitchFamily="34" charset="0"/>
                          <a:cs typeface="Arial" panose="020B0604020202020204" pitchFamily="34" charset="0"/>
                        </a:rPr>
                        <a:t>4</a:t>
                      </a:r>
                    </a:p>
                    <a:p>
                      <a:pPr algn="ctr" rtl="0" fontAlgn="ctr">
                        <a:lnSpc>
                          <a:spcPct val="100000"/>
                        </a:lnSpc>
                        <a:spcBef>
                          <a:spcPts val="0"/>
                        </a:spcBef>
                        <a:spcAft>
                          <a:spcPts val="0"/>
                        </a:spcAft>
                      </a:pPr>
                      <a:endParaRPr lang="en-MY" sz="900" b="0" i="0" u="none" strike="noStrike" dirty="0" smtClean="0">
                        <a:solidFill>
                          <a:schemeClr val="tx1"/>
                        </a:solidFill>
                        <a:effectLst/>
                        <a:latin typeface="Arial" panose="020B0604020202020204" pitchFamily="34" charset="0"/>
                        <a:cs typeface="Arial" panose="020B0604020202020204" pitchFamily="34" charset="0"/>
                      </a:endParaRPr>
                    </a:p>
                    <a:p>
                      <a:pPr algn="ctr" rtl="0" fontAlgn="ctr">
                        <a:lnSpc>
                          <a:spcPct val="100000"/>
                        </a:lnSpc>
                        <a:spcBef>
                          <a:spcPts val="0"/>
                        </a:spcBef>
                        <a:spcAft>
                          <a:spcPts val="0"/>
                        </a:spcAft>
                      </a:pPr>
                      <a:r>
                        <a:rPr lang="en-MY" sz="900" b="0" i="0" u="none" strike="noStrike" dirty="0" smtClean="0">
                          <a:solidFill>
                            <a:schemeClr val="tx1"/>
                          </a:solidFill>
                          <a:effectLst/>
                          <a:latin typeface="Arial" panose="020B0604020202020204" pitchFamily="34" charset="0"/>
                          <a:cs typeface="Arial" panose="020B0604020202020204" pitchFamily="34" charset="0"/>
                        </a:rPr>
                        <a:t>4</a:t>
                      </a:r>
                    </a:p>
                    <a:p>
                      <a:pPr algn="ctr" rtl="0" fontAlgn="ctr">
                        <a:lnSpc>
                          <a:spcPct val="100000"/>
                        </a:lnSpc>
                        <a:spcBef>
                          <a:spcPts val="0"/>
                        </a:spcBef>
                        <a:spcAft>
                          <a:spcPts val="0"/>
                        </a:spcAft>
                      </a:pPr>
                      <a:endParaRPr lang="en-MY" sz="9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tc>
                <a:tc>
                  <a:txBody>
                    <a:bodyPr/>
                    <a:lstStyle/>
                    <a:p>
                      <a:pPr algn="r" rtl="0" fontAlgn="ctr">
                        <a:lnSpc>
                          <a:spcPct val="100000"/>
                        </a:lnSpc>
                        <a:spcBef>
                          <a:spcPts val="0"/>
                        </a:spcBef>
                        <a:spcAft>
                          <a:spcPts val="0"/>
                        </a:spcAft>
                      </a:pPr>
                      <a:endParaRPr lang="en-MY" sz="9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tc>
                <a:tc>
                  <a:txBody>
                    <a:bodyPr/>
                    <a:lstStyle/>
                    <a:p>
                      <a:pPr algn="r" rtl="0" fontAlgn="ctr">
                        <a:lnSpc>
                          <a:spcPct val="100000"/>
                        </a:lnSpc>
                        <a:spcBef>
                          <a:spcPts val="0"/>
                        </a:spcBef>
                        <a:spcAft>
                          <a:spcPts val="0"/>
                        </a:spcAft>
                      </a:pPr>
                      <a:endParaRPr lang="en-MY" sz="9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tc>
                <a:tc>
                  <a:txBody>
                    <a:bodyPr/>
                    <a:lstStyle/>
                    <a:p>
                      <a:pPr algn="r">
                        <a:lnSpc>
                          <a:spcPct val="100000"/>
                        </a:lnSpc>
                        <a:spcBef>
                          <a:spcPts val="0"/>
                        </a:spcBef>
                        <a:spcAft>
                          <a:spcPts val="0"/>
                        </a:spcAft>
                      </a:pPr>
                      <a:endParaRPr lang="en-US" sz="900" dirty="0">
                        <a:latin typeface="Arial" panose="020B0604020202020204" pitchFamily="34" charset="0"/>
                        <a:cs typeface="Arial" panose="020B0604020202020204" pitchFamily="34" charset="0"/>
                      </a:endParaRPr>
                    </a:p>
                  </a:txBody>
                  <a:tcPr marL="51435" marR="51435" marT="0" marB="0"/>
                </a:tc>
                <a:tc>
                  <a:txBody>
                    <a:bodyPr/>
                    <a:lstStyle/>
                    <a:p>
                      <a:pPr marL="171450" indent="-171450" algn="l">
                        <a:lnSpc>
                          <a:spcPct val="100000"/>
                        </a:lnSpc>
                        <a:spcBef>
                          <a:spcPts val="0"/>
                        </a:spcBef>
                        <a:spcAft>
                          <a:spcPts val="0"/>
                        </a:spcAft>
                        <a:buFont typeface="Wingdings" panose="05000000000000000000" pitchFamily="2" charset="2"/>
                        <a:buChar char="§"/>
                      </a:pPr>
                      <a:r>
                        <a:rPr lang="en-US" sz="900" i="1" dirty="0" smtClean="0">
                          <a:solidFill>
                            <a:schemeClr val="tx1"/>
                          </a:solidFill>
                          <a:effectLst/>
                          <a:latin typeface="Arial" panose="020B0604020202020204" pitchFamily="34" charset="0"/>
                          <a:ea typeface="Calibri"/>
                          <a:cs typeface="Arial" panose="020B0604020202020204" pitchFamily="34" charset="0"/>
                        </a:rPr>
                        <a:t>Analytical</a:t>
                      </a:r>
                      <a:r>
                        <a:rPr lang="en-US" sz="900" i="1" baseline="0" dirty="0" smtClean="0">
                          <a:solidFill>
                            <a:schemeClr val="tx1"/>
                          </a:solidFill>
                          <a:effectLst/>
                          <a:latin typeface="Arial" panose="020B0604020202020204" pitchFamily="34" charset="0"/>
                          <a:ea typeface="Calibri"/>
                          <a:cs typeface="Arial" panose="020B0604020202020204" pitchFamily="34" charset="0"/>
                        </a:rPr>
                        <a:t> Reports - </a:t>
                      </a:r>
                      <a:r>
                        <a:rPr lang="en-US" sz="900" i="0" baseline="0" dirty="0" err="1" smtClean="0">
                          <a:solidFill>
                            <a:schemeClr val="tx1"/>
                          </a:solidFill>
                          <a:effectLst/>
                          <a:latin typeface="Arial" panose="020B0604020202020204" pitchFamily="34" charset="0"/>
                          <a:ea typeface="Calibri"/>
                          <a:cs typeface="Arial" panose="020B0604020202020204" pitchFamily="34" charset="0"/>
                        </a:rPr>
                        <a:t>Kegunaan</a:t>
                      </a:r>
                      <a:r>
                        <a:rPr lang="en-US" sz="900" i="0" baseline="0" dirty="0" smtClean="0">
                          <a:solidFill>
                            <a:schemeClr val="tx1"/>
                          </a:solidFill>
                          <a:effectLst/>
                          <a:latin typeface="Arial" panose="020B0604020202020204" pitchFamily="34" charset="0"/>
                          <a:ea typeface="Calibri"/>
                          <a:cs typeface="Arial" panose="020B0604020202020204" pitchFamily="34" charset="0"/>
                        </a:rPr>
                        <a:t> 4 orang </a:t>
                      </a:r>
                      <a:r>
                        <a:rPr lang="en-US" sz="900" i="0" baseline="0" dirty="0" err="1" smtClean="0">
                          <a:solidFill>
                            <a:schemeClr val="tx1"/>
                          </a:solidFill>
                          <a:effectLst/>
                          <a:latin typeface="Arial" panose="020B0604020202020204" pitchFamily="34" charset="0"/>
                          <a:ea typeface="Calibri"/>
                          <a:cs typeface="Arial" panose="020B0604020202020204" pitchFamily="34" charset="0"/>
                        </a:rPr>
                        <a:t>pegawai</a:t>
                      </a:r>
                      <a:r>
                        <a:rPr lang="en-US" sz="900" i="0" baseline="0" dirty="0" smtClean="0">
                          <a:solidFill>
                            <a:schemeClr val="tx1"/>
                          </a:solidFill>
                          <a:effectLst/>
                          <a:latin typeface="Arial" panose="020B0604020202020204" pitchFamily="34" charset="0"/>
                          <a:ea typeface="Calibri"/>
                          <a:cs typeface="Arial" panose="020B0604020202020204" pitchFamily="34" charset="0"/>
                        </a:rPr>
                        <a:t> di </a:t>
                      </a:r>
                      <a:r>
                        <a:rPr lang="en-US" sz="900" i="0" baseline="0" dirty="0" err="1" smtClean="0">
                          <a:solidFill>
                            <a:schemeClr val="tx1"/>
                          </a:solidFill>
                          <a:effectLst/>
                          <a:latin typeface="Arial" panose="020B0604020202020204" pitchFamily="34" charset="0"/>
                          <a:ea typeface="Calibri"/>
                          <a:cs typeface="Arial" panose="020B0604020202020204" pitchFamily="34" charset="0"/>
                        </a:rPr>
                        <a:t>bilik</a:t>
                      </a:r>
                      <a:r>
                        <a:rPr lang="en-US" sz="900" i="0" baseline="0" dirty="0" smtClean="0">
                          <a:solidFill>
                            <a:schemeClr val="tx1"/>
                          </a:solidFill>
                          <a:effectLst/>
                          <a:latin typeface="Arial" panose="020B0604020202020204" pitchFamily="34" charset="0"/>
                          <a:ea typeface="Calibri"/>
                          <a:cs typeface="Arial" panose="020B0604020202020204" pitchFamily="34" charset="0"/>
                        </a:rPr>
                        <a:t> </a:t>
                      </a:r>
                      <a:r>
                        <a:rPr lang="en-US" sz="900" i="0" baseline="0" dirty="0" err="1" smtClean="0">
                          <a:solidFill>
                            <a:schemeClr val="tx1"/>
                          </a:solidFill>
                          <a:effectLst/>
                          <a:latin typeface="Arial" panose="020B0604020202020204" pitchFamily="34" charset="0"/>
                          <a:ea typeface="Calibri"/>
                          <a:cs typeface="Arial" panose="020B0604020202020204" pitchFamily="34" charset="0"/>
                        </a:rPr>
                        <a:t>risikan</a:t>
                      </a:r>
                      <a:r>
                        <a:rPr lang="en-US" sz="900" i="0" baseline="0" dirty="0" smtClean="0">
                          <a:solidFill>
                            <a:schemeClr val="tx1"/>
                          </a:solidFill>
                          <a:effectLst/>
                          <a:latin typeface="Arial" panose="020B0604020202020204" pitchFamily="34" charset="0"/>
                          <a:ea typeface="Calibri"/>
                          <a:cs typeface="Arial" panose="020B0604020202020204" pitchFamily="34" charset="0"/>
                        </a:rPr>
                        <a:t> </a:t>
                      </a:r>
                      <a:r>
                        <a:rPr lang="en-US" sz="900" i="0" baseline="0" dirty="0" err="1" smtClean="0">
                          <a:solidFill>
                            <a:schemeClr val="tx1"/>
                          </a:solidFill>
                          <a:effectLst/>
                          <a:latin typeface="Arial" panose="020B0604020202020204" pitchFamily="34" charset="0"/>
                          <a:ea typeface="Calibri"/>
                          <a:cs typeface="Arial" panose="020B0604020202020204" pitchFamily="34" charset="0"/>
                        </a:rPr>
                        <a:t>siber</a:t>
                      </a:r>
                      <a:endParaRPr lang="en-US" sz="900" i="0" baseline="0" dirty="0" smtClean="0">
                        <a:solidFill>
                          <a:schemeClr val="tx1"/>
                        </a:solidFill>
                        <a:effectLst/>
                        <a:latin typeface="Arial" panose="020B0604020202020204" pitchFamily="34" charset="0"/>
                        <a:ea typeface="Calibri"/>
                        <a:cs typeface="Arial" panose="020B0604020202020204" pitchFamily="34" charset="0"/>
                      </a:endParaRPr>
                    </a:p>
                    <a:p>
                      <a:pPr marL="171450" indent="-171450" algn="l">
                        <a:lnSpc>
                          <a:spcPct val="115000"/>
                        </a:lnSpc>
                        <a:spcBef>
                          <a:spcPts val="300"/>
                        </a:spcBef>
                        <a:spcAft>
                          <a:spcPts val="300"/>
                        </a:spcAft>
                        <a:buFont typeface="Wingdings" panose="05000000000000000000" pitchFamily="2" charset="2"/>
                        <a:buChar char="§"/>
                      </a:pPr>
                      <a:r>
                        <a:rPr lang="en-US" sz="900" i="0" baseline="0" dirty="0" smtClean="0">
                          <a:solidFill>
                            <a:schemeClr val="tx1"/>
                          </a:solidFill>
                          <a:effectLst/>
                          <a:latin typeface="Arial" panose="020B0604020202020204" pitchFamily="34" charset="0"/>
                          <a:ea typeface="Calibri"/>
                          <a:cs typeface="Arial" panose="020B0604020202020204" pitchFamily="34" charset="0"/>
                        </a:rPr>
                        <a:t>Kos </a:t>
                      </a:r>
                      <a:r>
                        <a:rPr lang="en-US" sz="900" i="0" baseline="0" dirty="0" err="1" smtClean="0">
                          <a:solidFill>
                            <a:schemeClr val="tx1"/>
                          </a:solidFill>
                          <a:effectLst/>
                          <a:latin typeface="Arial" panose="020B0604020202020204" pitchFamily="34" charset="0"/>
                          <a:ea typeface="Calibri"/>
                          <a:cs typeface="Arial" panose="020B0604020202020204" pitchFamily="34" charset="0"/>
                        </a:rPr>
                        <a:t>berulang</a:t>
                      </a:r>
                      <a:r>
                        <a:rPr lang="en-US" sz="900" i="0" baseline="0" dirty="0" smtClean="0">
                          <a:solidFill>
                            <a:schemeClr val="tx1"/>
                          </a:solidFill>
                          <a:effectLst/>
                          <a:latin typeface="Arial" panose="020B0604020202020204" pitchFamily="34" charset="0"/>
                          <a:ea typeface="Calibri"/>
                          <a:cs typeface="Arial" panose="020B0604020202020204" pitchFamily="34" charset="0"/>
                        </a:rPr>
                        <a:t> 20% </a:t>
                      </a:r>
                      <a:r>
                        <a:rPr lang="en-US" sz="900" i="0" baseline="0" dirty="0" err="1" smtClean="0">
                          <a:solidFill>
                            <a:schemeClr val="tx1"/>
                          </a:solidFill>
                          <a:effectLst/>
                          <a:latin typeface="Arial" panose="020B0604020202020204" pitchFamily="34" charset="0"/>
                          <a:ea typeface="Calibri"/>
                          <a:cs typeface="Arial" panose="020B0604020202020204" pitchFamily="34" charset="0"/>
                        </a:rPr>
                        <a:t>daripada</a:t>
                      </a:r>
                      <a:r>
                        <a:rPr lang="en-US" sz="900" i="0" baseline="0" dirty="0" smtClean="0">
                          <a:solidFill>
                            <a:schemeClr val="tx1"/>
                          </a:solidFill>
                          <a:effectLst/>
                          <a:latin typeface="Arial" panose="020B0604020202020204" pitchFamily="34" charset="0"/>
                          <a:ea typeface="Calibri"/>
                          <a:cs typeface="Arial" panose="020B0604020202020204" pitchFamily="34" charset="0"/>
                        </a:rPr>
                        <a:t> </a:t>
                      </a:r>
                      <a:r>
                        <a:rPr lang="en-US" sz="900" i="0" baseline="0" dirty="0" err="1" smtClean="0">
                          <a:solidFill>
                            <a:schemeClr val="tx1"/>
                          </a:solidFill>
                          <a:effectLst/>
                          <a:latin typeface="Arial" panose="020B0604020202020204" pitchFamily="34" charset="0"/>
                          <a:ea typeface="Calibri"/>
                          <a:cs typeface="Arial" panose="020B0604020202020204" pitchFamily="34" charset="0"/>
                        </a:rPr>
                        <a:t>kos</a:t>
                      </a:r>
                      <a:r>
                        <a:rPr lang="en-US" sz="900" i="0" baseline="0" dirty="0" smtClean="0">
                          <a:solidFill>
                            <a:schemeClr val="tx1"/>
                          </a:solidFill>
                          <a:effectLst/>
                          <a:latin typeface="Arial" panose="020B0604020202020204" pitchFamily="34" charset="0"/>
                          <a:ea typeface="Calibri"/>
                          <a:cs typeface="Arial" panose="020B0604020202020204" pitchFamily="34" charset="0"/>
                        </a:rPr>
                        <a:t> </a:t>
                      </a:r>
                      <a:r>
                        <a:rPr lang="en-US" sz="900" i="0" baseline="0" dirty="0" err="1" smtClean="0">
                          <a:solidFill>
                            <a:schemeClr val="tx1"/>
                          </a:solidFill>
                          <a:effectLst/>
                          <a:latin typeface="Arial" panose="020B0604020202020204" pitchFamily="34" charset="0"/>
                          <a:ea typeface="Calibri"/>
                          <a:cs typeface="Arial" panose="020B0604020202020204" pitchFamily="34" charset="0"/>
                        </a:rPr>
                        <a:t>belian</a:t>
                      </a:r>
                      <a:endParaRPr lang="en-MY" sz="900" i="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extLst>
                  <a:ext uri="{0D108BD9-81ED-4DB2-BD59-A6C34878D82A}">
                    <a16:rowId xmlns="" xmlns:a16="http://schemas.microsoft.com/office/drawing/2014/main" val="10009"/>
                  </a:ext>
                </a:extLst>
              </a:tr>
              <a:tr h="293353">
                <a:tc>
                  <a:txBody>
                    <a:bodyPr/>
                    <a:lstStyle/>
                    <a:p>
                      <a:pPr algn="ctr">
                        <a:lnSpc>
                          <a:spcPct val="115000"/>
                        </a:lnSpc>
                        <a:spcBef>
                          <a:spcPts val="300"/>
                        </a:spcBef>
                        <a:spcAft>
                          <a:spcPts val="300"/>
                        </a:spcAft>
                      </a:pPr>
                      <a:r>
                        <a:rPr lang="en-US" sz="900" b="0" dirty="0">
                          <a:solidFill>
                            <a:schemeClr val="tx1"/>
                          </a:solidFill>
                          <a:effectLst/>
                          <a:latin typeface="Arial" panose="020B0604020202020204" pitchFamily="34" charset="0"/>
                          <a:ea typeface="Calibri"/>
                          <a:cs typeface="Arial" panose="020B0604020202020204" pitchFamily="34" charset="0"/>
                        </a:rPr>
                        <a:t>6. </a:t>
                      </a:r>
                      <a:endParaRPr lang="en-MY" sz="900" b="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solidFill>
                      <a:srgbClr val="00B0F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900" i="1" strike="noStrike" dirty="0">
                          <a:solidFill>
                            <a:schemeClr val="tx1"/>
                          </a:solidFill>
                          <a:effectLst/>
                          <a:latin typeface="Arial" panose="020B0604020202020204" pitchFamily="34" charset="0"/>
                          <a:ea typeface="Calibri"/>
                          <a:cs typeface="Arial" panose="020B0604020202020204" pitchFamily="34" charset="0"/>
                        </a:rPr>
                        <a:t>ETL</a:t>
                      </a:r>
                      <a:r>
                        <a:rPr lang="ms-MY" sz="900" i="1" strike="noStrike" baseline="0" dirty="0">
                          <a:solidFill>
                            <a:schemeClr val="tx1"/>
                          </a:solidFill>
                          <a:effectLst/>
                          <a:latin typeface="Arial" panose="020B0604020202020204" pitchFamily="34" charset="0"/>
                          <a:ea typeface="Calibri"/>
                          <a:cs typeface="Arial" panose="020B0604020202020204" pitchFamily="34" charset="0"/>
                        </a:rPr>
                        <a:t> </a:t>
                      </a:r>
                      <a:r>
                        <a:rPr lang="ms-MY" sz="900" i="1" strike="noStrike" baseline="0" dirty="0" smtClean="0">
                          <a:solidFill>
                            <a:schemeClr val="tx1"/>
                          </a:solidFill>
                          <a:effectLst/>
                          <a:latin typeface="Arial" panose="020B0604020202020204" pitchFamily="34" charset="0"/>
                          <a:ea typeface="Calibri"/>
                          <a:cs typeface="Arial" panose="020B0604020202020204" pitchFamily="34" charset="0"/>
                        </a:rPr>
                        <a:t>Software - Opensource</a:t>
                      </a:r>
                      <a:endParaRPr lang="ms-MY" sz="900" i="1" strike="noStrike"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algn="ctr">
                        <a:lnSpc>
                          <a:spcPct val="100000"/>
                        </a:lnSpc>
                        <a:spcBef>
                          <a:spcPts val="0"/>
                        </a:spcBef>
                        <a:spcAft>
                          <a:spcPts val="0"/>
                        </a:spcAft>
                      </a:pPr>
                      <a:r>
                        <a:rPr lang="en-US" sz="900" strike="noStrike" dirty="0">
                          <a:solidFill>
                            <a:schemeClr val="tx1"/>
                          </a:solidFill>
                          <a:effectLst/>
                          <a:latin typeface="Arial" panose="020B0604020202020204" pitchFamily="34" charset="0"/>
                          <a:ea typeface="Calibri"/>
                          <a:cs typeface="Arial" panose="020B0604020202020204" pitchFamily="34" charset="0"/>
                        </a:rPr>
                        <a:t>1</a:t>
                      </a:r>
                      <a:endParaRPr lang="en-MY" sz="900" strike="noStrike"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endParaRPr lang="en-MY" sz="900" strike="noStrike"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algn="r">
                        <a:lnSpc>
                          <a:spcPct val="100000"/>
                        </a:lnSpc>
                        <a:spcBef>
                          <a:spcPts val="0"/>
                        </a:spcBef>
                        <a:spcAft>
                          <a:spcPts val="0"/>
                        </a:spcAft>
                      </a:pPr>
                      <a:endParaRPr lang="en-MY" sz="900" strike="noStrike"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algn="r">
                        <a:lnSpc>
                          <a:spcPct val="100000"/>
                        </a:lnSpc>
                        <a:spcBef>
                          <a:spcPts val="0"/>
                        </a:spcBef>
                        <a:spcAft>
                          <a:spcPts val="0"/>
                        </a:spcAft>
                      </a:pPr>
                      <a:endParaRPr lang="en-US" sz="900" dirty="0">
                        <a:latin typeface="Arial" panose="020B0604020202020204" pitchFamily="34" charset="0"/>
                        <a:cs typeface="Arial" panose="020B0604020202020204" pitchFamily="34" charset="0"/>
                      </a:endParaRPr>
                    </a:p>
                  </a:txBody>
                  <a:tcPr marL="51435" marR="51435" marT="0" marB="0"/>
                </a:tc>
                <a:tc>
                  <a:txBody>
                    <a:bodyPr/>
                    <a:lstStyle/>
                    <a:p>
                      <a:pPr algn="ctr">
                        <a:lnSpc>
                          <a:spcPct val="115000"/>
                        </a:lnSpc>
                        <a:spcBef>
                          <a:spcPts val="300"/>
                        </a:spcBef>
                        <a:spcAft>
                          <a:spcPts val="300"/>
                        </a:spcAft>
                      </a:pPr>
                      <a:endParaRPr lang="en-MY" sz="900" i="1"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extLst>
                  <a:ext uri="{0D108BD9-81ED-4DB2-BD59-A6C34878D82A}">
                    <a16:rowId xmlns="" xmlns:a16="http://schemas.microsoft.com/office/drawing/2014/main" val="10010"/>
                  </a:ext>
                </a:extLst>
              </a:tr>
              <a:tr h="561910">
                <a:tc>
                  <a:txBody>
                    <a:bodyPr/>
                    <a:lstStyle/>
                    <a:p>
                      <a:pPr algn="ctr">
                        <a:lnSpc>
                          <a:spcPct val="115000"/>
                        </a:lnSpc>
                        <a:spcBef>
                          <a:spcPts val="300"/>
                        </a:spcBef>
                        <a:spcAft>
                          <a:spcPts val="300"/>
                        </a:spcAft>
                      </a:pPr>
                      <a:r>
                        <a:rPr lang="en-US" sz="900" b="0" dirty="0">
                          <a:solidFill>
                            <a:schemeClr val="tx1"/>
                          </a:solidFill>
                          <a:effectLst/>
                          <a:latin typeface="Arial" panose="020B0604020202020204" pitchFamily="34" charset="0"/>
                          <a:ea typeface="Calibri"/>
                          <a:cs typeface="Arial" panose="020B0604020202020204" pitchFamily="34" charset="0"/>
                        </a:rPr>
                        <a:t>7. </a:t>
                      </a:r>
                      <a:endParaRPr lang="en-MY" sz="900" b="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solidFill>
                      <a:srgbClr val="00B0F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900" i="1" strike="noStrike" dirty="0">
                          <a:solidFill>
                            <a:schemeClr val="tx1"/>
                          </a:solidFill>
                          <a:effectLst/>
                          <a:latin typeface="Arial" panose="020B0604020202020204" pitchFamily="34" charset="0"/>
                          <a:ea typeface="Calibri"/>
                          <a:cs typeface="Arial" panose="020B0604020202020204" pitchFamily="34" charset="0"/>
                        </a:rPr>
                        <a:t>Backup Software – </a:t>
                      </a:r>
                      <a:r>
                        <a:rPr lang="ms-MY" sz="900" i="1" strike="noStrike" dirty="0" smtClean="0">
                          <a:solidFill>
                            <a:schemeClr val="tx1"/>
                          </a:solidFill>
                          <a:effectLst/>
                          <a:latin typeface="Arial" panose="020B0604020202020204" pitchFamily="34" charset="0"/>
                          <a:ea typeface="Calibri"/>
                          <a:cs typeface="Arial" panose="020B0604020202020204" pitchFamily="34" charset="0"/>
                        </a:rPr>
                        <a:t>Veeam</a:t>
                      </a:r>
                    </a:p>
                    <a:p>
                      <a:pPr marL="0" marR="0" indent="0" algn="l" defTabSz="914400" rtl="0" eaLnBrk="1" fontAlgn="auto" latinLnBrk="0" hangingPunct="1">
                        <a:lnSpc>
                          <a:spcPct val="100000"/>
                        </a:lnSpc>
                        <a:spcBef>
                          <a:spcPts val="0"/>
                        </a:spcBef>
                        <a:spcAft>
                          <a:spcPts val="0"/>
                        </a:spcAft>
                        <a:buClrTx/>
                        <a:buSzTx/>
                        <a:buFontTx/>
                        <a:buNone/>
                        <a:tabLst/>
                        <a:defRPr/>
                      </a:pPr>
                      <a:endParaRPr lang="ms-MY" sz="900" i="1" strike="noStrike" dirty="0" smtClean="0">
                        <a:solidFill>
                          <a:schemeClr val="tx1"/>
                        </a:solidFill>
                        <a:effectLst/>
                        <a:latin typeface="Arial" panose="020B0604020202020204" pitchFamily="34" charset="0"/>
                        <a:ea typeface="Calibri"/>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b="0" i="0" dirty="0" smtClean="0">
                          <a:solidFill>
                            <a:schemeClr val="tx1"/>
                          </a:solidFill>
                          <a:effectLst/>
                          <a:latin typeface="Arial" panose="020B0604020202020204" pitchFamily="34" charset="0"/>
                          <a:ea typeface="Calibri"/>
                          <a:cs typeface="Arial" panose="020B0604020202020204" pitchFamily="34" charset="0"/>
                        </a:rPr>
                        <a:t>Kos </a:t>
                      </a:r>
                      <a:r>
                        <a:rPr lang="en-US" sz="900" b="0" i="0" dirty="0" err="1" smtClean="0">
                          <a:solidFill>
                            <a:schemeClr val="tx1"/>
                          </a:solidFill>
                          <a:effectLst/>
                          <a:latin typeface="Arial" panose="020B0604020202020204" pitchFamily="34" charset="0"/>
                          <a:ea typeface="Calibri"/>
                          <a:cs typeface="Arial" panose="020B0604020202020204" pitchFamily="34" charset="0"/>
                        </a:rPr>
                        <a:t>Berulang</a:t>
                      </a:r>
                      <a:endParaRPr lang="en-US" sz="900" b="0" i="0" baseline="0" dirty="0" smtClean="0">
                        <a:solidFill>
                          <a:schemeClr val="tx1"/>
                        </a:solidFill>
                        <a:effectLst/>
                        <a:latin typeface="Arial" panose="020B0604020202020204" pitchFamily="34" charset="0"/>
                        <a:ea typeface="Calibri"/>
                        <a:cs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ms-MY" sz="900" i="1" strike="noStrike" dirty="0" smtClean="0">
                          <a:solidFill>
                            <a:schemeClr val="tx1"/>
                          </a:solidFill>
                          <a:effectLst/>
                          <a:latin typeface="Arial" panose="020B0604020202020204" pitchFamily="34" charset="0"/>
                          <a:ea typeface="Calibri"/>
                          <a:cs typeface="Arial" panose="020B0604020202020204" pitchFamily="34" charset="0"/>
                        </a:rPr>
                        <a:t> </a:t>
                      </a:r>
                      <a:endParaRPr lang="ms-MY" sz="900" i="1" strike="noStrike"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algn="ctr">
                        <a:lnSpc>
                          <a:spcPct val="100000"/>
                        </a:lnSpc>
                        <a:spcBef>
                          <a:spcPts val="0"/>
                        </a:spcBef>
                        <a:spcAft>
                          <a:spcPts val="0"/>
                        </a:spcAft>
                      </a:pPr>
                      <a:r>
                        <a:rPr lang="en-US" sz="900" strike="noStrike" dirty="0" smtClean="0">
                          <a:solidFill>
                            <a:schemeClr val="tx1"/>
                          </a:solidFill>
                          <a:effectLst/>
                          <a:latin typeface="Arial" panose="020B0604020202020204" pitchFamily="34" charset="0"/>
                          <a:ea typeface="Calibri"/>
                          <a:cs typeface="Arial" panose="020B0604020202020204" pitchFamily="34" charset="0"/>
                        </a:rPr>
                        <a:t>1</a:t>
                      </a:r>
                    </a:p>
                    <a:p>
                      <a:pPr algn="ctr">
                        <a:lnSpc>
                          <a:spcPct val="100000"/>
                        </a:lnSpc>
                        <a:spcBef>
                          <a:spcPts val="0"/>
                        </a:spcBef>
                        <a:spcAft>
                          <a:spcPts val="0"/>
                        </a:spcAft>
                      </a:pPr>
                      <a:endParaRPr lang="en-US" sz="900" strike="noStrike" dirty="0" smtClean="0">
                        <a:solidFill>
                          <a:schemeClr val="tx1"/>
                        </a:solidFill>
                        <a:effectLst/>
                        <a:latin typeface="Arial" panose="020B0604020202020204" pitchFamily="34" charset="0"/>
                        <a:ea typeface="Calibri"/>
                        <a:cs typeface="Arial" panose="020B0604020202020204" pitchFamily="34" charset="0"/>
                      </a:endParaRPr>
                    </a:p>
                    <a:p>
                      <a:pPr algn="ctr">
                        <a:lnSpc>
                          <a:spcPct val="100000"/>
                        </a:lnSpc>
                        <a:spcBef>
                          <a:spcPts val="0"/>
                        </a:spcBef>
                        <a:spcAft>
                          <a:spcPts val="0"/>
                        </a:spcAft>
                      </a:pPr>
                      <a:r>
                        <a:rPr lang="en-US" sz="900" strike="noStrike" dirty="0" smtClean="0">
                          <a:solidFill>
                            <a:schemeClr val="tx1"/>
                          </a:solidFill>
                          <a:effectLst/>
                          <a:latin typeface="Arial" panose="020B0604020202020204" pitchFamily="34" charset="0"/>
                          <a:ea typeface="Calibri"/>
                          <a:cs typeface="Arial" panose="020B0604020202020204" pitchFamily="34" charset="0"/>
                        </a:rPr>
                        <a:t>1</a:t>
                      </a:r>
                      <a:endParaRPr lang="en-MY" sz="900" strike="noStrike"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endParaRPr lang="en-MY" sz="900" strike="noStrike" dirty="0" smtClean="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algn="r">
                        <a:lnSpc>
                          <a:spcPct val="100000"/>
                        </a:lnSpc>
                        <a:spcBef>
                          <a:spcPts val="0"/>
                        </a:spcBef>
                        <a:spcAft>
                          <a:spcPts val="0"/>
                        </a:spcAft>
                      </a:pPr>
                      <a:endParaRPr lang="en-MY" sz="900" strike="noStrike" dirty="0" smtClean="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algn="r">
                        <a:lnSpc>
                          <a:spcPct val="100000"/>
                        </a:lnSpc>
                        <a:spcBef>
                          <a:spcPts val="0"/>
                        </a:spcBef>
                        <a:spcAft>
                          <a:spcPts val="0"/>
                        </a:spcAft>
                      </a:pPr>
                      <a:endParaRPr lang="en-US" sz="900" dirty="0">
                        <a:latin typeface="Arial" panose="020B0604020202020204" pitchFamily="34" charset="0"/>
                        <a:cs typeface="Arial" panose="020B0604020202020204" pitchFamily="34" charset="0"/>
                      </a:endParaRPr>
                    </a:p>
                  </a:txBody>
                  <a:tcPr marL="51435" marR="51435" marT="0" marB="0"/>
                </a:tc>
                <a:tc>
                  <a:txBody>
                    <a:bodyPr/>
                    <a:lstStyle/>
                    <a:p>
                      <a:pPr algn="ctr">
                        <a:lnSpc>
                          <a:spcPct val="115000"/>
                        </a:lnSpc>
                        <a:spcBef>
                          <a:spcPts val="300"/>
                        </a:spcBef>
                        <a:spcAft>
                          <a:spcPts val="300"/>
                        </a:spcAft>
                      </a:pPr>
                      <a:endParaRPr lang="en-US" sz="900" i="1" dirty="0" smtClean="0">
                        <a:solidFill>
                          <a:schemeClr val="tx1"/>
                        </a:solidFill>
                        <a:effectLst/>
                        <a:latin typeface="Arial" panose="020B0604020202020204" pitchFamily="34" charset="0"/>
                        <a:ea typeface="Calibri"/>
                        <a:cs typeface="Arial" panose="020B0604020202020204" pitchFamily="34" charset="0"/>
                      </a:endParaRPr>
                    </a:p>
                    <a:p>
                      <a:pPr marL="0" marR="0" lvl="0" indent="0" algn="l" defTabSz="914400" rtl="0" eaLnBrk="1" fontAlgn="auto" latinLnBrk="0" hangingPunct="1">
                        <a:lnSpc>
                          <a:spcPct val="115000"/>
                        </a:lnSpc>
                        <a:spcBef>
                          <a:spcPts val="300"/>
                        </a:spcBef>
                        <a:spcAft>
                          <a:spcPts val="300"/>
                        </a:spcAft>
                        <a:buClrTx/>
                        <a:buSzTx/>
                        <a:buFontTx/>
                        <a:buNone/>
                        <a:tabLst/>
                        <a:defRPr/>
                      </a:pPr>
                      <a:r>
                        <a:rPr lang="en-US" sz="900" i="0" baseline="0" dirty="0" smtClean="0">
                          <a:solidFill>
                            <a:schemeClr val="tx1"/>
                          </a:solidFill>
                          <a:effectLst/>
                          <a:latin typeface="Arial" panose="020B0604020202020204" pitchFamily="34" charset="0"/>
                          <a:ea typeface="Calibri"/>
                          <a:cs typeface="Arial" panose="020B0604020202020204" pitchFamily="34" charset="0"/>
                        </a:rPr>
                        <a:t>Kos </a:t>
                      </a:r>
                      <a:r>
                        <a:rPr lang="en-US" sz="900" i="0" baseline="0" dirty="0" err="1" smtClean="0">
                          <a:solidFill>
                            <a:schemeClr val="tx1"/>
                          </a:solidFill>
                          <a:effectLst/>
                          <a:latin typeface="Arial" panose="020B0604020202020204" pitchFamily="34" charset="0"/>
                          <a:ea typeface="Calibri"/>
                          <a:cs typeface="Arial" panose="020B0604020202020204" pitchFamily="34" charset="0"/>
                        </a:rPr>
                        <a:t>berdasarkan</a:t>
                      </a:r>
                      <a:r>
                        <a:rPr lang="en-US" sz="900" i="0" baseline="0" dirty="0" smtClean="0">
                          <a:solidFill>
                            <a:schemeClr val="tx1"/>
                          </a:solidFill>
                          <a:effectLst/>
                          <a:latin typeface="Arial" panose="020B0604020202020204" pitchFamily="34" charset="0"/>
                          <a:ea typeface="Calibri"/>
                          <a:cs typeface="Arial" panose="020B0604020202020204" pitchFamily="34" charset="0"/>
                        </a:rPr>
                        <a:t> </a:t>
                      </a:r>
                      <a:r>
                        <a:rPr lang="en-US" sz="900" i="0" baseline="0" dirty="0" err="1" smtClean="0">
                          <a:solidFill>
                            <a:schemeClr val="tx1"/>
                          </a:solidFill>
                          <a:effectLst/>
                          <a:latin typeface="Arial" panose="020B0604020202020204" pitchFamily="34" charset="0"/>
                          <a:ea typeface="Calibri"/>
                          <a:cs typeface="Arial" panose="020B0604020202020204" pitchFamily="34" charset="0"/>
                        </a:rPr>
                        <a:t>kepada</a:t>
                      </a:r>
                      <a:r>
                        <a:rPr lang="en-US" sz="900" i="0" baseline="0" dirty="0" smtClean="0">
                          <a:solidFill>
                            <a:schemeClr val="tx1"/>
                          </a:solidFill>
                          <a:effectLst/>
                          <a:latin typeface="Arial" panose="020B0604020202020204" pitchFamily="34" charset="0"/>
                          <a:ea typeface="Calibri"/>
                          <a:cs typeface="Arial" panose="020B0604020202020204" pitchFamily="34" charset="0"/>
                        </a:rPr>
                        <a:t> </a:t>
                      </a:r>
                      <a:r>
                        <a:rPr lang="en-US" sz="900" i="1" baseline="0" dirty="0" smtClean="0">
                          <a:solidFill>
                            <a:schemeClr val="tx1"/>
                          </a:solidFill>
                          <a:effectLst/>
                          <a:latin typeface="Arial" panose="020B0604020202020204" pitchFamily="34" charset="0"/>
                          <a:ea typeface="Calibri"/>
                          <a:cs typeface="Arial" panose="020B0604020202020204" pitchFamily="34" charset="0"/>
                        </a:rPr>
                        <a:t>Annual subscription </a:t>
                      </a:r>
                      <a:endParaRPr lang="en-MY" sz="900" i="1" dirty="0" smtClean="0">
                        <a:solidFill>
                          <a:schemeClr val="tx1"/>
                        </a:solidFill>
                        <a:effectLst/>
                        <a:latin typeface="Arial" panose="020B0604020202020204" pitchFamily="34" charset="0"/>
                        <a:ea typeface="Calibri"/>
                        <a:cs typeface="Arial" panose="020B0604020202020204" pitchFamily="34" charset="0"/>
                      </a:endParaRPr>
                    </a:p>
                  </a:txBody>
                  <a:tcPr marL="51435" marR="51435" marT="0" marB="0"/>
                </a:tc>
                <a:extLst>
                  <a:ext uri="{0D108BD9-81ED-4DB2-BD59-A6C34878D82A}">
                    <a16:rowId xmlns="" xmlns:a16="http://schemas.microsoft.com/office/drawing/2014/main" val="10011"/>
                  </a:ext>
                </a:extLst>
              </a:tr>
              <a:tr h="842530">
                <a:tc>
                  <a:txBody>
                    <a:bodyPr/>
                    <a:lstStyle/>
                    <a:p>
                      <a:pPr algn="ctr">
                        <a:lnSpc>
                          <a:spcPct val="115000"/>
                        </a:lnSpc>
                        <a:spcBef>
                          <a:spcPts val="300"/>
                        </a:spcBef>
                        <a:spcAft>
                          <a:spcPts val="300"/>
                        </a:spcAft>
                      </a:pPr>
                      <a:r>
                        <a:rPr lang="en-MY" sz="900" b="0" dirty="0" smtClean="0">
                          <a:solidFill>
                            <a:schemeClr val="tx1"/>
                          </a:solidFill>
                          <a:effectLst/>
                          <a:latin typeface="Arial" panose="020B0604020202020204" pitchFamily="34" charset="0"/>
                          <a:ea typeface="Calibri"/>
                          <a:cs typeface="Arial" panose="020B0604020202020204" pitchFamily="34" charset="0"/>
                        </a:rPr>
                        <a:t>8.</a:t>
                      </a:r>
                      <a:endParaRPr lang="en-MY" sz="900" b="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solidFill>
                      <a:srgbClr val="00B0F0"/>
                    </a:solidFill>
                  </a:tcPr>
                </a:tc>
                <a:tc>
                  <a:txBody>
                    <a:bodyPr/>
                    <a:lstStyle/>
                    <a:p>
                      <a:pPr>
                        <a:lnSpc>
                          <a:spcPct val="100000"/>
                        </a:lnSpc>
                        <a:spcBef>
                          <a:spcPts val="0"/>
                        </a:spcBef>
                        <a:spcAft>
                          <a:spcPts val="0"/>
                        </a:spcAft>
                      </a:pPr>
                      <a:r>
                        <a:rPr lang="en-US" sz="900" b="0" dirty="0" err="1">
                          <a:solidFill>
                            <a:schemeClr val="tx1"/>
                          </a:solidFill>
                          <a:latin typeface="Arial" pitchFamily="34" charset="0"/>
                          <a:cs typeface="Arial" pitchFamily="34" charset="0"/>
                        </a:rPr>
                        <a:t>MyCall</a:t>
                      </a:r>
                      <a:r>
                        <a:rPr lang="en-US" sz="900" b="0" baseline="0" dirty="0">
                          <a:solidFill>
                            <a:schemeClr val="tx1"/>
                          </a:solidFill>
                          <a:latin typeface="Arial" pitchFamily="34" charset="0"/>
                          <a:cs typeface="Arial" pitchFamily="34" charset="0"/>
                        </a:rPr>
                        <a:t> </a:t>
                      </a:r>
                      <a:r>
                        <a:rPr lang="en-US" sz="900" b="0" baseline="0" dirty="0" smtClean="0">
                          <a:solidFill>
                            <a:schemeClr val="tx1"/>
                          </a:solidFill>
                          <a:latin typeface="Arial" pitchFamily="34" charset="0"/>
                          <a:cs typeface="Arial" pitchFamily="34" charset="0"/>
                        </a:rPr>
                        <a:t>Software</a:t>
                      </a:r>
                      <a:endParaRPr lang="en-US" sz="900" b="0" dirty="0">
                        <a:solidFill>
                          <a:schemeClr val="tx1"/>
                        </a:solidFill>
                        <a:latin typeface="Arial" pitchFamily="34" charset="0"/>
                        <a:cs typeface="Arial" pitchFamily="34" charset="0"/>
                      </a:endParaRPr>
                    </a:p>
                    <a:p>
                      <a:pPr marL="171450" indent="-171450">
                        <a:lnSpc>
                          <a:spcPct val="100000"/>
                        </a:lnSpc>
                        <a:spcBef>
                          <a:spcPts val="0"/>
                        </a:spcBef>
                        <a:spcAft>
                          <a:spcPts val="0"/>
                        </a:spcAft>
                        <a:buFont typeface="Arial" pitchFamily="34" charset="0"/>
                        <a:buChar char="•"/>
                      </a:pPr>
                      <a:r>
                        <a:rPr lang="en-US" sz="900" b="0" baseline="0" dirty="0" err="1" smtClean="0">
                          <a:solidFill>
                            <a:schemeClr val="tx1"/>
                          </a:solidFill>
                          <a:latin typeface="Arial" pitchFamily="34" charset="0"/>
                          <a:cs typeface="Arial" pitchFamily="34" charset="0"/>
                        </a:rPr>
                        <a:t>MyCall</a:t>
                      </a:r>
                      <a:r>
                        <a:rPr lang="en-US" sz="900" b="0" baseline="0" dirty="0" smtClean="0">
                          <a:solidFill>
                            <a:schemeClr val="tx1"/>
                          </a:solidFill>
                          <a:latin typeface="Arial" pitchFamily="34" charset="0"/>
                          <a:cs typeface="Arial" pitchFamily="34" charset="0"/>
                        </a:rPr>
                        <a:t> software</a:t>
                      </a:r>
                      <a:endParaRPr lang="en-US" sz="900" b="0" baseline="0" dirty="0">
                        <a:solidFill>
                          <a:schemeClr val="tx1"/>
                        </a:solidFill>
                        <a:latin typeface="Arial" pitchFamily="34" charset="0"/>
                        <a:cs typeface="Arial" pitchFamily="34" charset="0"/>
                      </a:endParaRPr>
                    </a:p>
                    <a:p>
                      <a:pPr marL="171450" indent="-171450">
                        <a:lnSpc>
                          <a:spcPct val="100000"/>
                        </a:lnSpc>
                        <a:spcBef>
                          <a:spcPts val="0"/>
                        </a:spcBef>
                        <a:spcAft>
                          <a:spcPts val="0"/>
                        </a:spcAft>
                        <a:buFont typeface="Arial" pitchFamily="34" charset="0"/>
                        <a:buChar char="•"/>
                      </a:pPr>
                      <a:r>
                        <a:rPr lang="en-US" sz="900" b="0" dirty="0" smtClean="0">
                          <a:solidFill>
                            <a:schemeClr val="tx1"/>
                          </a:solidFill>
                          <a:latin typeface="Arial" pitchFamily="34" charset="0"/>
                          <a:cs typeface="Arial" pitchFamily="34" charset="0"/>
                        </a:rPr>
                        <a:t>15 agent </a:t>
                      </a:r>
                      <a:r>
                        <a:rPr lang="en-US" sz="900" b="0" dirty="0">
                          <a:solidFill>
                            <a:schemeClr val="tx1"/>
                          </a:solidFill>
                          <a:latin typeface="Arial" pitchFamily="34" charset="0"/>
                          <a:cs typeface="Arial" pitchFamily="34" charset="0"/>
                        </a:rPr>
                        <a:t>monitoring</a:t>
                      </a:r>
                      <a:r>
                        <a:rPr lang="en-US" sz="900" b="0" baseline="0" dirty="0">
                          <a:solidFill>
                            <a:schemeClr val="tx1"/>
                          </a:solidFill>
                          <a:latin typeface="Arial" pitchFamily="34" charset="0"/>
                          <a:cs typeface="Arial" pitchFamily="34" charset="0"/>
                        </a:rPr>
                        <a:t> license c/w 1 x ACD </a:t>
                      </a:r>
                    </a:p>
                    <a:p>
                      <a:pPr marL="171450" indent="-171450">
                        <a:lnSpc>
                          <a:spcPct val="100000"/>
                        </a:lnSpc>
                        <a:spcBef>
                          <a:spcPts val="0"/>
                        </a:spcBef>
                        <a:spcAft>
                          <a:spcPts val="0"/>
                        </a:spcAft>
                        <a:buFont typeface="Arial" pitchFamily="34" charset="0"/>
                        <a:buChar char="•"/>
                      </a:pPr>
                      <a:r>
                        <a:rPr lang="en-US" sz="900" b="0" baseline="0" dirty="0" smtClean="0">
                          <a:solidFill>
                            <a:schemeClr val="tx1"/>
                          </a:solidFill>
                          <a:latin typeface="Arial" pitchFamily="34" charset="0"/>
                          <a:cs typeface="Arial" pitchFamily="34" charset="0"/>
                        </a:rPr>
                        <a:t>15 </a:t>
                      </a:r>
                      <a:r>
                        <a:rPr lang="en-US" sz="900" b="0" baseline="0" dirty="0">
                          <a:solidFill>
                            <a:schemeClr val="tx1"/>
                          </a:solidFill>
                          <a:latin typeface="Arial" pitchFamily="34" charset="0"/>
                          <a:cs typeface="Arial" pitchFamily="34" charset="0"/>
                        </a:rPr>
                        <a:t>unit </a:t>
                      </a:r>
                      <a:r>
                        <a:rPr lang="en-US" sz="900" b="0" baseline="0" dirty="0" err="1" smtClean="0">
                          <a:solidFill>
                            <a:schemeClr val="tx1"/>
                          </a:solidFill>
                          <a:latin typeface="Arial" pitchFamily="34" charset="0"/>
                          <a:cs typeface="Arial" pitchFamily="34" charset="0"/>
                        </a:rPr>
                        <a:t>telefon</a:t>
                      </a:r>
                      <a:endParaRPr lang="en-US" sz="900" b="0" baseline="0" dirty="0" smtClean="0">
                        <a:solidFill>
                          <a:schemeClr val="tx1"/>
                        </a:solidFill>
                        <a:latin typeface="Arial" pitchFamily="34" charset="0"/>
                        <a:cs typeface="Arial" pitchFamily="34" charset="0"/>
                      </a:endParaRPr>
                    </a:p>
                  </a:txBody>
                  <a:tcPr marL="51435" marR="51435" marT="0" marB="0"/>
                </a:tc>
                <a:tc>
                  <a:txBody>
                    <a:bodyPr/>
                    <a:lstStyle/>
                    <a:p>
                      <a:pPr algn="ctr">
                        <a:lnSpc>
                          <a:spcPct val="100000"/>
                        </a:lnSpc>
                        <a:spcBef>
                          <a:spcPts val="0"/>
                        </a:spcBef>
                        <a:spcAft>
                          <a:spcPts val="0"/>
                        </a:spcAft>
                      </a:pPr>
                      <a:r>
                        <a:rPr lang="en-US" sz="900" dirty="0">
                          <a:latin typeface="Arial" pitchFamily="34" charset="0"/>
                          <a:cs typeface="Arial" pitchFamily="34" charset="0"/>
                        </a:rPr>
                        <a:t>1</a:t>
                      </a:r>
                    </a:p>
                  </a:txBody>
                  <a:tcPr marL="51435" marR="51435" marT="0" marB="0"/>
                </a:tc>
                <a:tc>
                  <a:txBody>
                    <a:bodyPr/>
                    <a:lstStyle/>
                    <a:p>
                      <a:pPr algn="r">
                        <a:lnSpc>
                          <a:spcPct val="100000"/>
                        </a:lnSpc>
                        <a:spcBef>
                          <a:spcPts val="0"/>
                        </a:spcBef>
                        <a:spcAft>
                          <a:spcPts val="0"/>
                        </a:spcAft>
                      </a:pPr>
                      <a:endParaRPr lang="en-US" sz="900" dirty="0" smtClean="0">
                        <a:latin typeface="Arial" pitchFamily="34" charset="0"/>
                        <a:cs typeface="Arial" pitchFamily="34" charset="0"/>
                      </a:endParaRPr>
                    </a:p>
                  </a:txBody>
                  <a:tcPr marL="51435" marR="51435" marT="0" marB="0"/>
                </a:tc>
                <a:tc>
                  <a:txBody>
                    <a:bodyPr/>
                    <a:lstStyle/>
                    <a:p>
                      <a:pPr algn="r">
                        <a:lnSpc>
                          <a:spcPct val="100000"/>
                        </a:lnSpc>
                        <a:spcBef>
                          <a:spcPts val="0"/>
                        </a:spcBef>
                        <a:spcAft>
                          <a:spcPts val="0"/>
                        </a:spcAft>
                      </a:pPr>
                      <a:endParaRPr lang="en-US" sz="900" dirty="0" smtClean="0">
                        <a:latin typeface="Arial" pitchFamily="34" charset="0"/>
                        <a:cs typeface="Arial" pitchFamily="34" charset="0"/>
                      </a:endParaRPr>
                    </a:p>
                  </a:txBody>
                  <a:tcPr marL="51435" marR="51435" marT="0" marB="0"/>
                </a:tc>
                <a:tc>
                  <a:txBody>
                    <a:bodyPr/>
                    <a:lstStyle/>
                    <a:p>
                      <a:pPr algn="r">
                        <a:lnSpc>
                          <a:spcPct val="100000"/>
                        </a:lnSpc>
                        <a:spcBef>
                          <a:spcPts val="0"/>
                        </a:spcBef>
                        <a:spcAft>
                          <a:spcPts val="0"/>
                        </a:spcAft>
                      </a:pPr>
                      <a:endParaRPr lang="en-US" sz="900" dirty="0">
                        <a:latin typeface="Arial" panose="020B0604020202020204" pitchFamily="34" charset="0"/>
                        <a:cs typeface="Arial" panose="020B0604020202020204" pitchFamily="34" charset="0"/>
                      </a:endParaRPr>
                    </a:p>
                  </a:txBody>
                  <a:tcPr marL="51435" marR="51435" marT="0" marB="0"/>
                </a:tc>
                <a:tc>
                  <a:txBody>
                    <a:bodyPr/>
                    <a:lstStyle/>
                    <a:p>
                      <a:pPr marL="0" marR="0" indent="0" algn="l" defTabSz="914400" rtl="0" eaLnBrk="1" fontAlgn="auto" latinLnBrk="0" hangingPunct="1">
                        <a:lnSpc>
                          <a:spcPct val="115000"/>
                        </a:lnSpc>
                        <a:spcBef>
                          <a:spcPts val="300"/>
                        </a:spcBef>
                        <a:spcAft>
                          <a:spcPts val="300"/>
                        </a:spcAft>
                        <a:buClrTx/>
                        <a:buSzTx/>
                        <a:buFontTx/>
                        <a:buNone/>
                        <a:tabLst/>
                        <a:defRPr/>
                      </a:pPr>
                      <a:r>
                        <a:rPr lang="en-US" sz="900" u="sng" baseline="0" dirty="0" err="1">
                          <a:effectLst/>
                          <a:latin typeface="Arial" panose="020B0604020202020204" pitchFamily="34" charset="0"/>
                          <a:ea typeface="Calibri"/>
                          <a:cs typeface="Arial" panose="020B0604020202020204" pitchFamily="34" charset="0"/>
                        </a:rPr>
                        <a:t>Justifikasi</a:t>
                      </a:r>
                      <a:r>
                        <a:rPr lang="en-US" sz="900" u="sng" baseline="0" dirty="0">
                          <a:effectLst/>
                          <a:latin typeface="Arial" panose="020B0604020202020204" pitchFamily="34" charset="0"/>
                          <a:ea typeface="Calibri"/>
                          <a:cs typeface="Arial" panose="020B0604020202020204" pitchFamily="34" charset="0"/>
                        </a:rPr>
                        <a:t>:</a:t>
                      </a:r>
                    </a:p>
                    <a:p>
                      <a:pPr marL="0" marR="0" indent="0" algn="l" defTabSz="914400" rtl="0" eaLnBrk="1" fontAlgn="auto" latinLnBrk="0" hangingPunct="1">
                        <a:lnSpc>
                          <a:spcPct val="115000"/>
                        </a:lnSpc>
                        <a:spcBef>
                          <a:spcPts val="300"/>
                        </a:spcBef>
                        <a:spcAft>
                          <a:spcPts val="300"/>
                        </a:spcAft>
                        <a:buClrTx/>
                        <a:buSzTx/>
                        <a:buFontTx/>
                        <a:buNone/>
                        <a:tabLst/>
                        <a:defRPr/>
                      </a:pPr>
                      <a:r>
                        <a:rPr lang="en-US" sz="900" baseline="0" dirty="0" err="1">
                          <a:effectLst/>
                          <a:latin typeface="Arial" panose="020B0604020202020204" pitchFamily="34" charset="0"/>
                          <a:ea typeface="Calibri"/>
                          <a:cs typeface="Arial" panose="020B0604020202020204" pitchFamily="34" charset="0"/>
                        </a:rPr>
                        <a:t>Perisian</a:t>
                      </a:r>
                      <a:r>
                        <a:rPr lang="en-US" sz="900" baseline="0" dirty="0">
                          <a:effectLst/>
                          <a:latin typeface="Arial" panose="020B0604020202020204" pitchFamily="34" charset="0"/>
                          <a:ea typeface="Calibri"/>
                          <a:cs typeface="Arial" panose="020B0604020202020204" pitchFamily="34" charset="0"/>
                        </a:rPr>
                        <a:t> </a:t>
                      </a:r>
                      <a:r>
                        <a:rPr lang="en-US" sz="900" baseline="0" dirty="0" err="1">
                          <a:effectLst/>
                          <a:latin typeface="Arial" panose="020B0604020202020204" pitchFamily="34" charset="0"/>
                          <a:ea typeface="Calibri"/>
                          <a:cs typeface="Arial" panose="020B0604020202020204" pitchFamily="34" charset="0"/>
                        </a:rPr>
                        <a:t>dan</a:t>
                      </a:r>
                      <a:r>
                        <a:rPr lang="en-US" sz="900" baseline="0" dirty="0">
                          <a:effectLst/>
                          <a:latin typeface="Arial" panose="020B0604020202020204" pitchFamily="34" charset="0"/>
                          <a:ea typeface="Calibri"/>
                          <a:cs typeface="Arial" panose="020B0604020202020204" pitchFamily="34" charset="0"/>
                        </a:rPr>
                        <a:t> </a:t>
                      </a:r>
                      <a:r>
                        <a:rPr lang="en-US" sz="900" baseline="0" dirty="0" err="1">
                          <a:effectLst/>
                          <a:latin typeface="Arial" panose="020B0604020202020204" pitchFamily="34" charset="0"/>
                          <a:ea typeface="Calibri"/>
                          <a:cs typeface="Arial" panose="020B0604020202020204" pitchFamily="34" charset="0"/>
                        </a:rPr>
                        <a:t>perkakasan</a:t>
                      </a:r>
                      <a:r>
                        <a:rPr lang="en-US" sz="900" baseline="0" dirty="0">
                          <a:effectLst/>
                          <a:latin typeface="Arial" panose="020B0604020202020204" pitchFamily="34" charset="0"/>
                          <a:ea typeface="Calibri"/>
                          <a:cs typeface="Arial" panose="020B0604020202020204" pitchFamily="34" charset="0"/>
                        </a:rPr>
                        <a:t> </a:t>
                      </a:r>
                      <a:r>
                        <a:rPr lang="en-US" sz="900" baseline="0" dirty="0" err="1">
                          <a:effectLst/>
                          <a:latin typeface="Arial" panose="020B0604020202020204" pitchFamily="34" charset="0"/>
                          <a:ea typeface="Calibri"/>
                          <a:cs typeface="Arial" panose="020B0604020202020204" pitchFamily="34" charset="0"/>
                        </a:rPr>
                        <a:t>bagi</a:t>
                      </a:r>
                      <a:r>
                        <a:rPr lang="en-US" sz="900" baseline="0" dirty="0">
                          <a:effectLst/>
                          <a:latin typeface="Arial" panose="020B0604020202020204" pitchFamily="34" charset="0"/>
                          <a:ea typeface="Calibri"/>
                          <a:cs typeface="Arial" panose="020B0604020202020204" pitchFamily="34" charset="0"/>
                        </a:rPr>
                        <a:t> </a:t>
                      </a:r>
                      <a:r>
                        <a:rPr lang="en-US" sz="900" baseline="0" dirty="0" err="1">
                          <a:effectLst/>
                          <a:latin typeface="Arial" panose="020B0604020202020204" pitchFamily="34" charset="0"/>
                          <a:ea typeface="Calibri"/>
                          <a:cs typeface="Arial" panose="020B0604020202020204" pitchFamily="34" charset="0"/>
                        </a:rPr>
                        <a:t>pengendalian</a:t>
                      </a:r>
                      <a:r>
                        <a:rPr lang="en-US" sz="900" baseline="0" dirty="0">
                          <a:effectLst/>
                          <a:latin typeface="Arial" panose="020B0604020202020204" pitchFamily="34" charset="0"/>
                          <a:ea typeface="Calibri"/>
                          <a:cs typeface="Arial" panose="020B0604020202020204" pitchFamily="34" charset="0"/>
                        </a:rPr>
                        <a:t>/</a:t>
                      </a:r>
                      <a:r>
                        <a:rPr lang="en-US" sz="900" baseline="0" dirty="0" err="1">
                          <a:effectLst/>
                          <a:latin typeface="Arial" panose="020B0604020202020204" pitchFamily="34" charset="0"/>
                          <a:ea typeface="Calibri"/>
                          <a:cs typeface="Arial" panose="020B0604020202020204" pitchFamily="34" charset="0"/>
                        </a:rPr>
                        <a:t>rekod</a:t>
                      </a:r>
                      <a:r>
                        <a:rPr lang="en-US" sz="900" baseline="0" dirty="0">
                          <a:effectLst/>
                          <a:latin typeface="Arial" panose="020B0604020202020204" pitchFamily="34" charset="0"/>
                          <a:ea typeface="Calibri"/>
                          <a:cs typeface="Arial" panose="020B0604020202020204" pitchFamily="34" charset="0"/>
                        </a:rPr>
                        <a:t> </a:t>
                      </a:r>
                      <a:r>
                        <a:rPr lang="en-US" sz="900" baseline="0" dirty="0" err="1">
                          <a:effectLst/>
                          <a:latin typeface="Arial" panose="020B0604020202020204" pitchFamily="34" charset="0"/>
                          <a:ea typeface="Calibri"/>
                          <a:cs typeface="Arial" panose="020B0604020202020204" pitchFamily="34" charset="0"/>
                        </a:rPr>
                        <a:t>panggilan</a:t>
                      </a:r>
                      <a:r>
                        <a:rPr lang="en-US" sz="900" baseline="0" dirty="0">
                          <a:effectLst/>
                          <a:latin typeface="Arial" panose="020B0604020202020204" pitchFamily="34" charset="0"/>
                          <a:ea typeface="Calibri"/>
                          <a:cs typeface="Arial" panose="020B0604020202020204" pitchFamily="34" charset="0"/>
                        </a:rPr>
                        <a:t> </a:t>
                      </a:r>
                      <a:r>
                        <a:rPr lang="en-US" sz="900" baseline="0" dirty="0" err="1">
                          <a:effectLst/>
                          <a:latin typeface="Arial" panose="020B0604020202020204" pitchFamily="34" charset="0"/>
                          <a:ea typeface="Calibri"/>
                          <a:cs typeface="Arial" panose="020B0604020202020204" pitchFamily="34" charset="0"/>
                        </a:rPr>
                        <a:t>keluar</a:t>
                      </a:r>
                      <a:r>
                        <a:rPr lang="en-US" sz="900" baseline="0" dirty="0">
                          <a:effectLst/>
                          <a:latin typeface="Arial" panose="020B0604020202020204" pitchFamily="34" charset="0"/>
                          <a:ea typeface="Calibri"/>
                          <a:cs typeface="Arial" panose="020B0604020202020204" pitchFamily="34" charset="0"/>
                        </a:rPr>
                        <a:t>/</a:t>
                      </a:r>
                      <a:r>
                        <a:rPr lang="en-US" sz="900" baseline="0" dirty="0" err="1">
                          <a:effectLst/>
                          <a:latin typeface="Arial" panose="020B0604020202020204" pitchFamily="34" charset="0"/>
                          <a:ea typeface="Calibri"/>
                          <a:cs typeface="Arial" panose="020B0604020202020204" pitchFamily="34" charset="0"/>
                        </a:rPr>
                        <a:t>masuk</a:t>
                      </a:r>
                      <a:r>
                        <a:rPr lang="en-US" sz="900" baseline="0" dirty="0" smtClean="0">
                          <a:effectLst/>
                          <a:latin typeface="Arial" panose="020B0604020202020204" pitchFamily="34" charset="0"/>
                          <a:ea typeface="Calibri"/>
                          <a:cs typeface="Arial" panose="020B0604020202020204" pitchFamily="34" charset="0"/>
                        </a:rPr>
                        <a:t>.</a:t>
                      </a:r>
                    </a:p>
                  </a:txBody>
                  <a:tcPr marL="51435" marR="51435" marT="0" marB="0"/>
                </a:tc>
              </a:tr>
              <a:tr h="421265">
                <a:tc>
                  <a:txBody>
                    <a:bodyPr/>
                    <a:lstStyle/>
                    <a:p>
                      <a:pPr algn="ctr">
                        <a:lnSpc>
                          <a:spcPct val="115000"/>
                        </a:lnSpc>
                        <a:spcBef>
                          <a:spcPts val="300"/>
                        </a:spcBef>
                        <a:spcAft>
                          <a:spcPts val="300"/>
                        </a:spcAft>
                      </a:pPr>
                      <a:r>
                        <a:rPr lang="en-MY" sz="900" b="0" dirty="0" smtClean="0">
                          <a:solidFill>
                            <a:schemeClr val="tx1"/>
                          </a:solidFill>
                          <a:effectLst/>
                          <a:latin typeface="Arial" panose="020B0604020202020204" pitchFamily="34" charset="0"/>
                          <a:ea typeface="Calibri"/>
                          <a:cs typeface="Arial" panose="020B0604020202020204" pitchFamily="34" charset="0"/>
                        </a:rPr>
                        <a:t>9.</a:t>
                      </a:r>
                      <a:endParaRPr lang="en-MY" sz="900" b="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solidFill>
                      <a:srgbClr val="00B0F0"/>
                    </a:solidFill>
                  </a:tcPr>
                </a:tc>
                <a:tc>
                  <a:txBody>
                    <a:bodyPr/>
                    <a:lstStyle/>
                    <a:p>
                      <a:pPr marL="0" indent="0">
                        <a:lnSpc>
                          <a:spcPct val="100000"/>
                        </a:lnSpc>
                        <a:spcBef>
                          <a:spcPts val="0"/>
                        </a:spcBef>
                        <a:spcAft>
                          <a:spcPts val="0"/>
                        </a:spcAft>
                        <a:buFont typeface="Arial" pitchFamily="34" charset="0"/>
                        <a:buNone/>
                      </a:pPr>
                      <a:r>
                        <a:rPr lang="en-US" sz="900" b="0" baseline="0" dirty="0" smtClean="0">
                          <a:solidFill>
                            <a:schemeClr val="tx1"/>
                          </a:solidFill>
                          <a:latin typeface="Arial" pitchFamily="34" charset="0"/>
                          <a:cs typeface="Arial" pitchFamily="34" charset="0"/>
                        </a:rPr>
                        <a:t>Hypervisor Server &amp; DR</a:t>
                      </a:r>
                      <a:endParaRPr lang="en-US" sz="900" b="0" baseline="0" dirty="0">
                        <a:solidFill>
                          <a:schemeClr val="tx1"/>
                        </a:solidFill>
                        <a:latin typeface="Arial" pitchFamily="34" charset="0"/>
                        <a:cs typeface="Arial" pitchFamily="34" charset="0"/>
                      </a:endParaRPr>
                    </a:p>
                  </a:txBody>
                  <a:tcPr marL="51435" marR="51435" marT="0" marB="0"/>
                </a:tc>
                <a:tc>
                  <a:txBody>
                    <a:bodyPr/>
                    <a:lstStyle/>
                    <a:p>
                      <a:pPr algn="ctr">
                        <a:lnSpc>
                          <a:spcPct val="100000"/>
                        </a:lnSpc>
                        <a:spcBef>
                          <a:spcPts val="0"/>
                        </a:spcBef>
                        <a:spcAft>
                          <a:spcPts val="0"/>
                        </a:spcAft>
                      </a:pPr>
                      <a:r>
                        <a:rPr lang="en-US" sz="900" dirty="0" smtClean="0">
                          <a:latin typeface="Arial" pitchFamily="34" charset="0"/>
                          <a:cs typeface="Arial" pitchFamily="34" charset="0"/>
                        </a:rPr>
                        <a:t>1</a:t>
                      </a:r>
                      <a:endParaRPr lang="en-US" sz="900" dirty="0">
                        <a:latin typeface="Arial" pitchFamily="34" charset="0"/>
                        <a:cs typeface="Arial" pitchFamily="34" charset="0"/>
                      </a:endParaRPr>
                    </a:p>
                  </a:txBody>
                  <a:tcPr marL="51435" marR="51435" marT="0" marB="0"/>
                </a:tc>
                <a:tc>
                  <a:txBody>
                    <a:bodyPr/>
                    <a:lstStyle/>
                    <a:p>
                      <a:pPr algn="r">
                        <a:lnSpc>
                          <a:spcPct val="100000"/>
                        </a:lnSpc>
                        <a:spcBef>
                          <a:spcPts val="0"/>
                        </a:spcBef>
                        <a:spcAft>
                          <a:spcPts val="0"/>
                        </a:spcAft>
                      </a:pPr>
                      <a:endParaRPr lang="en-US" sz="900" dirty="0">
                        <a:latin typeface="Arial" pitchFamily="34" charset="0"/>
                        <a:cs typeface="Arial" pitchFamily="34" charset="0"/>
                      </a:endParaRPr>
                    </a:p>
                  </a:txBody>
                  <a:tcPr marL="51435" marR="51435" marT="0" marB="0"/>
                </a:tc>
                <a:tc>
                  <a:txBody>
                    <a:bodyPr/>
                    <a:lstStyle/>
                    <a:p>
                      <a:pPr algn="r">
                        <a:lnSpc>
                          <a:spcPct val="100000"/>
                        </a:lnSpc>
                        <a:spcBef>
                          <a:spcPts val="0"/>
                        </a:spcBef>
                        <a:spcAft>
                          <a:spcPts val="0"/>
                        </a:spcAft>
                      </a:pPr>
                      <a:endParaRPr lang="en-US" sz="900" dirty="0">
                        <a:latin typeface="Arial" pitchFamily="34" charset="0"/>
                        <a:cs typeface="Arial" pitchFamily="34" charset="0"/>
                      </a:endParaRPr>
                    </a:p>
                  </a:txBody>
                  <a:tcPr marL="51435" marR="51435" marT="0" marB="0"/>
                </a:tc>
                <a:tc>
                  <a:txBody>
                    <a:bodyPr/>
                    <a:lstStyle/>
                    <a:p>
                      <a:pPr algn="r">
                        <a:lnSpc>
                          <a:spcPct val="100000"/>
                        </a:lnSpc>
                        <a:spcBef>
                          <a:spcPts val="0"/>
                        </a:spcBef>
                        <a:spcAft>
                          <a:spcPts val="0"/>
                        </a:spcAft>
                      </a:pPr>
                      <a:endParaRPr lang="en-US" sz="900" dirty="0">
                        <a:latin typeface="Arial" panose="020B0604020202020204" pitchFamily="34" charset="0"/>
                        <a:cs typeface="Arial" panose="020B0604020202020204" pitchFamily="34" charset="0"/>
                      </a:endParaRPr>
                    </a:p>
                  </a:txBody>
                  <a:tcPr marL="51435" marR="51435" marT="0" marB="0"/>
                </a:tc>
                <a:tc>
                  <a:txBody>
                    <a:bodyPr/>
                    <a:lstStyle/>
                    <a:p>
                      <a:pPr marL="0" marR="0" indent="0" algn="l" defTabSz="914400" rtl="0" eaLnBrk="1" fontAlgn="auto" latinLnBrk="0" hangingPunct="1">
                        <a:lnSpc>
                          <a:spcPct val="115000"/>
                        </a:lnSpc>
                        <a:spcBef>
                          <a:spcPts val="300"/>
                        </a:spcBef>
                        <a:spcAft>
                          <a:spcPts val="300"/>
                        </a:spcAft>
                        <a:buClrTx/>
                        <a:buSzTx/>
                        <a:buFontTx/>
                        <a:buNone/>
                        <a:tabLst/>
                        <a:defRPr/>
                      </a:pPr>
                      <a:r>
                        <a:rPr lang="en-MY" sz="900" baseline="0" dirty="0" err="1" smtClean="0">
                          <a:effectLst/>
                          <a:latin typeface="Arial" panose="020B0604020202020204" pitchFamily="34" charset="0"/>
                          <a:ea typeface="Calibri"/>
                          <a:cs typeface="Arial" panose="020B0604020202020204" pitchFamily="34" charset="0"/>
                        </a:rPr>
                        <a:t>Menggunakan</a:t>
                      </a:r>
                      <a:r>
                        <a:rPr lang="en-MY" sz="900" baseline="0" dirty="0" smtClean="0">
                          <a:effectLst/>
                          <a:latin typeface="Arial" panose="020B0604020202020204" pitchFamily="34" charset="0"/>
                          <a:ea typeface="Calibri"/>
                          <a:cs typeface="Arial" panose="020B0604020202020204" pitchFamily="34" charset="0"/>
                        </a:rPr>
                        <a:t> </a:t>
                      </a:r>
                      <a:r>
                        <a:rPr lang="en-MY" sz="900" baseline="0" dirty="0" err="1" smtClean="0">
                          <a:effectLst/>
                          <a:latin typeface="Arial" panose="020B0604020202020204" pitchFamily="34" charset="0"/>
                          <a:ea typeface="Calibri"/>
                          <a:cs typeface="Arial" panose="020B0604020202020204" pitchFamily="34" charset="0"/>
                        </a:rPr>
                        <a:t>lesen</a:t>
                      </a:r>
                      <a:r>
                        <a:rPr lang="en-MY" sz="900" baseline="0" dirty="0" smtClean="0">
                          <a:effectLst/>
                          <a:latin typeface="Arial" panose="020B0604020202020204" pitchFamily="34" charset="0"/>
                          <a:ea typeface="Calibri"/>
                          <a:cs typeface="Arial" panose="020B0604020202020204" pitchFamily="34" charset="0"/>
                        </a:rPr>
                        <a:t> </a:t>
                      </a:r>
                      <a:r>
                        <a:rPr lang="en-MY" sz="900" baseline="0" dirty="0" err="1" smtClean="0">
                          <a:effectLst/>
                          <a:latin typeface="Arial" panose="020B0604020202020204" pitchFamily="34" charset="0"/>
                          <a:ea typeface="Calibri"/>
                          <a:cs typeface="Arial" panose="020B0604020202020204" pitchFamily="34" charset="0"/>
                        </a:rPr>
                        <a:t>Vmware</a:t>
                      </a:r>
                      <a:r>
                        <a:rPr lang="en-MY" sz="900" baseline="0" dirty="0" smtClean="0">
                          <a:effectLst/>
                          <a:latin typeface="Arial" panose="020B0604020202020204" pitchFamily="34" charset="0"/>
                          <a:ea typeface="Calibri"/>
                          <a:cs typeface="Arial" panose="020B0604020202020204" pitchFamily="34" charset="0"/>
                        </a:rPr>
                        <a:t> </a:t>
                      </a:r>
                      <a:r>
                        <a:rPr lang="en-MY" sz="900" baseline="0" dirty="0" err="1" smtClean="0">
                          <a:effectLst/>
                          <a:latin typeface="Arial" panose="020B0604020202020204" pitchFamily="34" charset="0"/>
                          <a:ea typeface="Calibri"/>
                          <a:cs typeface="Arial" panose="020B0604020202020204" pitchFamily="34" charset="0"/>
                        </a:rPr>
                        <a:t>dan</a:t>
                      </a:r>
                      <a:r>
                        <a:rPr lang="en-MY" sz="900" baseline="0" dirty="0" smtClean="0">
                          <a:effectLst/>
                          <a:latin typeface="Arial" panose="020B0604020202020204" pitchFamily="34" charset="0"/>
                          <a:ea typeface="Calibri"/>
                          <a:cs typeface="Arial" panose="020B0604020202020204" pitchFamily="34" charset="0"/>
                        </a:rPr>
                        <a:t> SRM </a:t>
                      </a:r>
                      <a:r>
                        <a:rPr lang="en-MY" sz="900" baseline="0" dirty="0" err="1" smtClean="0">
                          <a:effectLst/>
                          <a:latin typeface="Arial" panose="020B0604020202020204" pitchFamily="34" charset="0"/>
                          <a:ea typeface="Calibri"/>
                          <a:cs typeface="Arial" panose="020B0604020202020204" pitchFamily="34" charset="0"/>
                        </a:rPr>
                        <a:t>sedia</a:t>
                      </a:r>
                      <a:r>
                        <a:rPr lang="en-MY" sz="900" baseline="0" dirty="0" smtClean="0">
                          <a:effectLst/>
                          <a:latin typeface="Arial" panose="020B0604020202020204" pitchFamily="34" charset="0"/>
                          <a:ea typeface="Calibri"/>
                          <a:cs typeface="Arial" panose="020B0604020202020204" pitchFamily="34" charset="0"/>
                        </a:rPr>
                        <a:t> </a:t>
                      </a:r>
                      <a:r>
                        <a:rPr lang="en-MY" sz="900" baseline="0" dirty="0" err="1" smtClean="0">
                          <a:effectLst/>
                          <a:latin typeface="Arial" panose="020B0604020202020204" pitchFamily="34" charset="0"/>
                          <a:ea typeface="Calibri"/>
                          <a:cs typeface="Arial" panose="020B0604020202020204" pitchFamily="34" charset="0"/>
                        </a:rPr>
                        <a:t>ada</a:t>
                      </a:r>
                      <a:endParaRPr lang="en-MY" sz="900" baseline="0" dirty="0">
                        <a:effectLst/>
                        <a:latin typeface="Arial" panose="020B0604020202020204" pitchFamily="34" charset="0"/>
                        <a:ea typeface="Calibri"/>
                        <a:cs typeface="Arial" panose="020B0604020202020204" pitchFamily="34" charset="0"/>
                      </a:endParaRPr>
                    </a:p>
                  </a:txBody>
                  <a:tcPr marL="51435" marR="51435" marT="0" marB="0"/>
                </a:tc>
              </a:tr>
              <a:tr h="230279">
                <a:tc>
                  <a:txBody>
                    <a:bodyPr/>
                    <a:lstStyle/>
                    <a:p>
                      <a:pPr algn="ctr">
                        <a:lnSpc>
                          <a:spcPct val="115000"/>
                        </a:lnSpc>
                        <a:spcBef>
                          <a:spcPts val="300"/>
                        </a:spcBef>
                        <a:spcAft>
                          <a:spcPts val="300"/>
                        </a:spcAft>
                      </a:pPr>
                      <a:endParaRPr lang="en-MY" sz="800" b="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nchor="ctr">
                    <a:solidFill>
                      <a:srgbClr val="00B0F0"/>
                    </a:solidFill>
                  </a:tcPr>
                </a:tc>
                <a:tc gridSpan="3">
                  <a:txBody>
                    <a:bodyPr/>
                    <a:lstStyle/>
                    <a:p>
                      <a:pPr marL="0" marR="0" indent="0" algn="r" defTabSz="914400" rtl="0" eaLnBrk="1" fontAlgn="auto" latinLnBrk="0" hangingPunct="1">
                        <a:lnSpc>
                          <a:spcPct val="115000"/>
                        </a:lnSpc>
                        <a:spcBef>
                          <a:spcPts val="0"/>
                        </a:spcBef>
                        <a:spcAft>
                          <a:spcPts val="0"/>
                        </a:spcAft>
                        <a:buClrTx/>
                        <a:buSzTx/>
                        <a:buFontTx/>
                        <a:buNone/>
                        <a:tabLst/>
                        <a:defRPr/>
                      </a:pPr>
                      <a:r>
                        <a:rPr lang="ms-MY" sz="800" b="1" i="0" strike="noStrike" dirty="0">
                          <a:solidFill>
                            <a:schemeClr val="tx1"/>
                          </a:solidFill>
                          <a:effectLst/>
                          <a:latin typeface="Arial" panose="020B0604020202020204" pitchFamily="34" charset="0"/>
                          <a:ea typeface="Calibri"/>
                          <a:cs typeface="Arial" panose="020B0604020202020204" pitchFamily="34" charset="0"/>
                        </a:rPr>
                        <a:t>JUMLAH KESELURUHAN (C) PERISIAN</a:t>
                      </a:r>
                    </a:p>
                  </a:txBody>
                  <a:tcPr marL="51435" marR="51435" marT="0" marB="0" anchor="ctr">
                    <a:solidFill>
                      <a:srgbClr val="00B0F0"/>
                    </a:solidFill>
                  </a:tcPr>
                </a:tc>
                <a:tc hMerge="1">
                  <a:txBody>
                    <a:bodyPr/>
                    <a:lstStyle/>
                    <a:p>
                      <a:endParaRPr lang="en-US"/>
                    </a:p>
                  </a:txBody>
                  <a:tcPr/>
                </a:tc>
                <a:tc hMerge="1">
                  <a:txBody>
                    <a:bodyPr/>
                    <a:lstStyle/>
                    <a:p>
                      <a:endParaRPr lang="en-US"/>
                    </a:p>
                  </a:txBody>
                  <a:tcPr/>
                </a:tc>
                <a:tc>
                  <a:txBody>
                    <a:bodyPr/>
                    <a:lstStyle/>
                    <a:p>
                      <a:endParaRPr lang="en-US" dirty="0"/>
                    </a:p>
                  </a:txBody>
                  <a:tcPr marL="9525" marR="9525" marT="9525" marB="0" anchor="ctr">
                    <a:solidFill>
                      <a:srgbClr val="00B0F0"/>
                    </a:solidFill>
                  </a:tcPr>
                </a:tc>
                <a:tc>
                  <a:txBody>
                    <a:bodyPr/>
                    <a:lstStyle/>
                    <a:p>
                      <a:pPr marL="0" marR="0" lvl="0" indent="0" algn="r" defTabSz="914400" rtl="0" eaLnBrk="1" fontAlgn="auto" latinLnBrk="0" hangingPunct="1">
                        <a:lnSpc>
                          <a:spcPct val="115000"/>
                        </a:lnSpc>
                        <a:spcBef>
                          <a:spcPts val="300"/>
                        </a:spcBef>
                        <a:spcAft>
                          <a:spcPts val="300"/>
                        </a:spcAft>
                        <a:buClrTx/>
                        <a:buSzTx/>
                        <a:buFontTx/>
                        <a:buNone/>
                        <a:tabLst/>
                        <a:defRPr/>
                      </a:pPr>
                      <a:endParaRPr lang="en-US" sz="800" b="1" i="0" u="none" strike="noStrike" dirty="0" smtClean="0">
                        <a:solidFill>
                          <a:schemeClr val="tx1"/>
                        </a:solidFill>
                        <a:effectLst/>
                        <a:latin typeface="Arial" panose="020B0604020202020204" pitchFamily="34" charset="0"/>
                        <a:cs typeface="Arial" panose="020B0604020202020204" pitchFamily="34" charset="0"/>
                      </a:endParaRPr>
                    </a:p>
                  </a:txBody>
                  <a:tcPr marL="51435" marR="51435" marT="0" marB="0" anchor="ctr">
                    <a:solidFill>
                      <a:srgbClr val="00B0F0"/>
                    </a:solidFill>
                  </a:tcPr>
                </a:tc>
                <a:tc>
                  <a:txBody>
                    <a:bodyPr/>
                    <a:lstStyle/>
                    <a:p>
                      <a:pPr algn="ctr">
                        <a:lnSpc>
                          <a:spcPct val="115000"/>
                        </a:lnSpc>
                        <a:spcBef>
                          <a:spcPts val="300"/>
                        </a:spcBef>
                        <a:spcAft>
                          <a:spcPts val="300"/>
                        </a:spcAft>
                      </a:pPr>
                      <a:endParaRPr lang="en-MY" sz="800" b="1" i="1"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nchor="ctr">
                    <a:solidFill>
                      <a:srgbClr val="00B0F0"/>
                    </a:solidFill>
                  </a:tcPr>
                </a:tc>
                <a:extLst>
                  <a:ext uri="{0D108BD9-81ED-4DB2-BD59-A6C34878D82A}">
                    <a16:rowId xmlns="" xmlns:a16="http://schemas.microsoft.com/office/drawing/2014/main" val="10012"/>
                  </a:ext>
                </a:extLst>
              </a:tr>
            </a:tbl>
          </a:graphicData>
        </a:graphic>
      </p:graphicFrame>
      <p:sp>
        <p:nvSpPr>
          <p:cNvPr id="9" name="Rectangle 8"/>
          <p:cNvSpPr/>
          <p:nvPr/>
        </p:nvSpPr>
        <p:spPr>
          <a:xfrm rot="1448987">
            <a:off x="5408636" y="2690130"/>
            <a:ext cx="3492118" cy="923330"/>
          </a:xfrm>
          <a:prstGeom prst="rect">
            <a:avLst/>
          </a:prstGeom>
          <a:noFill/>
        </p:spPr>
        <p:txBody>
          <a:bodyPr wrap="square" lIns="91440" tIns="45720" rIns="91440" bIns="45720">
            <a:spAutoFit/>
          </a:bodyPr>
          <a:lstStyle/>
          <a:p>
            <a:pPr algn="ctr"/>
            <a:r>
              <a:rPr lang="en-US" sz="5400" b="1"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0" name="Slide Number Placeholder 1"/>
          <p:cNvSpPr txBox="1">
            <a:spLocks/>
          </p:cNvSpPr>
          <p:nvPr/>
        </p:nvSpPr>
        <p:spPr>
          <a:xfrm>
            <a:off x="8610600" y="6356350"/>
            <a:ext cx="2743200" cy="365125"/>
          </a:xfrm>
          <a:prstGeom prst="rect">
            <a:avLst/>
          </a:prstGeom>
        </p:spPr>
        <p:txBody>
          <a:bodyPr vert="horz" lIns="91440" tIns="45720" rIns="91440" bIns="45720" rtlCol="0" anchor="ctr"/>
          <a:lstStyle>
            <a:defPPr>
              <a:defRPr lang="ms-MY"/>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ms-MY" dirty="0" smtClean="0"/>
              <a:t>4</a:t>
            </a:r>
            <a:fld id="{1B09AB17-F647-4A22-A4B0-5AFB6B343795}" type="slidenum">
              <a:rPr lang="ms-MY" smtClean="0"/>
              <a:pPr>
                <a:defRPr/>
              </a:pPr>
              <a:t>44</a:t>
            </a:fld>
            <a:endParaRPr lang="ms-MY" dirty="0"/>
          </a:p>
        </p:txBody>
      </p:sp>
    </p:spTree>
    <p:extLst>
      <p:ext uri="{BB962C8B-B14F-4D97-AF65-F5344CB8AC3E}">
        <p14:creationId xmlns:p14="http://schemas.microsoft.com/office/powerpoint/2010/main" val="306445268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nvPr>
        </p:nvGraphicFramePr>
        <p:xfrm>
          <a:off x="1524000" y="1484314"/>
          <a:ext cx="9144000" cy="2855939"/>
        </p:xfrm>
        <a:graphic>
          <a:graphicData uri="http://schemas.openxmlformats.org/drawingml/2006/table">
            <a:tbl>
              <a:tblPr firstRow="1" firstCol="1" bandRow="1">
                <a:tableStyleId>{5C22544A-7EE6-4342-B048-85BDC9FD1C3A}</a:tableStyleId>
              </a:tblPr>
              <a:tblGrid>
                <a:gridCol w="595266"/>
                <a:gridCol w="3449370"/>
                <a:gridCol w="1296909"/>
                <a:gridCol w="1785796"/>
                <a:gridCol w="2016659"/>
              </a:tblGrid>
              <a:tr h="741042">
                <a:tc>
                  <a:txBody>
                    <a:bodyPr/>
                    <a:lstStyle/>
                    <a:p>
                      <a:pPr marL="90170"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BIL.</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PERKARA</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marL="26670"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KUANTITI</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HARGA SEUNIT</a:t>
                      </a: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JUMLAH</a:t>
                      </a: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r>
              <a:tr h="286097">
                <a:tc gridSpan="5">
                  <a:txBody>
                    <a:bodyPr/>
                    <a:lstStyle/>
                    <a:p>
                      <a:pPr algn="l" fontAlgn="ctr">
                        <a:lnSpc>
                          <a:spcPts val="1570"/>
                        </a:lnSpc>
                        <a:spcAft>
                          <a:spcPts val="0"/>
                        </a:spcAft>
                      </a:pPr>
                      <a:r>
                        <a:rPr lang="en-MY" sz="1400" kern="1200" dirty="0" smtClean="0">
                          <a:solidFill>
                            <a:schemeClr val="tx1"/>
                          </a:solidFill>
                          <a:effectLst/>
                          <a:latin typeface="Arial" panose="020B0604020202020204" pitchFamily="34" charset="0"/>
                          <a:ea typeface="Times New Roman"/>
                          <a:cs typeface="Arial" panose="020B0604020202020204" pitchFamily="34" charset="0"/>
                        </a:rPr>
                        <a:t>(D) RANGKAIAN</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hMerge="1">
                  <a:txBody>
                    <a:bodyPr/>
                    <a:lstStyle/>
                    <a:p>
                      <a:pPr fontAlgn="ctr">
                        <a:lnSpc>
                          <a:spcPts val="1570"/>
                        </a:lnSpc>
                        <a:spcAft>
                          <a:spcPts val="0"/>
                        </a:spcAft>
                      </a:pPr>
                      <a:endParaRPr lang="ms-MY" sz="1600" dirty="0">
                        <a:effectLst/>
                        <a:latin typeface="+mj-lt"/>
                        <a:ea typeface="Times New Roman"/>
                      </a:endParaRPr>
                    </a:p>
                  </a:txBody>
                  <a:tcPr marL="9523" marR="9523" marT="9524" marB="0" anchor="ctr"/>
                </a:tc>
                <a:tc hMerge="1">
                  <a:txBody>
                    <a:bodyPr/>
                    <a:lstStyle/>
                    <a:p>
                      <a:endParaRPr lang="ms-MY"/>
                    </a:p>
                  </a:txBody>
                  <a:tcPr/>
                </a:tc>
                <a:tc hMerge="1">
                  <a:txBody>
                    <a:bodyPr/>
                    <a:lstStyle/>
                    <a:p>
                      <a:endParaRPr lang="ms-MY"/>
                    </a:p>
                  </a:txBody>
                  <a:tcPr/>
                </a:tc>
                <a:tc hMerge="1">
                  <a:txBody>
                    <a:bodyPr/>
                    <a:lstStyle/>
                    <a:p>
                      <a:endParaRPr lang="ms-MY"/>
                    </a:p>
                  </a:txBody>
                  <a:tcPr/>
                </a:tc>
              </a:tr>
              <a:tr h="253363">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1.</a:t>
                      </a: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pPr fontAlgn="ctr">
                        <a:lnSpc>
                          <a:spcPts val="1570"/>
                        </a:lnSpc>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a:latin typeface="Arial" panose="020B0604020202020204" pitchFamily="34" charset="0"/>
                        <a:cs typeface="Arial" panose="020B0604020202020204" pitchFamily="34" charset="0"/>
                      </a:endParaRPr>
                    </a:p>
                  </a:txBody>
                  <a:tcPr/>
                </a:tc>
              </a:tr>
              <a:tr h="269018">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2.</a:t>
                      </a: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pPr fontAlgn="ctr">
                        <a:lnSpc>
                          <a:spcPts val="1570"/>
                        </a:lnSpc>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58768">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3.</a:t>
                      </a: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pPr fontAlgn="ctr">
                        <a:lnSpc>
                          <a:spcPts val="1570"/>
                        </a:lnSpc>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tc>
                <a:tc>
                  <a:txBody>
                    <a:bodyPr/>
                    <a:lstStyle/>
                    <a:p>
                      <a:pPr algn="ctr">
                        <a:spcAft>
                          <a:spcPts val="0"/>
                        </a:spcAft>
                      </a:pPr>
                      <a:r>
                        <a:rPr lang="en-US" sz="140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69018">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4.</a:t>
                      </a: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pPr fontAlgn="ctr">
                        <a:lnSpc>
                          <a:spcPts val="1570"/>
                        </a:lnSpc>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tc>
                <a:tc>
                  <a:txBody>
                    <a:bodyPr/>
                    <a:lstStyle/>
                    <a:p>
                      <a:pPr algn="ctr">
                        <a:spcAft>
                          <a:spcPts val="0"/>
                        </a:spcAft>
                      </a:pPr>
                      <a:r>
                        <a:rPr lang="en-US" sz="140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6901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MY" sz="1400" kern="1200" dirty="0" smtClean="0">
                          <a:effectLst/>
                          <a:latin typeface="Arial" panose="020B0604020202020204" pitchFamily="34" charset="0"/>
                          <a:ea typeface="Times New Roman"/>
                          <a:cs typeface="Arial" panose="020B0604020202020204" pitchFamily="34" charset="0"/>
                        </a:rPr>
                        <a:t>5.</a:t>
                      </a:r>
                      <a:endParaRPr lang="ms-MY" sz="1400" dirty="0" smtClean="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endParaRPr lang="ms-MY" sz="1400" dirty="0">
                        <a:effectLst/>
                        <a:latin typeface="Arial" panose="020B0604020202020204" pitchFamily="34" charset="0"/>
                        <a:cs typeface="Arial" panose="020B0604020202020204" pitchFamily="34" charset="0"/>
                      </a:endParaRPr>
                    </a:p>
                  </a:txBody>
                  <a:tcPr marL="9523" marR="9523" marT="9524"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69018">
                <a:tc>
                  <a:txBody>
                    <a:bodyPr/>
                    <a:lstStyle/>
                    <a:p>
                      <a:pPr algn="r">
                        <a:spcAft>
                          <a:spcPts val="0"/>
                        </a:spcAft>
                      </a:pPr>
                      <a:endParaRPr lang="ms-MY" sz="1400" b="1" dirty="0">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gridSpan="3">
                  <a:txBody>
                    <a:bodyPr/>
                    <a:lstStyle/>
                    <a:p>
                      <a:pPr algn="r">
                        <a:spcAft>
                          <a:spcPts val="0"/>
                        </a:spcAft>
                      </a:pPr>
                      <a:r>
                        <a:rPr lang="en-US" sz="1400" b="1" kern="1200" dirty="0" err="1" smtClean="0">
                          <a:effectLst/>
                          <a:latin typeface="Arial" panose="020B0604020202020204" pitchFamily="34" charset="0"/>
                          <a:cs typeface="Arial" panose="020B0604020202020204" pitchFamily="34" charset="0"/>
                        </a:rPr>
                        <a:t>Jumlah</a:t>
                      </a:r>
                      <a:endParaRPr lang="ms-MY" sz="1400" b="1" dirty="0">
                        <a:effectLst/>
                        <a:latin typeface="Arial" panose="020B0604020202020204" pitchFamily="34" charset="0"/>
                        <a:ea typeface="Times New Roman"/>
                        <a:cs typeface="Arial" panose="020B0604020202020204" pitchFamily="34" charset="0"/>
                      </a:endParaRPr>
                    </a:p>
                  </a:txBody>
                  <a:tcPr marL="9523" marR="9523" marT="9525" marB="0" anchor="ctr"/>
                </a:tc>
                <a:tc hMerge="1">
                  <a:txBody>
                    <a:bodyPr/>
                    <a:lstStyle/>
                    <a:p>
                      <a:endParaRPr lang="ms-MY" sz="1600">
                        <a:effectLst/>
                        <a:latin typeface="Arial" panose="020B0604020202020204" pitchFamily="34" charset="0"/>
                        <a:cs typeface="Arial" panose="020B0604020202020204" pitchFamily="34" charset="0"/>
                      </a:endParaRPr>
                    </a:p>
                  </a:txBody>
                  <a:tcPr marL="9523" marR="9523" marT="9525" marB="0" anchor="ctr"/>
                </a:tc>
                <a:tc hMerge="1">
                  <a:txBody>
                    <a:bodyPr/>
                    <a:lstStyle/>
                    <a:p>
                      <a:pPr algn="r">
                        <a:spcAft>
                          <a:spcPts val="0"/>
                        </a:spcAft>
                      </a:pPr>
                      <a:endParaRPr lang="ms-MY" sz="1600" b="1"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1" dirty="0" smtClean="0">
                          <a:latin typeface="Arial" panose="020B0604020202020204" pitchFamily="34" charset="0"/>
                          <a:cs typeface="Arial" panose="020B0604020202020204" pitchFamily="34" charset="0"/>
                        </a:rPr>
                        <a:t>XXX,XXX.XX</a:t>
                      </a:r>
                      <a:endParaRPr lang="ms-MY" sz="1400" b="1" dirty="0" smtClean="0">
                        <a:latin typeface="Arial" panose="020B0604020202020204" pitchFamily="34" charset="0"/>
                        <a:cs typeface="Arial" panose="020B0604020202020204" pitchFamily="34" charset="0"/>
                      </a:endParaRPr>
                    </a:p>
                  </a:txBody>
                  <a:tcPr/>
                </a:tc>
              </a:tr>
            </a:tbl>
          </a:graphicData>
        </a:graphic>
      </p:graphicFrame>
      <p:sp>
        <p:nvSpPr>
          <p:cNvPr id="5" name="Text Placeholder 10"/>
          <p:cNvSpPr txBox="1">
            <a:spLocks/>
          </p:cNvSpPr>
          <p:nvPr/>
        </p:nvSpPr>
        <p:spPr>
          <a:xfrm>
            <a:off x="1864990" y="44450"/>
            <a:ext cx="6247234"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MAKLUMAT PERUNTUKAN</a:t>
            </a:r>
            <a:endParaRPr lang="ms-MY" b="1" dirty="0">
              <a:latin typeface="Arial" pitchFamily="34" charset="0"/>
              <a:ea typeface="ＭＳ Ｐゴシック" pitchFamily="34" charset="-128"/>
              <a:cs typeface="Arial" pitchFamily="34" charset="0"/>
            </a:endParaRPr>
          </a:p>
        </p:txBody>
      </p:sp>
      <p:sp>
        <p:nvSpPr>
          <p:cNvPr id="7" name="TextBox 6"/>
          <p:cNvSpPr txBox="1">
            <a:spLocks noChangeArrowheads="1"/>
          </p:cNvSpPr>
          <p:nvPr/>
        </p:nvSpPr>
        <p:spPr bwMode="auto">
          <a:xfrm>
            <a:off x="1919536" y="908720"/>
            <a:ext cx="7632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just">
              <a:buFont typeface="Arial" pitchFamily="34" charset="0"/>
              <a:buNone/>
            </a:pPr>
            <a:r>
              <a:rPr lang="en-US" altLang="ms-MY" sz="1800" b="1" u="sng" dirty="0" err="1">
                <a:latin typeface="Arial" panose="020B0604020202020204" pitchFamily="34" charset="0"/>
                <a:cs typeface="Arial" panose="020B0604020202020204" pitchFamily="34" charset="0"/>
              </a:rPr>
              <a:t>Perincian</a:t>
            </a:r>
            <a:r>
              <a:rPr lang="en-US" altLang="ms-MY" sz="1800" b="1" u="sng" dirty="0">
                <a:latin typeface="Arial" panose="020B0604020202020204" pitchFamily="34" charset="0"/>
                <a:cs typeface="Arial" panose="020B0604020202020204" pitchFamily="34" charset="0"/>
              </a:rPr>
              <a:t> </a:t>
            </a:r>
            <a:r>
              <a:rPr lang="en-US" altLang="ms-MY" sz="1800" b="1" u="sng" dirty="0" err="1">
                <a:latin typeface="Arial" panose="020B0604020202020204" pitchFamily="34" charset="0"/>
                <a:cs typeface="Arial" panose="020B0604020202020204" pitchFamily="34" charset="0"/>
              </a:rPr>
              <a:t>Peruntukan</a:t>
            </a:r>
            <a:r>
              <a:rPr lang="en-US" altLang="ms-MY" sz="1800" dirty="0">
                <a:latin typeface="Arial" panose="020B0604020202020204" pitchFamily="34" charset="0"/>
                <a:cs typeface="Arial" panose="020B0604020202020204" pitchFamily="34" charset="0"/>
              </a:rPr>
              <a:t>: </a:t>
            </a:r>
          </a:p>
        </p:txBody>
      </p:sp>
      <p:sp>
        <p:nvSpPr>
          <p:cNvPr id="9" name="TextBox 8"/>
          <p:cNvSpPr txBox="1">
            <a:spLocks noChangeArrowheads="1"/>
          </p:cNvSpPr>
          <p:nvPr/>
        </p:nvSpPr>
        <p:spPr bwMode="auto">
          <a:xfrm>
            <a:off x="1919536" y="5189191"/>
            <a:ext cx="76327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just">
              <a:buFont typeface="Arial" pitchFamily="34" charset="0"/>
              <a:buNone/>
            </a:pPr>
            <a:r>
              <a:rPr lang="en-US" altLang="ms-MY" sz="1400" dirty="0">
                <a:latin typeface="Arial" panose="020B0604020202020204" pitchFamily="34" charset="0"/>
                <a:cs typeface="Arial" panose="020B0604020202020204" pitchFamily="34" charset="0"/>
              </a:rPr>
              <a:t>* </a:t>
            </a:r>
            <a:r>
              <a:rPr lang="en-US" altLang="ms-MY" sz="1400" dirty="0" err="1">
                <a:latin typeface="Arial" panose="020B0604020202020204" pitchFamily="34" charset="0"/>
                <a:cs typeface="Arial" panose="020B0604020202020204" pitchFamily="34" charset="0"/>
              </a:rPr>
              <a:t>Nyatakan</a:t>
            </a:r>
            <a:r>
              <a:rPr lang="en-US" altLang="ms-MY" sz="1400" dirty="0">
                <a:latin typeface="Arial" panose="020B0604020202020204" pitchFamily="34" charset="0"/>
                <a:cs typeface="Arial" panose="020B0604020202020204" pitchFamily="34" charset="0"/>
              </a:rPr>
              <a:t> </a:t>
            </a:r>
            <a:r>
              <a:rPr lang="en-US" altLang="ms-MY" sz="1400" dirty="0" err="1">
                <a:latin typeface="Arial" panose="020B0604020202020204" pitchFamily="34" charset="0"/>
                <a:cs typeface="Arial" panose="020B0604020202020204" pitchFamily="34" charset="0"/>
              </a:rPr>
              <a:t>kos</a:t>
            </a:r>
            <a:r>
              <a:rPr lang="en-US" altLang="ms-MY" sz="1400" dirty="0">
                <a:latin typeface="Arial" panose="020B0604020202020204" pitchFamily="34" charset="0"/>
                <a:cs typeface="Arial" panose="020B0604020202020204" pitchFamily="34" charset="0"/>
              </a:rPr>
              <a:t> </a:t>
            </a:r>
            <a:r>
              <a:rPr lang="en-US" altLang="ms-MY" sz="1400" dirty="0" err="1">
                <a:latin typeface="Arial" panose="020B0604020202020204" pitchFamily="34" charset="0"/>
                <a:cs typeface="Arial" panose="020B0604020202020204" pitchFamily="34" charset="0"/>
              </a:rPr>
              <a:t>pemasangan</a:t>
            </a:r>
            <a:r>
              <a:rPr lang="en-US" altLang="ms-MY" sz="1400" dirty="0">
                <a:latin typeface="Arial" panose="020B0604020202020204" pitchFamily="34" charset="0"/>
                <a:cs typeface="Arial" panose="020B0604020202020204" pitchFamily="34" charset="0"/>
              </a:rPr>
              <a:t> </a:t>
            </a:r>
            <a:r>
              <a:rPr lang="en-US" altLang="ms-MY" sz="1400" dirty="0" err="1">
                <a:latin typeface="Arial" panose="020B0604020202020204" pitchFamily="34" charset="0"/>
                <a:cs typeface="Arial" panose="020B0604020202020204" pitchFamily="34" charset="0"/>
              </a:rPr>
              <a:t>dan</a:t>
            </a:r>
            <a:r>
              <a:rPr lang="en-US" altLang="ms-MY" sz="1400" dirty="0">
                <a:latin typeface="Arial" panose="020B0604020202020204" pitchFamily="34" charset="0"/>
                <a:cs typeface="Arial" panose="020B0604020202020204" pitchFamily="34" charset="0"/>
              </a:rPr>
              <a:t> </a:t>
            </a:r>
            <a:r>
              <a:rPr lang="en-US" altLang="ms-MY" sz="1400" dirty="0" err="1">
                <a:latin typeface="Arial" panose="020B0604020202020204" pitchFamily="34" charset="0"/>
                <a:cs typeface="Arial" panose="020B0604020202020204" pitchFamily="34" charset="0"/>
              </a:rPr>
              <a:t>kos</a:t>
            </a:r>
            <a:r>
              <a:rPr lang="en-US" altLang="ms-MY" sz="1400" dirty="0">
                <a:latin typeface="Arial" panose="020B0604020202020204" pitchFamily="34" charset="0"/>
                <a:cs typeface="Arial" panose="020B0604020202020204" pitchFamily="34" charset="0"/>
              </a:rPr>
              <a:t> </a:t>
            </a:r>
            <a:r>
              <a:rPr lang="en-US" altLang="ms-MY" sz="1400" dirty="0" err="1">
                <a:latin typeface="Arial" panose="020B0604020202020204" pitchFamily="34" charset="0"/>
                <a:cs typeface="Arial" panose="020B0604020202020204" pitchFamily="34" charset="0"/>
              </a:rPr>
              <a:t>berulang</a:t>
            </a:r>
            <a:endParaRPr lang="en-US" altLang="ms-MY" sz="1400"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45</a:t>
            </a:fld>
            <a:endParaRPr lang="ms-MY"/>
          </a:p>
        </p:txBody>
      </p:sp>
    </p:spTree>
    <p:extLst>
      <p:ext uri="{BB962C8B-B14F-4D97-AF65-F5344CB8AC3E}">
        <p14:creationId xmlns:p14="http://schemas.microsoft.com/office/powerpoint/2010/main" val="57429140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a:spLocks noChangeArrowheads="1"/>
          </p:cNvSpPr>
          <p:nvPr/>
        </p:nvSpPr>
        <p:spPr bwMode="auto">
          <a:xfrm>
            <a:off x="1524001" y="764704"/>
            <a:ext cx="91439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a:buFont typeface="Arial" pitchFamily="34" charset="0"/>
              <a:buNone/>
            </a:pPr>
            <a:r>
              <a:rPr lang="en-US" altLang="ms-MY" sz="2000" b="1" u="sng" dirty="0" err="1">
                <a:latin typeface="Arial" panose="020B0604020202020204" pitchFamily="34" charset="0"/>
                <a:cs typeface="Arial" panose="020B0604020202020204" pitchFamily="34" charset="0"/>
              </a:rPr>
              <a:t>Perincian</a:t>
            </a:r>
            <a:r>
              <a:rPr lang="en-US" altLang="ms-MY" sz="2000" b="1" u="sng" dirty="0">
                <a:latin typeface="Arial" panose="020B0604020202020204" pitchFamily="34" charset="0"/>
                <a:cs typeface="Arial" panose="020B0604020202020204" pitchFamily="34" charset="0"/>
              </a:rPr>
              <a:t> </a:t>
            </a:r>
            <a:r>
              <a:rPr lang="en-US" altLang="ms-MY" sz="2000" b="1" u="sng" dirty="0" err="1">
                <a:latin typeface="Arial" panose="020B0604020202020204" pitchFamily="34" charset="0"/>
                <a:cs typeface="Arial" panose="020B0604020202020204" pitchFamily="34" charset="0"/>
              </a:rPr>
              <a:t>Peruntukan</a:t>
            </a:r>
            <a:r>
              <a:rPr lang="en-US" altLang="ms-MY" sz="2000" dirty="0">
                <a:latin typeface="Arial" panose="020B0604020202020204" pitchFamily="34" charset="0"/>
                <a:cs typeface="Arial" panose="020B0604020202020204" pitchFamily="34" charset="0"/>
              </a:rPr>
              <a:t>: </a:t>
            </a:r>
          </a:p>
        </p:txBody>
      </p:sp>
      <p:sp>
        <p:nvSpPr>
          <p:cNvPr id="8" name="Text Placeholder 10"/>
          <p:cNvSpPr txBox="1">
            <a:spLocks/>
          </p:cNvSpPr>
          <p:nvPr/>
        </p:nvSpPr>
        <p:spPr>
          <a:xfrm>
            <a:off x="1524000" y="-27384"/>
            <a:ext cx="9144000" cy="756215"/>
          </a:xfrm>
          <a:prstGeom prst="rect">
            <a:avLst/>
          </a:prstGeom>
        </p:spPr>
        <p:txBody>
          <a:bodyPr vert="horz" lIns="68580" tIns="34290" rIns="68580" bIns="34290" rtlCol="0" anchor="ct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b="1" dirty="0">
                <a:latin typeface="Arial" pitchFamily="34" charset="0"/>
                <a:ea typeface="ＭＳ Ｐゴシック" pitchFamily="34" charset="-128"/>
                <a:cs typeface="Arial" pitchFamily="34" charset="0"/>
              </a:rPr>
              <a:t>MAKLUMAT PERUNTUKAN</a:t>
            </a:r>
            <a:endParaRPr lang="ms-MY" b="1" dirty="0">
              <a:latin typeface="Arial" pitchFamily="34" charset="0"/>
              <a:ea typeface="ＭＳ Ｐゴシック" pitchFamily="34" charset="-128"/>
              <a:cs typeface="Arial" pitchFamily="34" charset="0"/>
            </a:endParaRPr>
          </a:p>
        </p:txBody>
      </p:sp>
      <p:sp>
        <p:nvSpPr>
          <p:cNvPr id="5" name="Slide Number Placeholder 4"/>
          <p:cNvSpPr>
            <a:spLocks noGrp="1"/>
          </p:cNvSpPr>
          <p:nvPr>
            <p:ph type="sldNum" sz="quarter" idx="12"/>
          </p:nvPr>
        </p:nvSpPr>
        <p:spPr>
          <a:xfrm>
            <a:off x="8534400" y="-27384"/>
            <a:ext cx="2133600" cy="365125"/>
          </a:xfrm>
        </p:spPr>
        <p:txBody>
          <a:bodyPr/>
          <a:lstStyle/>
          <a:p>
            <a:pPr>
              <a:defRPr/>
            </a:pPr>
            <a:fld id="{1B09AB17-F647-4A22-A4B0-5AFB6B343795}" type="slidenum">
              <a:rPr lang="ms-MY" smtClean="0"/>
              <a:pPr>
                <a:defRPr/>
              </a:pPr>
              <a:t>46</a:t>
            </a:fld>
            <a:r>
              <a:rPr lang="ms-MY" dirty="0" smtClean="0"/>
              <a:t> / 63</a:t>
            </a:r>
            <a:endParaRPr lang="ms-MY" dirty="0"/>
          </a:p>
        </p:txBody>
      </p:sp>
      <p:graphicFrame>
        <p:nvGraphicFramePr>
          <p:cNvPr id="10" name="Table 9"/>
          <p:cNvGraphicFramePr>
            <a:graphicFrameLocks noGrp="1"/>
          </p:cNvGraphicFramePr>
          <p:nvPr>
            <p:extLst>
              <p:ext uri="{D42A27DB-BD31-4B8C-83A1-F6EECF244321}">
                <p14:modId xmlns:p14="http://schemas.microsoft.com/office/powerpoint/2010/main" val="2675987945"/>
              </p:ext>
            </p:extLst>
          </p:nvPr>
        </p:nvGraphicFramePr>
        <p:xfrm>
          <a:off x="1847528" y="1195478"/>
          <a:ext cx="8640960" cy="5192459"/>
        </p:xfrm>
        <a:graphic>
          <a:graphicData uri="http://schemas.openxmlformats.org/drawingml/2006/table">
            <a:tbl>
              <a:tblPr firstRow="1" firstCol="1" bandRow="1">
                <a:tableStyleId>{5C22544A-7EE6-4342-B048-85BDC9FD1C3A}</a:tableStyleId>
              </a:tblPr>
              <a:tblGrid>
                <a:gridCol w="489938">
                  <a:extLst>
                    <a:ext uri="{9D8B030D-6E8A-4147-A177-3AD203B41FA5}">
                      <a16:colId xmlns="" xmlns:a16="http://schemas.microsoft.com/office/drawing/2014/main" val="20000"/>
                    </a:ext>
                  </a:extLst>
                </a:gridCol>
                <a:gridCol w="2439234">
                  <a:extLst>
                    <a:ext uri="{9D8B030D-6E8A-4147-A177-3AD203B41FA5}">
                      <a16:colId xmlns="" xmlns:a16="http://schemas.microsoft.com/office/drawing/2014/main" val="20001"/>
                    </a:ext>
                  </a:extLst>
                </a:gridCol>
                <a:gridCol w="1058963">
                  <a:extLst>
                    <a:ext uri="{9D8B030D-6E8A-4147-A177-3AD203B41FA5}">
                      <a16:colId xmlns="" xmlns:a16="http://schemas.microsoft.com/office/drawing/2014/main" val="20002"/>
                    </a:ext>
                  </a:extLst>
                </a:gridCol>
                <a:gridCol w="1329378"/>
                <a:gridCol w="1091199"/>
                <a:gridCol w="1152128"/>
                <a:gridCol w="1080120"/>
              </a:tblGrid>
              <a:tr h="453774">
                <a:tc>
                  <a:txBody>
                    <a:bodyPr/>
                    <a:lstStyle/>
                    <a:p>
                      <a:pPr marL="90170"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BIL.</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PERKARA</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marL="26670"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KUANTITI</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HARGA SEUNIT</a:t>
                      </a:r>
                    </a:p>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(RM)</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solidFill>
                      <a:srgbClr val="00B0F0"/>
                    </a:solidFill>
                  </a:tcPr>
                </a:tc>
                <a:tc>
                  <a:txBody>
                    <a:bodyPr/>
                    <a:lstStyle/>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JUMLAH</a:t>
                      </a:r>
                    </a:p>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(RM)</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solidFill>
                      <a:srgbClr val="00B0F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ms-MY" sz="1200" dirty="0" smtClean="0">
                          <a:solidFill>
                            <a:schemeClr val="tx1"/>
                          </a:solidFill>
                          <a:effectLst/>
                          <a:latin typeface="Arial" panose="020B0604020202020204" pitchFamily="34" charset="0"/>
                          <a:cs typeface="Arial" panose="020B0604020202020204" pitchFamily="34" charset="0"/>
                        </a:rPr>
                        <a:t>JUMLAH KESELURUHAN (RM)</a:t>
                      </a:r>
                      <a:endParaRPr lang="ms-MY" sz="1200" dirty="0" smtClean="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solidFill>
                      <a:srgbClr val="00B0F0"/>
                    </a:solidFill>
                  </a:tcPr>
                </a:tc>
                <a:tc>
                  <a:txBody>
                    <a:bodyPr/>
                    <a:lstStyle/>
                    <a:p>
                      <a:pPr algn="ctr">
                        <a:lnSpc>
                          <a:spcPct val="100000"/>
                        </a:lnSpc>
                        <a:spcAft>
                          <a:spcPts val="0"/>
                        </a:spcAft>
                      </a:pPr>
                      <a:r>
                        <a:rPr lang="ms-MY" sz="1200" dirty="0" smtClean="0">
                          <a:solidFill>
                            <a:schemeClr val="tx1"/>
                          </a:solidFill>
                          <a:effectLst/>
                          <a:latin typeface="Arial" panose="020B0604020202020204" pitchFamily="34" charset="0"/>
                          <a:ea typeface="Times New Roman"/>
                          <a:cs typeface="Arial" panose="020B0604020202020204" pitchFamily="34" charset="0"/>
                        </a:rPr>
                        <a:t>CATATAN</a:t>
                      </a:r>
                    </a:p>
                    <a:p>
                      <a:pPr algn="ctr">
                        <a:lnSpc>
                          <a:spcPct val="100000"/>
                        </a:lnSpc>
                        <a:spcAft>
                          <a:spcPts val="0"/>
                        </a:spcAft>
                      </a:pP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solidFill>
                      <a:srgbClr val="00B0F0"/>
                    </a:solidFill>
                  </a:tcPr>
                </a:tc>
                <a:extLst>
                  <a:ext uri="{0D108BD9-81ED-4DB2-BD59-A6C34878D82A}">
                    <a16:rowId xmlns="" xmlns:a16="http://schemas.microsoft.com/office/drawing/2014/main" val="10000"/>
                  </a:ext>
                </a:extLst>
              </a:tr>
              <a:tr h="341715">
                <a:tc gridSpan="7">
                  <a:txBody>
                    <a:bodyPr/>
                    <a:lstStyle/>
                    <a:p>
                      <a:pPr algn="l" fontAlgn="ctr">
                        <a:lnSpc>
                          <a:spcPts val="1570"/>
                        </a:lnSpc>
                        <a:spcAft>
                          <a:spcPts val="0"/>
                        </a:spcAft>
                      </a:pPr>
                      <a:r>
                        <a:rPr lang="en-MY" sz="1200" kern="1200" dirty="0">
                          <a:solidFill>
                            <a:schemeClr val="tx1"/>
                          </a:solidFill>
                          <a:effectLst/>
                          <a:latin typeface="Arial" panose="020B0604020202020204" pitchFamily="34" charset="0"/>
                          <a:ea typeface="Times New Roman"/>
                          <a:cs typeface="Arial" panose="020B0604020202020204" pitchFamily="34" charset="0"/>
                        </a:rPr>
                        <a:t>(D) RANGKAIAN</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solidFill>
                      <a:srgbClr val="00B0F0"/>
                    </a:solidFill>
                  </a:tcPr>
                </a:tc>
                <a:tc hMerge="1">
                  <a:txBody>
                    <a:bodyPr/>
                    <a:lstStyle/>
                    <a:p>
                      <a:pPr fontAlgn="ctr">
                        <a:lnSpc>
                          <a:spcPts val="1570"/>
                        </a:lnSpc>
                        <a:spcAft>
                          <a:spcPts val="0"/>
                        </a:spcAft>
                      </a:pPr>
                      <a:endParaRPr lang="ms-MY" sz="1600" dirty="0">
                        <a:effectLst/>
                        <a:latin typeface="+mj-lt"/>
                        <a:ea typeface="Times New Roman"/>
                      </a:endParaRPr>
                    </a:p>
                  </a:txBody>
                  <a:tcPr marL="9523" marR="9523" marT="9524" marB="0" anchor="ctr"/>
                </a:tc>
                <a:tc hMerge="1">
                  <a:txBody>
                    <a:bodyPr/>
                    <a:lstStyle/>
                    <a:p>
                      <a:endParaRPr lang="en-MY"/>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1"/>
                  </a:ext>
                </a:extLst>
              </a:tr>
              <a:tr h="1462478">
                <a:tc>
                  <a:txBody>
                    <a:bodyPr/>
                    <a:lstStyle/>
                    <a:p>
                      <a:pPr algn="ctr" fontAlgn="ctr">
                        <a:lnSpc>
                          <a:spcPts val="1510"/>
                        </a:lnSpc>
                        <a:spcAft>
                          <a:spcPts val="0"/>
                        </a:spcAft>
                      </a:pPr>
                      <a:r>
                        <a:rPr lang="en-MY" sz="1200" b="0" kern="1200" dirty="0">
                          <a:solidFill>
                            <a:schemeClr val="tx1"/>
                          </a:solidFill>
                          <a:effectLst/>
                          <a:latin typeface="Arial" panose="020B0604020202020204" pitchFamily="34" charset="0"/>
                          <a:ea typeface="+mn-ea"/>
                          <a:cs typeface="Arial" panose="020B0604020202020204" pitchFamily="34" charset="0"/>
                        </a:rPr>
                        <a:t>1.</a:t>
                      </a:r>
                      <a:endParaRPr lang="ms-MY" sz="1200" b="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solidFill>
                      <a:srgbClr val="00B0F0"/>
                    </a:solidFill>
                  </a:tcPr>
                </a:tc>
                <a:tc>
                  <a:txBody>
                    <a:bodyPr/>
                    <a:lstStyle/>
                    <a:p>
                      <a:pPr>
                        <a:lnSpc>
                          <a:spcPct val="100000"/>
                        </a:lnSpc>
                        <a:spcBef>
                          <a:spcPts val="0"/>
                        </a:spcBef>
                        <a:spcAft>
                          <a:spcPts val="0"/>
                        </a:spcAft>
                      </a:pPr>
                      <a:r>
                        <a:rPr lang="ms-MY" sz="1200" b="1" i="0" dirty="0" smtClean="0">
                          <a:solidFill>
                            <a:srgbClr val="000000"/>
                          </a:solidFill>
                          <a:effectLst/>
                          <a:latin typeface="Arial" panose="020B0604020202020204" pitchFamily="34" charset="0"/>
                          <a:ea typeface="Calibri"/>
                          <a:cs typeface="Arial" panose="020B0604020202020204" pitchFamily="34" charset="0"/>
                        </a:rPr>
                        <a:t>Switch </a:t>
                      </a:r>
                      <a:endParaRPr lang="ms-MY" sz="1200" b="1" i="0" dirty="0">
                        <a:solidFill>
                          <a:srgbClr val="000000"/>
                        </a:solidFill>
                        <a:effectLst/>
                        <a:latin typeface="Arial" panose="020B0604020202020204" pitchFamily="34" charset="0"/>
                        <a:ea typeface="Calibri"/>
                        <a:cs typeface="Arial" panose="020B0604020202020204" pitchFamily="34" charset="0"/>
                      </a:endParaRPr>
                    </a:p>
                    <a:p>
                      <a:pPr>
                        <a:lnSpc>
                          <a:spcPct val="100000"/>
                        </a:lnSpc>
                        <a:spcBef>
                          <a:spcPts val="0"/>
                        </a:spcBef>
                        <a:spcAft>
                          <a:spcPts val="0"/>
                        </a:spcAft>
                      </a:pPr>
                      <a:r>
                        <a:rPr lang="ms-MY" sz="1200" i="0" dirty="0">
                          <a:solidFill>
                            <a:srgbClr val="000000"/>
                          </a:solidFill>
                          <a:effectLst/>
                          <a:latin typeface="Arial" panose="020B0604020202020204" pitchFamily="34" charset="0"/>
                          <a:ea typeface="Calibri"/>
                          <a:cs typeface="Arial" panose="020B0604020202020204" pitchFamily="34" charset="0"/>
                        </a:rPr>
                        <a:t>Spesifikasi:</a:t>
                      </a:r>
                    </a:p>
                    <a:p>
                      <a:pPr marL="171450" indent="-171450">
                        <a:lnSpc>
                          <a:spcPct val="100000"/>
                        </a:lnSpc>
                        <a:spcBef>
                          <a:spcPts val="0"/>
                        </a:spcBef>
                        <a:spcAft>
                          <a:spcPts val="0"/>
                        </a:spcAft>
                        <a:buFont typeface="Arial" pitchFamily="34" charset="0"/>
                        <a:buChar char="•"/>
                      </a:pPr>
                      <a:r>
                        <a:rPr lang="ms-MY" sz="1200" i="0" dirty="0">
                          <a:solidFill>
                            <a:srgbClr val="000000"/>
                          </a:solidFill>
                          <a:effectLst/>
                          <a:latin typeface="Arial" panose="020B0604020202020204" pitchFamily="34" charset="0"/>
                          <a:ea typeface="Calibri"/>
                          <a:cs typeface="Arial" panose="020B0604020202020204" pitchFamily="34" charset="0"/>
                        </a:rPr>
                        <a:t>24-port 1 GbE switch bundle with 2x1GbE/10GbE + 6x1GbE SFP+ (upgradeable to 10GbE) uplink/stacking ports upgrade</a:t>
                      </a:r>
                    </a:p>
                    <a:p>
                      <a:pPr marL="171450" indent="-171450">
                        <a:lnSpc>
                          <a:spcPct val="100000"/>
                        </a:lnSpc>
                        <a:spcBef>
                          <a:spcPts val="0"/>
                        </a:spcBef>
                        <a:spcAft>
                          <a:spcPts val="0"/>
                        </a:spcAft>
                        <a:buFont typeface="Arial" pitchFamily="34" charset="0"/>
                        <a:buChar char="•"/>
                      </a:pPr>
                      <a:r>
                        <a:rPr lang="ms-MY" sz="1200" b="0" kern="1200" dirty="0">
                          <a:solidFill>
                            <a:schemeClr val="dk1"/>
                          </a:solidFill>
                          <a:effectLst/>
                          <a:latin typeface="Arial" panose="020B0604020202020204" pitchFamily="34" charset="0"/>
                          <a:ea typeface="+mn-ea"/>
                          <a:cs typeface="Arial" panose="020B0604020202020204" pitchFamily="34" charset="0"/>
                        </a:rPr>
                        <a:t>Jaminan</a:t>
                      </a:r>
                      <a:r>
                        <a:rPr lang="ms-MY" sz="1200" b="0" kern="1200" baseline="0" dirty="0">
                          <a:solidFill>
                            <a:schemeClr val="dk1"/>
                          </a:solidFill>
                          <a:effectLst/>
                          <a:latin typeface="Arial" panose="020B0604020202020204" pitchFamily="34" charset="0"/>
                          <a:ea typeface="+mn-ea"/>
                          <a:cs typeface="Arial" panose="020B0604020202020204" pitchFamily="34" charset="0"/>
                        </a:rPr>
                        <a:t> : 3 tahun</a:t>
                      </a:r>
                      <a:endParaRPr lang="ms-MY" sz="1200" b="1" kern="1200" dirty="0">
                        <a:solidFill>
                          <a:schemeClr val="dk1"/>
                        </a:solidFill>
                        <a:effectLst/>
                        <a:latin typeface="Arial" panose="020B0604020202020204" pitchFamily="34" charset="0"/>
                        <a:ea typeface="+mn-ea"/>
                        <a:cs typeface="Arial" panose="020B0604020202020204" pitchFamily="34" charset="0"/>
                      </a:endParaRPr>
                    </a:p>
                  </a:txBody>
                  <a:tcPr marL="51435" marR="51435" marT="0" marB="0"/>
                </a:tc>
                <a:tc>
                  <a:txBody>
                    <a:bodyPr/>
                    <a:lstStyle/>
                    <a:p>
                      <a:pPr algn="ctr">
                        <a:lnSpc>
                          <a:spcPct val="100000"/>
                        </a:lnSpc>
                        <a:spcBef>
                          <a:spcPts val="0"/>
                        </a:spcBef>
                        <a:spcAft>
                          <a:spcPts val="0"/>
                        </a:spcAft>
                      </a:pPr>
                      <a:r>
                        <a:rPr lang="en-US" sz="1200" dirty="0" smtClean="0">
                          <a:effectLst/>
                          <a:latin typeface="Arial" panose="020B0604020202020204" pitchFamily="34" charset="0"/>
                          <a:ea typeface="Calibri"/>
                          <a:cs typeface="Arial" panose="020B0604020202020204" pitchFamily="34" charset="0"/>
                        </a:rPr>
                        <a:t>2</a:t>
                      </a:r>
                      <a:endParaRPr lang="en-MY" sz="1200" dirty="0">
                        <a:effectLst/>
                        <a:latin typeface="Arial" panose="020B0604020202020204" pitchFamily="34" charset="0"/>
                        <a:ea typeface="Calibri"/>
                        <a:cs typeface="Arial" panose="020B0604020202020204" pitchFamily="34" charset="0"/>
                      </a:endParaRPr>
                    </a:p>
                  </a:txBody>
                  <a:tcPr marL="51435" marR="51435" marT="0" marB="0"/>
                </a:tc>
                <a:tc>
                  <a:txBody>
                    <a:bodyPr/>
                    <a:lstStyle/>
                    <a:p>
                      <a:pPr algn="r">
                        <a:lnSpc>
                          <a:spcPct val="100000"/>
                        </a:lnSpc>
                        <a:spcBef>
                          <a:spcPts val="0"/>
                        </a:spcBef>
                        <a:spcAft>
                          <a:spcPts val="0"/>
                        </a:spcAft>
                      </a:pPr>
                      <a:endParaRPr lang="en-MY" sz="1200" dirty="0">
                        <a:effectLst/>
                        <a:latin typeface="Arial" panose="020B0604020202020204" pitchFamily="34" charset="0"/>
                        <a:ea typeface="Calibri"/>
                        <a:cs typeface="Arial" panose="020B0604020202020204" pitchFamily="34" charset="0"/>
                      </a:endParaRPr>
                    </a:p>
                  </a:txBody>
                  <a:tcPr marL="51435" marR="51435" marT="0" marB="0"/>
                </a:tc>
                <a:tc>
                  <a:txBody>
                    <a:bodyPr/>
                    <a:lstStyle/>
                    <a:p>
                      <a:pPr algn="r">
                        <a:lnSpc>
                          <a:spcPct val="100000"/>
                        </a:lnSpc>
                        <a:spcBef>
                          <a:spcPts val="0"/>
                        </a:spcBef>
                        <a:spcAft>
                          <a:spcPts val="0"/>
                        </a:spcAft>
                      </a:pPr>
                      <a:endParaRPr lang="en-MY" sz="1200" dirty="0">
                        <a:effectLst/>
                        <a:latin typeface="Arial" panose="020B0604020202020204" pitchFamily="34" charset="0"/>
                        <a:ea typeface="Calibri"/>
                        <a:cs typeface="Arial" panose="020B0604020202020204" pitchFamily="34" charset="0"/>
                      </a:endParaRPr>
                    </a:p>
                  </a:txBody>
                  <a:tcPr marL="51435" marR="51435" marT="0" marB="0"/>
                </a:tc>
                <a:tc>
                  <a:txBody>
                    <a:bodyPr/>
                    <a:lstStyle/>
                    <a:p>
                      <a:endParaRPr lang="en-US" dirty="0"/>
                    </a:p>
                  </a:txBody>
                  <a:tcPr marL="51435" marR="51435" marT="0" marB="0"/>
                </a:tc>
                <a:tc>
                  <a:txBody>
                    <a:bodyPr/>
                    <a:lstStyle/>
                    <a:p>
                      <a:pPr algn="l">
                        <a:lnSpc>
                          <a:spcPct val="100000"/>
                        </a:lnSpc>
                        <a:spcBef>
                          <a:spcPts val="0"/>
                        </a:spcBef>
                        <a:spcAft>
                          <a:spcPts val="0"/>
                        </a:spcAft>
                      </a:pPr>
                      <a:r>
                        <a:rPr lang="en-MY" sz="1200" u="sng" dirty="0" err="1">
                          <a:effectLst/>
                          <a:latin typeface="Arial" panose="020B0604020202020204" pitchFamily="34" charset="0"/>
                          <a:ea typeface="Calibri"/>
                          <a:cs typeface="Arial" panose="020B0604020202020204" pitchFamily="34" charset="0"/>
                        </a:rPr>
                        <a:t>Lokasi</a:t>
                      </a:r>
                      <a:r>
                        <a:rPr lang="en-MY" sz="1200" u="sng" dirty="0">
                          <a:effectLst/>
                          <a:latin typeface="Arial" panose="020B0604020202020204" pitchFamily="34" charset="0"/>
                          <a:ea typeface="Calibri"/>
                          <a:cs typeface="Arial" panose="020B0604020202020204" pitchFamily="34" charset="0"/>
                        </a:rPr>
                        <a:t>: </a:t>
                      </a:r>
                    </a:p>
                    <a:p>
                      <a:pPr marL="0" marR="0" lvl="0" indent="0" algn="l" defTabSz="914400" rtl="0" eaLnBrk="1" fontAlgn="auto" latinLnBrk="0" hangingPunct="1">
                        <a:lnSpc>
                          <a:spcPct val="115000"/>
                        </a:lnSpc>
                        <a:spcBef>
                          <a:spcPts val="300"/>
                        </a:spcBef>
                        <a:spcAft>
                          <a:spcPts val="300"/>
                        </a:spcAft>
                        <a:buClrTx/>
                        <a:buSzTx/>
                        <a:buFontTx/>
                        <a:buNone/>
                        <a:tabLst/>
                        <a:defRPr/>
                      </a:pPr>
                      <a:r>
                        <a:rPr lang="en-US" sz="1200" baseline="0" dirty="0" err="1" smtClean="0">
                          <a:solidFill>
                            <a:schemeClr val="tx1"/>
                          </a:solidFill>
                          <a:effectLst/>
                          <a:latin typeface="Arial" panose="020B0604020202020204" pitchFamily="34" charset="0"/>
                          <a:ea typeface="Calibri"/>
                          <a:cs typeface="Arial" panose="020B0604020202020204" pitchFamily="34" charset="0"/>
                        </a:rPr>
                        <a:t>Pusat</a:t>
                      </a:r>
                      <a:r>
                        <a:rPr lang="en-US" sz="1200" baseline="0" dirty="0" smtClean="0">
                          <a:solidFill>
                            <a:schemeClr val="tx1"/>
                          </a:solidFill>
                          <a:effectLst/>
                          <a:latin typeface="Arial" panose="020B0604020202020204" pitchFamily="34" charset="0"/>
                          <a:ea typeface="Calibri"/>
                          <a:cs typeface="Arial" panose="020B0604020202020204" pitchFamily="34" charset="0"/>
                        </a:rPr>
                        <a:t> Data MPOB </a:t>
                      </a:r>
                      <a:r>
                        <a:rPr lang="en-US" sz="1200" baseline="0" dirty="0" err="1" smtClean="0">
                          <a:solidFill>
                            <a:schemeClr val="tx1"/>
                          </a:solidFill>
                          <a:effectLst/>
                          <a:latin typeface="Arial" panose="020B0604020202020204" pitchFamily="34" charset="0"/>
                          <a:ea typeface="Calibri"/>
                          <a:cs typeface="Arial" panose="020B0604020202020204" pitchFamily="34" charset="0"/>
                        </a:rPr>
                        <a:t>Wisma</a:t>
                      </a:r>
                      <a:r>
                        <a:rPr lang="en-US" sz="1200" baseline="0" dirty="0" smtClean="0">
                          <a:solidFill>
                            <a:schemeClr val="tx1"/>
                          </a:solidFill>
                          <a:effectLst/>
                          <a:latin typeface="Arial" panose="020B0604020202020204" pitchFamily="34" charset="0"/>
                          <a:ea typeface="Calibri"/>
                          <a:cs typeface="Arial" panose="020B0604020202020204" pitchFamily="34" charset="0"/>
                        </a:rPr>
                        <a:t> </a:t>
                      </a:r>
                      <a:r>
                        <a:rPr lang="en-US" sz="1200" baseline="0" dirty="0" err="1" smtClean="0">
                          <a:solidFill>
                            <a:schemeClr val="tx1"/>
                          </a:solidFill>
                          <a:effectLst/>
                          <a:latin typeface="Arial" panose="020B0604020202020204" pitchFamily="34" charset="0"/>
                          <a:ea typeface="Calibri"/>
                          <a:cs typeface="Arial" panose="020B0604020202020204" pitchFamily="34" charset="0"/>
                        </a:rPr>
                        <a:t>Sawit</a:t>
                      </a:r>
                      <a:r>
                        <a:rPr lang="en-US" sz="1200" baseline="0" dirty="0" smtClean="0">
                          <a:solidFill>
                            <a:schemeClr val="tx1"/>
                          </a:solidFill>
                          <a:effectLst/>
                          <a:latin typeface="Arial" panose="020B0604020202020204" pitchFamily="34" charset="0"/>
                          <a:ea typeface="Calibri"/>
                          <a:cs typeface="Arial" panose="020B0604020202020204" pitchFamily="34" charset="0"/>
                        </a:rPr>
                        <a:t>, </a:t>
                      </a:r>
                      <a:r>
                        <a:rPr lang="en-US" sz="1200" baseline="0" dirty="0" err="1" smtClean="0">
                          <a:solidFill>
                            <a:schemeClr val="tx1"/>
                          </a:solidFill>
                          <a:effectLst/>
                          <a:latin typeface="Arial" panose="020B0604020202020204" pitchFamily="34" charset="0"/>
                          <a:ea typeface="Calibri"/>
                          <a:cs typeface="Arial" panose="020B0604020202020204" pitchFamily="34" charset="0"/>
                        </a:rPr>
                        <a:t>Kelana</a:t>
                      </a:r>
                      <a:r>
                        <a:rPr lang="en-US" sz="1200" baseline="0" dirty="0" smtClean="0">
                          <a:solidFill>
                            <a:schemeClr val="tx1"/>
                          </a:solidFill>
                          <a:effectLst/>
                          <a:latin typeface="Arial" panose="020B0604020202020204" pitchFamily="34" charset="0"/>
                          <a:ea typeface="Calibri"/>
                          <a:cs typeface="Arial" panose="020B0604020202020204" pitchFamily="34" charset="0"/>
                        </a:rPr>
                        <a:t> Jaya</a:t>
                      </a:r>
                    </a:p>
                  </a:txBody>
                  <a:tcPr marL="51435" marR="51435" marT="0" marB="0"/>
                </a:tc>
                <a:extLst>
                  <a:ext uri="{0D108BD9-81ED-4DB2-BD59-A6C34878D82A}">
                    <a16:rowId xmlns="" xmlns:a16="http://schemas.microsoft.com/office/drawing/2014/main" val="10002"/>
                  </a:ext>
                </a:extLst>
              </a:tr>
              <a:tr h="466881">
                <a:tc>
                  <a:txBody>
                    <a:bodyPr/>
                    <a:lstStyle/>
                    <a:p>
                      <a:pPr algn="ctr" fontAlgn="ctr">
                        <a:lnSpc>
                          <a:spcPts val="1510"/>
                        </a:lnSpc>
                        <a:spcAft>
                          <a:spcPts val="0"/>
                        </a:spcAft>
                      </a:pPr>
                      <a:r>
                        <a:rPr lang="ms-MY" sz="1200" b="0" dirty="0">
                          <a:solidFill>
                            <a:schemeClr val="tx1"/>
                          </a:solidFill>
                          <a:effectLst/>
                          <a:latin typeface="Arial" panose="020B0604020202020204" pitchFamily="34" charset="0"/>
                          <a:ea typeface="Times New Roman"/>
                          <a:cs typeface="Arial" panose="020B0604020202020204" pitchFamily="34" charset="0"/>
                        </a:rPr>
                        <a:t>2.</a:t>
                      </a:r>
                    </a:p>
                  </a:txBody>
                  <a:tcPr marL="7142" marR="7142" marT="7144" marB="0">
                    <a:solidFill>
                      <a:srgbClr val="00B0F0"/>
                    </a:solidFill>
                  </a:tcPr>
                </a:tc>
                <a:tc>
                  <a:txBody>
                    <a:bodyPr/>
                    <a:lstStyle/>
                    <a:p>
                      <a:pPr marL="0" indent="0">
                        <a:lnSpc>
                          <a:spcPct val="100000"/>
                        </a:lnSpc>
                        <a:spcBef>
                          <a:spcPts val="0"/>
                        </a:spcBef>
                        <a:spcAft>
                          <a:spcPts val="0"/>
                        </a:spcAft>
                        <a:buFont typeface="Arial" pitchFamily="34" charset="0"/>
                        <a:buNone/>
                      </a:pPr>
                      <a:r>
                        <a:rPr lang="ms-MY" sz="1200" b="1" kern="1200" dirty="0">
                          <a:solidFill>
                            <a:schemeClr val="dk1"/>
                          </a:solidFill>
                          <a:effectLst/>
                          <a:latin typeface="Arial" panose="020B0604020202020204" pitchFamily="34" charset="0"/>
                          <a:ea typeface="+mn-ea"/>
                          <a:cs typeface="Arial" panose="020B0604020202020204" pitchFamily="34" charset="0"/>
                        </a:rPr>
                        <a:t>Talian TM Multi-Line SIP </a:t>
                      </a:r>
                    </a:p>
                    <a:p>
                      <a:pPr marL="171450" indent="-171450">
                        <a:lnSpc>
                          <a:spcPct val="100000"/>
                        </a:lnSpc>
                        <a:spcBef>
                          <a:spcPts val="0"/>
                        </a:spcBef>
                        <a:spcAft>
                          <a:spcPts val="0"/>
                        </a:spcAft>
                        <a:buFont typeface="Arial" pitchFamily="34" charset="0"/>
                        <a:buChar char="•"/>
                      </a:pPr>
                      <a:r>
                        <a:rPr lang="ms-MY" sz="1200" b="0" kern="1200" dirty="0">
                          <a:solidFill>
                            <a:schemeClr val="dk1"/>
                          </a:solidFill>
                          <a:effectLst/>
                          <a:latin typeface="Arial" panose="020B0604020202020204" pitchFamily="34" charset="0"/>
                          <a:ea typeface="+mn-ea"/>
                          <a:cs typeface="Arial" panose="020B0604020202020204" pitchFamily="34" charset="0"/>
                        </a:rPr>
                        <a:t>32 Channel,</a:t>
                      </a:r>
                      <a:r>
                        <a:rPr lang="ms-MY" sz="1200" b="0" kern="1200" baseline="0" dirty="0">
                          <a:solidFill>
                            <a:schemeClr val="dk1"/>
                          </a:solidFill>
                          <a:effectLst/>
                          <a:latin typeface="Arial" panose="020B0604020202020204" pitchFamily="34" charset="0"/>
                          <a:ea typeface="+mn-ea"/>
                          <a:cs typeface="Arial" panose="020B0604020202020204" pitchFamily="34" charset="0"/>
                        </a:rPr>
                        <a:t> </a:t>
                      </a:r>
                      <a:r>
                        <a:rPr lang="ms-MY" sz="1200" b="0" kern="1200" dirty="0">
                          <a:solidFill>
                            <a:schemeClr val="dk1"/>
                          </a:solidFill>
                          <a:effectLst/>
                          <a:latin typeface="Arial" panose="020B0604020202020204" pitchFamily="34" charset="0"/>
                          <a:ea typeface="+mn-ea"/>
                          <a:cs typeface="Arial" panose="020B0604020202020204" pitchFamily="34" charset="0"/>
                        </a:rPr>
                        <a:t>240 </a:t>
                      </a:r>
                      <a:r>
                        <a:rPr lang="ms-MY" sz="1200" b="0" kern="1200" dirty="0" smtClean="0">
                          <a:solidFill>
                            <a:schemeClr val="dk1"/>
                          </a:solidFill>
                          <a:effectLst/>
                          <a:latin typeface="Arial" panose="020B0604020202020204" pitchFamily="34" charset="0"/>
                          <a:ea typeface="+mn-ea"/>
                          <a:cs typeface="Arial" panose="020B0604020202020204" pitchFamily="34" charset="0"/>
                        </a:rPr>
                        <a:t>Extension</a:t>
                      </a:r>
                    </a:p>
                    <a:p>
                      <a:pPr marL="0" indent="0">
                        <a:lnSpc>
                          <a:spcPct val="100000"/>
                        </a:lnSpc>
                        <a:spcBef>
                          <a:spcPts val="0"/>
                        </a:spcBef>
                        <a:spcAft>
                          <a:spcPts val="0"/>
                        </a:spcAft>
                        <a:buFont typeface="Arial" pitchFamily="34" charset="0"/>
                        <a:buNone/>
                      </a:pPr>
                      <a:endParaRPr lang="ms-MY" sz="1200" b="0" kern="1200" dirty="0" smtClean="0">
                        <a:solidFill>
                          <a:schemeClr val="dk1"/>
                        </a:solidFill>
                        <a:effectLst/>
                        <a:latin typeface="Arial" panose="020B0604020202020204" pitchFamily="34" charset="0"/>
                        <a:ea typeface="+mn-ea"/>
                        <a:cs typeface="Arial" panose="020B0604020202020204" pitchFamily="34" charset="0"/>
                      </a:endParaRPr>
                    </a:p>
                    <a:p>
                      <a:pPr marL="0" indent="0">
                        <a:lnSpc>
                          <a:spcPct val="100000"/>
                        </a:lnSpc>
                        <a:spcBef>
                          <a:spcPts val="0"/>
                        </a:spcBef>
                        <a:spcAft>
                          <a:spcPts val="0"/>
                        </a:spcAft>
                        <a:buFont typeface="Arial" pitchFamily="34" charset="0"/>
                        <a:buNone/>
                      </a:pPr>
                      <a:r>
                        <a:rPr lang="ms-MY" sz="1200" b="0" kern="1200" dirty="0" smtClean="0">
                          <a:solidFill>
                            <a:schemeClr val="dk1"/>
                          </a:solidFill>
                          <a:effectLst/>
                          <a:latin typeface="Arial" panose="020B0604020202020204" pitchFamily="34" charset="0"/>
                          <a:ea typeface="+mn-ea"/>
                          <a:cs typeface="Arial" panose="020B0604020202020204" pitchFamily="34" charset="0"/>
                        </a:rPr>
                        <a:t>Kos berulang</a:t>
                      </a:r>
                      <a:endParaRPr lang="ms-MY" sz="1200" b="0" kern="1200" dirty="0">
                        <a:solidFill>
                          <a:schemeClr val="dk1"/>
                        </a:solidFill>
                        <a:effectLst/>
                        <a:latin typeface="Arial" panose="020B0604020202020204" pitchFamily="34" charset="0"/>
                        <a:ea typeface="+mn-ea"/>
                        <a:cs typeface="Arial" panose="020B0604020202020204" pitchFamily="34" charset="0"/>
                      </a:endParaRPr>
                    </a:p>
                  </a:txBody>
                  <a:tcPr marL="51435" marR="51435" marT="0" marB="0"/>
                </a:tc>
                <a:tc>
                  <a:txBody>
                    <a:bodyPr/>
                    <a:lstStyle/>
                    <a:p>
                      <a:pPr algn="ctr">
                        <a:lnSpc>
                          <a:spcPct val="100000"/>
                        </a:lnSpc>
                        <a:spcBef>
                          <a:spcPts val="0"/>
                        </a:spcBef>
                        <a:spcAft>
                          <a:spcPts val="0"/>
                        </a:spcAft>
                      </a:pPr>
                      <a:r>
                        <a:rPr lang="en-MY" sz="1200" dirty="0">
                          <a:effectLst/>
                          <a:latin typeface="Arial" panose="020B0604020202020204" pitchFamily="34" charset="0"/>
                          <a:ea typeface="Calibri"/>
                          <a:cs typeface="Arial" panose="020B0604020202020204" pitchFamily="34" charset="0"/>
                        </a:rPr>
                        <a:t>1</a:t>
                      </a:r>
                    </a:p>
                  </a:txBody>
                  <a:tcPr marL="51435" marR="51435" marT="0" marB="0"/>
                </a:tc>
                <a:tc>
                  <a:txBody>
                    <a:bodyPr/>
                    <a:lstStyle/>
                    <a:p>
                      <a:pPr algn="r">
                        <a:lnSpc>
                          <a:spcPct val="100000"/>
                        </a:lnSpc>
                        <a:spcBef>
                          <a:spcPts val="0"/>
                        </a:spcBef>
                        <a:spcAft>
                          <a:spcPts val="0"/>
                        </a:spcAft>
                      </a:pPr>
                      <a:endParaRPr lang="en-MY" sz="1200" dirty="0">
                        <a:effectLst/>
                        <a:latin typeface="Arial" panose="020B0604020202020204" pitchFamily="34" charset="0"/>
                        <a:ea typeface="Calibri"/>
                        <a:cs typeface="Arial" panose="020B0604020202020204" pitchFamily="34" charset="0"/>
                      </a:endParaRPr>
                    </a:p>
                  </a:txBody>
                  <a:tcPr marL="51435" marR="51435" marT="0" marB="0"/>
                </a:tc>
                <a:tc>
                  <a:txBody>
                    <a:bodyPr/>
                    <a:lstStyle/>
                    <a:p>
                      <a:pPr algn="r">
                        <a:lnSpc>
                          <a:spcPct val="100000"/>
                        </a:lnSpc>
                        <a:spcBef>
                          <a:spcPts val="0"/>
                        </a:spcBef>
                        <a:spcAft>
                          <a:spcPts val="0"/>
                        </a:spcAft>
                      </a:pPr>
                      <a:endParaRPr lang="en-MY" sz="1200" dirty="0" smtClean="0">
                        <a:effectLst/>
                        <a:latin typeface="Arial" panose="020B0604020202020204" pitchFamily="34" charset="0"/>
                        <a:ea typeface="Calibri"/>
                        <a:cs typeface="Arial" panose="020B0604020202020204" pitchFamily="34" charset="0"/>
                      </a:endParaRPr>
                    </a:p>
                  </a:txBody>
                  <a:tcPr marL="51435" marR="51435" marT="0" marB="0"/>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MY" sz="1200" dirty="0" smtClean="0">
                        <a:effectLst/>
                        <a:latin typeface="Arial" panose="020B0604020202020204" pitchFamily="34" charset="0"/>
                        <a:ea typeface="Calibri"/>
                        <a:cs typeface="Arial" panose="020B0604020202020204" pitchFamily="34" charset="0"/>
                      </a:endParaRPr>
                    </a:p>
                  </a:txBody>
                  <a:tcPr marL="51435" marR="51435" marT="0" marB="0"/>
                </a:tc>
                <a:tc>
                  <a:txBody>
                    <a:bodyPr/>
                    <a:lstStyle/>
                    <a:p>
                      <a:pPr algn="l">
                        <a:lnSpc>
                          <a:spcPct val="100000"/>
                        </a:lnSpc>
                        <a:spcBef>
                          <a:spcPts val="0"/>
                        </a:spcBef>
                        <a:spcAft>
                          <a:spcPts val="0"/>
                        </a:spcAft>
                      </a:pPr>
                      <a:r>
                        <a:rPr lang="en-MY" sz="1200" u="sng" dirty="0" err="1">
                          <a:effectLst/>
                          <a:latin typeface="Arial" panose="020B0604020202020204" pitchFamily="34" charset="0"/>
                          <a:ea typeface="Calibri"/>
                          <a:cs typeface="Arial" panose="020B0604020202020204" pitchFamily="34" charset="0"/>
                        </a:rPr>
                        <a:t>Lokasi</a:t>
                      </a:r>
                      <a:r>
                        <a:rPr lang="en-MY" sz="1200" u="sng" dirty="0">
                          <a:effectLst/>
                          <a:latin typeface="Arial" panose="020B0604020202020204" pitchFamily="34" charset="0"/>
                          <a:ea typeface="Calibri"/>
                          <a:cs typeface="Arial" panose="020B0604020202020204" pitchFamily="34" charset="0"/>
                        </a:rPr>
                        <a:t>: </a:t>
                      </a:r>
                    </a:p>
                    <a:p>
                      <a:pPr algn="l">
                        <a:lnSpc>
                          <a:spcPct val="100000"/>
                        </a:lnSpc>
                        <a:spcBef>
                          <a:spcPts val="0"/>
                        </a:spcBef>
                        <a:spcAft>
                          <a:spcPts val="0"/>
                        </a:spcAft>
                      </a:pPr>
                      <a:r>
                        <a:rPr lang="en-MY" sz="1200" dirty="0" err="1">
                          <a:effectLst/>
                          <a:latin typeface="Arial" panose="020B0604020202020204" pitchFamily="34" charset="0"/>
                          <a:ea typeface="Calibri"/>
                          <a:cs typeface="Arial" panose="020B0604020202020204" pitchFamily="34" charset="0"/>
                        </a:rPr>
                        <a:t>Pusat</a:t>
                      </a:r>
                      <a:r>
                        <a:rPr lang="en-MY" sz="1200" baseline="0" dirty="0">
                          <a:effectLst/>
                          <a:latin typeface="Arial" panose="020B0604020202020204" pitchFamily="34" charset="0"/>
                          <a:ea typeface="Calibri"/>
                          <a:cs typeface="Arial" panose="020B0604020202020204" pitchFamily="34" charset="0"/>
                        </a:rPr>
                        <a:t> </a:t>
                      </a:r>
                      <a:r>
                        <a:rPr lang="en-MY" sz="1200" baseline="0" dirty="0" err="1">
                          <a:effectLst/>
                          <a:latin typeface="Arial" panose="020B0604020202020204" pitchFamily="34" charset="0"/>
                          <a:ea typeface="Calibri"/>
                          <a:cs typeface="Arial" panose="020B0604020202020204" pitchFamily="34" charset="0"/>
                        </a:rPr>
                        <a:t>Kawalan</a:t>
                      </a:r>
                      <a:endParaRPr lang="en-MY" sz="1200" dirty="0">
                        <a:effectLst/>
                        <a:latin typeface="Arial" panose="020B0604020202020204" pitchFamily="34" charset="0"/>
                        <a:ea typeface="Calibri"/>
                        <a:cs typeface="Arial" panose="020B0604020202020204" pitchFamily="34" charset="0"/>
                      </a:endParaRPr>
                    </a:p>
                  </a:txBody>
                  <a:tcPr marL="51435" marR="51435" marT="0" marB="0"/>
                </a:tc>
                <a:extLst>
                  <a:ext uri="{0D108BD9-81ED-4DB2-BD59-A6C34878D82A}">
                    <a16:rowId xmlns="" xmlns:a16="http://schemas.microsoft.com/office/drawing/2014/main" val="10003"/>
                  </a:ext>
                </a:extLst>
              </a:tr>
              <a:tr h="2100963">
                <a:tc>
                  <a:txBody>
                    <a:bodyPr/>
                    <a:lstStyle/>
                    <a:p>
                      <a:pPr algn="ctr" fontAlgn="ctr">
                        <a:lnSpc>
                          <a:spcPts val="1510"/>
                        </a:lnSpc>
                        <a:spcAft>
                          <a:spcPts val="0"/>
                        </a:spcAft>
                      </a:pPr>
                      <a:r>
                        <a:rPr lang="ms-MY" sz="1200" b="0" dirty="0">
                          <a:solidFill>
                            <a:schemeClr val="tx1"/>
                          </a:solidFill>
                          <a:effectLst/>
                          <a:latin typeface="Arial" panose="020B0604020202020204" pitchFamily="34" charset="0"/>
                          <a:ea typeface="Times New Roman"/>
                          <a:cs typeface="Arial" panose="020B0604020202020204" pitchFamily="34" charset="0"/>
                        </a:rPr>
                        <a:t>3.</a:t>
                      </a:r>
                    </a:p>
                  </a:txBody>
                  <a:tcPr marL="7142" marR="7142" marT="7144" marB="0">
                    <a:solidFill>
                      <a:srgbClr val="00B0F0"/>
                    </a:solidFill>
                  </a:tcPr>
                </a:tc>
                <a:tc>
                  <a:txBody>
                    <a:bodyPr/>
                    <a:lstStyle/>
                    <a:p>
                      <a:pPr marL="0" indent="0">
                        <a:lnSpc>
                          <a:spcPct val="100000"/>
                        </a:lnSpc>
                        <a:spcBef>
                          <a:spcPts val="0"/>
                        </a:spcBef>
                        <a:spcAft>
                          <a:spcPts val="0"/>
                        </a:spcAft>
                        <a:buFont typeface="Arial" pitchFamily="34" charset="0"/>
                        <a:buNone/>
                      </a:pPr>
                      <a:r>
                        <a:rPr lang="ms-MY" sz="1200" b="1" kern="1200" dirty="0" smtClean="0">
                          <a:solidFill>
                            <a:schemeClr val="dk1"/>
                          </a:solidFill>
                          <a:effectLst/>
                          <a:latin typeface="Arial" panose="020B0604020202020204" pitchFamily="34" charset="0"/>
                          <a:ea typeface="+mn-ea"/>
                          <a:cs typeface="Arial" panose="020B0604020202020204" pitchFamily="34" charset="0"/>
                        </a:rPr>
                        <a:t>Network</a:t>
                      </a:r>
                      <a:r>
                        <a:rPr lang="ms-MY" sz="1200" b="1" kern="1200" baseline="0" dirty="0" smtClean="0">
                          <a:solidFill>
                            <a:schemeClr val="dk1"/>
                          </a:solidFill>
                          <a:effectLst/>
                          <a:latin typeface="Arial" panose="020B0604020202020204" pitchFamily="34" charset="0"/>
                          <a:ea typeface="+mn-ea"/>
                          <a:cs typeface="Arial" panose="020B0604020202020204" pitchFamily="34" charset="0"/>
                        </a:rPr>
                        <a:t> </a:t>
                      </a:r>
                      <a:r>
                        <a:rPr lang="ms-MY" sz="1200" b="1" kern="1200" dirty="0" smtClean="0">
                          <a:solidFill>
                            <a:schemeClr val="dk1"/>
                          </a:solidFill>
                          <a:effectLst/>
                          <a:latin typeface="Arial" panose="020B0604020202020204" pitchFamily="34" charset="0"/>
                          <a:ea typeface="+mn-ea"/>
                          <a:cs typeface="Arial" panose="020B0604020202020204" pitchFamily="34" charset="0"/>
                        </a:rPr>
                        <a:t>Load </a:t>
                      </a:r>
                      <a:r>
                        <a:rPr lang="ms-MY" sz="1200" b="1" kern="1200" dirty="0">
                          <a:solidFill>
                            <a:schemeClr val="dk1"/>
                          </a:solidFill>
                          <a:effectLst/>
                          <a:latin typeface="Arial" panose="020B0604020202020204" pitchFamily="34" charset="0"/>
                          <a:ea typeface="+mn-ea"/>
                          <a:cs typeface="Arial" panose="020B0604020202020204" pitchFamily="34" charset="0"/>
                        </a:rPr>
                        <a:t>Balancer</a:t>
                      </a:r>
                    </a:p>
                    <a:p>
                      <a:pPr marL="171450" indent="-171450">
                        <a:lnSpc>
                          <a:spcPct val="100000"/>
                        </a:lnSpc>
                        <a:spcBef>
                          <a:spcPts val="0"/>
                        </a:spcBef>
                        <a:spcAft>
                          <a:spcPts val="0"/>
                        </a:spcAft>
                        <a:buFont typeface="Arial" pitchFamily="34" charset="0"/>
                        <a:buChar char="•"/>
                      </a:pPr>
                      <a:r>
                        <a:rPr lang="ms-MY" sz="1200" b="0" kern="1200" dirty="0">
                          <a:solidFill>
                            <a:schemeClr val="dk1"/>
                          </a:solidFill>
                          <a:effectLst/>
                          <a:latin typeface="Arial" panose="020B0604020202020204" pitchFamily="34" charset="0"/>
                          <a:ea typeface="+mn-ea"/>
                          <a:cs typeface="Arial" panose="020B0604020202020204" pitchFamily="34" charset="0"/>
                        </a:rPr>
                        <a:t>Maximum Throughput</a:t>
                      </a:r>
                      <a:r>
                        <a:rPr lang="ms-MY" sz="1200" b="0" kern="1200" baseline="0" dirty="0">
                          <a:solidFill>
                            <a:schemeClr val="dk1"/>
                          </a:solidFill>
                          <a:effectLst/>
                          <a:latin typeface="Arial" panose="020B0604020202020204" pitchFamily="34" charset="0"/>
                          <a:ea typeface="+mn-ea"/>
                          <a:cs typeface="Arial" panose="020B0604020202020204" pitchFamily="34" charset="0"/>
                        </a:rPr>
                        <a:t> 4Gbps</a:t>
                      </a:r>
                    </a:p>
                    <a:p>
                      <a:pPr marL="171450" indent="-171450">
                        <a:lnSpc>
                          <a:spcPct val="100000"/>
                        </a:lnSpc>
                        <a:spcBef>
                          <a:spcPts val="0"/>
                        </a:spcBef>
                        <a:spcAft>
                          <a:spcPts val="0"/>
                        </a:spcAft>
                        <a:buFont typeface="Arial" pitchFamily="34" charset="0"/>
                        <a:buChar char="•"/>
                      </a:pPr>
                      <a:r>
                        <a:rPr lang="ms-MY" sz="1200" b="0" kern="1200" dirty="0">
                          <a:solidFill>
                            <a:schemeClr val="dk1"/>
                          </a:solidFill>
                          <a:effectLst/>
                          <a:latin typeface="Arial" panose="020B0604020202020204" pitchFamily="34" charset="0"/>
                          <a:ea typeface="+mn-ea"/>
                          <a:cs typeface="Arial" panose="020B0604020202020204" pitchFamily="34" charset="0"/>
                        </a:rPr>
                        <a:t>Layer</a:t>
                      </a:r>
                      <a:r>
                        <a:rPr lang="ms-MY" sz="1200" b="0" kern="1200" baseline="0" dirty="0">
                          <a:solidFill>
                            <a:schemeClr val="dk1"/>
                          </a:solidFill>
                          <a:effectLst/>
                          <a:latin typeface="Arial" panose="020B0604020202020204" pitchFamily="34" charset="0"/>
                          <a:ea typeface="+mn-ea"/>
                          <a:cs typeface="Arial" panose="020B0604020202020204" pitchFamily="34" charset="0"/>
                        </a:rPr>
                        <a:t> 4 &amp; Layer 7 load balancing, Content routing</a:t>
                      </a:r>
                    </a:p>
                    <a:p>
                      <a:pPr marL="171450" indent="-171450">
                        <a:lnSpc>
                          <a:spcPct val="100000"/>
                        </a:lnSpc>
                        <a:spcBef>
                          <a:spcPts val="0"/>
                        </a:spcBef>
                        <a:spcAft>
                          <a:spcPts val="0"/>
                        </a:spcAft>
                        <a:buFont typeface="Arial" pitchFamily="34" charset="0"/>
                        <a:buChar char="•"/>
                      </a:pPr>
                      <a:r>
                        <a:rPr lang="ms-MY" sz="1200" b="0" kern="1200" baseline="0" dirty="0">
                          <a:solidFill>
                            <a:schemeClr val="dk1"/>
                          </a:solidFill>
                          <a:effectLst/>
                          <a:latin typeface="Arial" panose="020B0604020202020204" pitchFamily="34" charset="0"/>
                          <a:ea typeface="+mn-ea"/>
                          <a:cs typeface="Arial" panose="020B0604020202020204" pitchFamily="34" charset="0"/>
                        </a:rPr>
                        <a:t>Persistence Methods; client IP, Time, cookie, http header, http parameter, SIP call id.</a:t>
                      </a:r>
                    </a:p>
                    <a:p>
                      <a:pPr marL="171450" indent="-171450">
                        <a:lnSpc>
                          <a:spcPct val="100000"/>
                        </a:lnSpc>
                        <a:spcBef>
                          <a:spcPts val="0"/>
                        </a:spcBef>
                        <a:spcAft>
                          <a:spcPts val="0"/>
                        </a:spcAft>
                        <a:buFont typeface="Arial" pitchFamily="34" charset="0"/>
                        <a:buChar char="•"/>
                      </a:pPr>
                      <a:r>
                        <a:rPr lang="ms-MY" sz="1200" b="0" kern="1200" baseline="0" dirty="0">
                          <a:solidFill>
                            <a:schemeClr val="dk1"/>
                          </a:solidFill>
                          <a:effectLst/>
                          <a:latin typeface="Arial" panose="020B0604020202020204" pitchFamily="34" charset="0"/>
                          <a:ea typeface="+mn-ea"/>
                          <a:cs typeface="Arial" panose="020B0604020202020204" pitchFamily="34" charset="0"/>
                        </a:rPr>
                        <a:t>Route path &amp; bridge support, Direct server return mode</a:t>
                      </a:r>
                    </a:p>
                    <a:p>
                      <a:pPr marL="171450" indent="-171450">
                        <a:lnSpc>
                          <a:spcPct val="100000"/>
                        </a:lnSpc>
                        <a:spcBef>
                          <a:spcPts val="0"/>
                        </a:spcBef>
                        <a:spcAft>
                          <a:spcPts val="0"/>
                        </a:spcAft>
                        <a:buFont typeface="Arial" pitchFamily="34" charset="0"/>
                        <a:buChar char="•"/>
                      </a:pPr>
                      <a:r>
                        <a:rPr lang="ms-MY" sz="1200" b="0" kern="1200" baseline="0" dirty="0">
                          <a:solidFill>
                            <a:schemeClr val="dk1"/>
                          </a:solidFill>
                          <a:effectLst/>
                          <a:latin typeface="Arial" panose="020B0604020202020204" pitchFamily="34" charset="0"/>
                          <a:ea typeface="+mn-ea"/>
                          <a:cs typeface="Arial" panose="020B0604020202020204" pitchFamily="34" charset="0"/>
                        </a:rPr>
                        <a:t>Jaminan: 3 tahun</a:t>
                      </a:r>
                      <a:endParaRPr lang="ms-MY" sz="1200" b="0" kern="1200" dirty="0">
                        <a:solidFill>
                          <a:schemeClr val="dk1"/>
                        </a:solidFill>
                        <a:effectLst/>
                        <a:latin typeface="Arial" panose="020B0604020202020204" pitchFamily="34" charset="0"/>
                        <a:ea typeface="+mn-ea"/>
                        <a:cs typeface="Arial" panose="020B0604020202020204" pitchFamily="34" charset="0"/>
                      </a:endParaRPr>
                    </a:p>
                  </a:txBody>
                  <a:tcPr marL="51435" marR="51435" marT="0" marB="0"/>
                </a:tc>
                <a:tc>
                  <a:txBody>
                    <a:bodyPr/>
                    <a:lstStyle/>
                    <a:p>
                      <a:pPr algn="ctr">
                        <a:lnSpc>
                          <a:spcPct val="100000"/>
                        </a:lnSpc>
                        <a:spcBef>
                          <a:spcPts val="0"/>
                        </a:spcBef>
                        <a:spcAft>
                          <a:spcPts val="0"/>
                        </a:spcAft>
                      </a:pPr>
                      <a:r>
                        <a:rPr lang="en-US" sz="1200" dirty="0">
                          <a:effectLst/>
                          <a:latin typeface="Arial" panose="020B0604020202020204" pitchFamily="34" charset="0"/>
                          <a:ea typeface="Calibri"/>
                          <a:cs typeface="Arial" panose="020B0604020202020204" pitchFamily="34" charset="0"/>
                        </a:rPr>
                        <a:t>2</a:t>
                      </a:r>
                      <a:endParaRPr lang="en-MY" sz="1200" dirty="0">
                        <a:effectLst/>
                        <a:latin typeface="Arial" panose="020B0604020202020204" pitchFamily="34" charset="0"/>
                        <a:ea typeface="Calibri"/>
                        <a:cs typeface="Arial" panose="020B0604020202020204" pitchFamily="34" charset="0"/>
                      </a:endParaRPr>
                    </a:p>
                  </a:txBody>
                  <a:tcPr marL="51435" marR="51435" marT="0" marB="0"/>
                </a:tc>
                <a:tc>
                  <a:txBody>
                    <a:bodyPr/>
                    <a:lstStyle/>
                    <a:p>
                      <a:pPr algn="r">
                        <a:lnSpc>
                          <a:spcPct val="100000"/>
                        </a:lnSpc>
                        <a:spcBef>
                          <a:spcPts val="0"/>
                        </a:spcBef>
                        <a:spcAft>
                          <a:spcPts val="0"/>
                        </a:spcAft>
                      </a:pPr>
                      <a:endParaRPr lang="en-MY" sz="1200" dirty="0">
                        <a:effectLst/>
                        <a:latin typeface="Arial" panose="020B0604020202020204" pitchFamily="34" charset="0"/>
                        <a:ea typeface="Calibri"/>
                        <a:cs typeface="Arial" panose="020B0604020202020204" pitchFamily="34" charset="0"/>
                      </a:endParaRPr>
                    </a:p>
                  </a:txBody>
                  <a:tcPr marL="51435" marR="51435" marT="0" marB="0"/>
                </a:tc>
                <a:tc>
                  <a:txBody>
                    <a:bodyPr/>
                    <a:lstStyle/>
                    <a:p>
                      <a:pPr algn="r">
                        <a:lnSpc>
                          <a:spcPct val="100000"/>
                        </a:lnSpc>
                        <a:spcBef>
                          <a:spcPts val="0"/>
                        </a:spcBef>
                        <a:spcAft>
                          <a:spcPts val="0"/>
                        </a:spcAft>
                      </a:pPr>
                      <a:endParaRPr lang="en-MY" sz="1200" dirty="0">
                        <a:effectLst/>
                        <a:latin typeface="Arial" panose="020B0604020202020204" pitchFamily="34" charset="0"/>
                        <a:ea typeface="Calibri"/>
                        <a:cs typeface="Arial" panose="020B0604020202020204" pitchFamily="34" charset="0"/>
                      </a:endParaRPr>
                    </a:p>
                  </a:txBody>
                  <a:tcPr marL="51435" marR="51435" marT="0" marB="0"/>
                </a:tc>
                <a:tc>
                  <a:txBody>
                    <a:bodyPr/>
                    <a:lstStyle/>
                    <a:p>
                      <a:endParaRPr lang="en-US" dirty="0"/>
                    </a:p>
                  </a:txBody>
                  <a:tcPr marL="51435" marR="51435" marT="0" marB="0"/>
                </a:tc>
                <a:tc>
                  <a:txBody>
                    <a:bodyPr/>
                    <a:lstStyle/>
                    <a:p>
                      <a:pPr algn="l">
                        <a:lnSpc>
                          <a:spcPct val="100000"/>
                        </a:lnSpc>
                        <a:spcBef>
                          <a:spcPts val="0"/>
                        </a:spcBef>
                        <a:spcAft>
                          <a:spcPts val="0"/>
                        </a:spcAft>
                      </a:pPr>
                      <a:r>
                        <a:rPr lang="en-MY" sz="1200" u="sng" dirty="0" err="1" smtClean="0">
                          <a:effectLst/>
                          <a:latin typeface="Arial" panose="020B0604020202020204" pitchFamily="34" charset="0"/>
                          <a:ea typeface="Calibri"/>
                          <a:cs typeface="Arial" panose="020B0604020202020204" pitchFamily="34" charset="0"/>
                        </a:rPr>
                        <a:t>Lokasi</a:t>
                      </a:r>
                      <a:r>
                        <a:rPr lang="en-MY" sz="1200" u="sng" dirty="0" smtClean="0">
                          <a:effectLst/>
                          <a:latin typeface="Arial" panose="020B0604020202020204" pitchFamily="34" charset="0"/>
                          <a:ea typeface="Calibri"/>
                          <a:cs typeface="Arial" panose="020B0604020202020204" pitchFamily="34" charset="0"/>
                        </a:rPr>
                        <a:t>: </a:t>
                      </a:r>
                    </a:p>
                    <a:p>
                      <a:pPr marL="0" marR="0" lvl="0" indent="0" algn="l" defTabSz="914400" rtl="0" eaLnBrk="1" fontAlgn="auto" latinLnBrk="0" hangingPunct="1">
                        <a:lnSpc>
                          <a:spcPct val="115000"/>
                        </a:lnSpc>
                        <a:spcBef>
                          <a:spcPts val="300"/>
                        </a:spcBef>
                        <a:spcAft>
                          <a:spcPts val="300"/>
                        </a:spcAft>
                        <a:buClrTx/>
                        <a:buSzTx/>
                        <a:buFontTx/>
                        <a:buNone/>
                        <a:tabLst/>
                        <a:defRPr/>
                      </a:pPr>
                      <a:r>
                        <a:rPr lang="en-US" sz="1200" baseline="0" dirty="0" err="1" smtClean="0">
                          <a:solidFill>
                            <a:schemeClr val="tx1"/>
                          </a:solidFill>
                          <a:effectLst/>
                          <a:latin typeface="Arial" panose="020B0604020202020204" pitchFamily="34" charset="0"/>
                          <a:ea typeface="Calibri"/>
                          <a:cs typeface="Arial" panose="020B0604020202020204" pitchFamily="34" charset="0"/>
                        </a:rPr>
                        <a:t>Pusat</a:t>
                      </a:r>
                      <a:r>
                        <a:rPr lang="en-US" sz="1200" baseline="0" dirty="0" smtClean="0">
                          <a:solidFill>
                            <a:schemeClr val="tx1"/>
                          </a:solidFill>
                          <a:effectLst/>
                          <a:latin typeface="Arial" panose="020B0604020202020204" pitchFamily="34" charset="0"/>
                          <a:ea typeface="Calibri"/>
                          <a:cs typeface="Arial" panose="020B0604020202020204" pitchFamily="34" charset="0"/>
                        </a:rPr>
                        <a:t> Data MPOB </a:t>
                      </a:r>
                      <a:r>
                        <a:rPr lang="en-US" sz="1200" baseline="0" dirty="0" err="1" smtClean="0">
                          <a:solidFill>
                            <a:schemeClr val="tx1"/>
                          </a:solidFill>
                          <a:effectLst/>
                          <a:latin typeface="Arial" panose="020B0604020202020204" pitchFamily="34" charset="0"/>
                          <a:ea typeface="Calibri"/>
                          <a:cs typeface="Arial" panose="020B0604020202020204" pitchFamily="34" charset="0"/>
                        </a:rPr>
                        <a:t>Wisma</a:t>
                      </a:r>
                      <a:r>
                        <a:rPr lang="en-US" sz="1200" baseline="0" dirty="0" smtClean="0">
                          <a:solidFill>
                            <a:schemeClr val="tx1"/>
                          </a:solidFill>
                          <a:effectLst/>
                          <a:latin typeface="Arial" panose="020B0604020202020204" pitchFamily="34" charset="0"/>
                          <a:ea typeface="Calibri"/>
                          <a:cs typeface="Arial" panose="020B0604020202020204" pitchFamily="34" charset="0"/>
                        </a:rPr>
                        <a:t> </a:t>
                      </a:r>
                      <a:r>
                        <a:rPr lang="en-US" sz="1200" baseline="0" dirty="0" err="1" smtClean="0">
                          <a:solidFill>
                            <a:schemeClr val="tx1"/>
                          </a:solidFill>
                          <a:effectLst/>
                          <a:latin typeface="Arial" panose="020B0604020202020204" pitchFamily="34" charset="0"/>
                          <a:ea typeface="Calibri"/>
                          <a:cs typeface="Arial" panose="020B0604020202020204" pitchFamily="34" charset="0"/>
                        </a:rPr>
                        <a:t>Sawit</a:t>
                      </a:r>
                      <a:r>
                        <a:rPr lang="en-US" sz="1200" baseline="0" dirty="0" smtClean="0">
                          <a:solidFill>
                            <a:schemeClr val="tx1"/>
                          </a:solidFill>
                          <a:effectLst/>
                          <a:latin typeface="Arial" panose="020B0604020202020204" pitchFamily="34" charset="0"/>
                          <a:ea typeface="Calibri"/>
                          <a:cs typeface="Arial" panose="020B0604020202020204" pitchFamily="34" charset="0"/>
                        </a:rPr>
                        <a:t>, </a:t>
                      </a:r>
                      <a:r>
                        <a:rPr lang="en-US" sz="1200" baseline="0" dirty="0" err="1" smtClean="0">
                          <a:solidFill>
                            <a:schemeClr val="tx1"/>
                          </a:solidFill>
                          <a:effectLst/>
                          <a:latin typeface="Arial" panose="020B0604020202020204" pitchFamily="34" charset="0"/>
                          <a:ea typeface="Calibri"/>
                          <a:cs typeface="Arial" panose="020B0604020202020204" pitchFamily="34" charset="0"/>
                        </a:rPr>
                        <a:t>Kelana</a:t>
                      </a:r>
                      <a:r>
                        <a:rPr lang="en-US" sz="1200" baseline="0" dirty="0" smtClean="0">
                          <a:solidFill>
                            <a:schemeClr val="tx1"/>
                          </a:solidFill>
                          <a:effectLst/>
                          <a:latin typeface="Arial" panose="020B0604020202020204" pitchFamily="34" charset="0"/>
                          <a:ea typeface="Calibri"/>
                          <a:cs typeface="Arial" panose="020B0604020202020204" pitchFamily="34" charset="0"/>
                        </a:rPr>
                        <a:t> Jaya</a:t>
                      </a:r>
                    </a:p>
                  </a:txBody>
                  <a:tcPr marL="51435" marR="51435" marT="0" marB="0"/>
                </a:tc>
                <a:extLst>
                  <a:ext uri="{0D108BD9-81ED-4DB2-BD59-A6C34878D82A}">
                    <a16:rowId xmlns="" xmlns:a16="http://schemas.microsoft.com/office/drawing/2014/main" val="10004"/>
                  </a:ext>
                </a:extLst>
              </a:tr>
            </a:tbl>
          </a:graphicData>
        </a:graphic>
      </p:graphicFrame>
      <p:sp>
        <p:nvSpPr>
          <p:cNvPr id="6" name="Rectangle 5"/>
          <p:cNvSpPr/>
          <p:nvPr/>
        </p:nvSpPr>
        <p:spPr>
          <a:xfrm rot="1448987">
            <a:off x="5204099" y="3123268"/>
            <a:ext cx="3492118" cy="923330"/>
          </a:xfrm>
          <a:prstGeom prst="rect">
            <a:avLst/>
          </a:prstGeom>
          <a:noFill/>
        </p:spPr>
        <p:txBody>
          <a:bodyPr wrap="square" lIns="91440" tIns="45720" rIns="91440" bIns="45720">
            <a:spAutoFit/>
          </a:bodyPr>
          <a:lstStyle/>
          <a:p>
            <a:pPr algn="ctr"/>
            <a:r>
              <a:rPr lang="en-US" sz="5400" b="1"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9" name="Slide Number Placeholder 1"/>
          <p:cNvSpPr txBox="1">
            <a:spLocks/>
          </p:cNvSpPr>
          <p:nvPr/>
        </p:nvSpPr>
        <p:spPr>
          <a:xfrm>
            <a:off x="8610600" y="6356350"/>
            <a:ext cx="2743200" cy="365125"/>
          </a:xfrm>
          <a:prstGeom prst="rect">
            <a:avLst/>
          </a:prstGeom>
        </p:spPr>
        <p:txBody>
          <a:bodyPr vert="horz" lIns="91440" tIns="45720" rIns="91440" bIns="45720" rtlCol="0" anchor="ctr"/>
          <a:lstStyle>
            <a:defPPr>
              <a:defRPr lang="ms-MY"/>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ms-MY" dirty="0" smtClean="0"/>
              <a:t>46</a:t>
            </a:r>
            <a:endParaRPr lang="ms-MY" dirty="0"/>
          </a:p>
        </p:txBody>
      </p:sp>
    </p:spTree>
    <p:extLst>
      <p:ext uri="{BB962C8B-B14F-4D97-AF65-F5344CB8AC3E}">
        <p14:creationId xmlns:p14="http://schemas.microsoft.com/office/powerpoint/2010/main" val="356566138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3000921872"/>
              </p:ext>
            </p:extLst>
          </p:nvPr>
        </p:nvGraphicFramePr>
        <p:xfrm>
          <a:off x="1524000" y="1484785"/>
          <a:ext cx="9448800" cy="2044478"/>
        </p:xfrm>
        <a:graphic>
          <a:graphicData uri="http://schemas.openxmlformats.org/drawingml/2006/table">
            <a:tbl>
              <a:tblPr firstRow="1" firstCol="1" bandRow="1">
                <a:tableStyleId>{5C22544A-7EE6-4342-B048-85BDC9FD1C3A}</a:tableStyleId>
              </a:tblPr>
              <a:tblGrid>
                <a:gridCol w="449471"/>
                <a:gridCol w="2604533"/>
                <a:gridCol w="1260329"/>
                <a:gridCol w="1260329"/>
                <a:gridCol w="993329"/>
                <a:gridCol w="1324725"/>
                <a:gridCol w="1556084"/>
              </a:tblGrid>
              <a:tr h="360040">
                <a:tc rowSpan="2">
                  <a:txBody>
                    <a:bodyPr/>
                    <a:lstStyle/>
                    <a:p>
                      <a:pPr marL="90170"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BIL.</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B w="12700" cap="flat" cmpd="sng" algn="ctr">
                      <a:solidFill>
                        <a:schemeClr val="bg1"/>
                      </a:solidFill>
                      <a:prstDash val="solid"/>
                      <a:round/>
                      <a:headEnd type="none" w="med" len="med"/>
                      <a:tailEnd type="none" w="med" len="med"/>
                    </a:lnB>
                    <a:solidFill>
                      <a:srgbClr val="00B0F0"/>
                    </a:solidFill>
                  </a:tcPr>
                </a:tc>
                <a:tc rowSpan="2">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PERKARA</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B w="12700" cap="flat" cmpd="sng" algn="ctr">
                      <a:solidFill>
                        <a:schemeClr val="bg1"/>
                      </a:solidFill>
                      <a:prstDash val="solid"/>
                      <a:round/>
                      <a:headEnd type="none" w="med" len="med"/>
                      <a:tailEnd type="none" w="med" len="med"/>
                    </a:lnB>
                    <a:solidFill>
                      <a:srgbClr val="00B0F0"/>
                    </a:solidFill>
                  </a:tcPr>
                </a:tc>
                <a:tc rowSpan="2">
                  <a:txBody>
                    <a:bodyPr/>
                    <a:lstStyle/>
                    <a:p>
                      <a:pPr marL="26670" algn="ctr">
                        <a:lnSpc>
                          <a:spcPct val="100000"/>
                        </a:lnSpc>
                        <a:spcAft>
                          <a:spcPts val="0"/>
                        </a:spcAft>
                      </a:pPr>
                      <a:r>
                        <a:rPr lang="ms-MY" sz="1400" dirty="0" smtClean="0">
                          <a:solidFill>
                            <a:schemeClr val="tx1"/>
                          </a:solidFill>
                          <a:effectLst/>
                          <a:latin typeface="Arial" panose="020B0604020202020204" pitchFamily="34" charset="0"/>
                          <a:ea typeface="Times New Roman"/>
                          <a:cs typeface="Arial" panose="020B0604020202020204" pitchFamily="34" charset="0"/>
                        </a:rPr>
                        <a:t>KUANTITI</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B w="12700" cap="flat" cmpd="sng" algn="ctr">
                      <a:solidFill>
                        <a:schemeClr val="bg1"/>
                      </a:solidFill>
                      <a:prstDash val="solid"/>
                      <a:round/>
                      <a:headEnd type="none" w="med" len="med"/>
                      <a:tailEnd type="none" w="med" len="med"/>
                    </a:lnB>
                    <a:solidFill>
                      <a:srgbClr val="00B0F0"/>
                    </a:solidFill>
                  </a:tcPr>
                </a:tc>
                <a:tc gridSpan="2">
                  <a:txBody>
                    <a:bodyPr/>
                    <a:lstStyle/>
                    <a:p>
                      <a:pPr marL="26670" algn="ctr">
                        <a:lnSpc>
                          <a:spcPct val="100000"/>
                        </a:lnSpc>
                        <a:spcAft>
                          <a:spcPts val="0"/>
                        </a:spcAft>
                      </a:pPr>
                      <a:r>
                        <a:rPr lang="ms-MY" sz="1400" smtClean="0">
                          <a:solidFill>
                            <a:schemeClr val="tx1"/>
                          </a:solidFill>
                          <a:effectLst/>
                          <a:latin typeface="Arial" panose="020B0604020202020204" pitchFamily="34" charset="0"/>
                          <a:ea typeface="Times New Roman"/>
                          <a:cs typeface="Arial" panose="020B0604020202020204" pitchFamily="34" charset="0"/>
                        </a:rPr>
                        <a:t>MAN DAYS</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rgbClr val="00B0F0"/>
                    </a:solidFill>
                  </a:tcPr>
                </a:tc>
                <a:tc hMerge="1">
                  <a:txBody>
                    <a:bodyPr/>
                    <a:lstStyle/>
                    <a:p>
                      <a:endParaRPr lang="en-US"/>
                    </a:p>
                  </a:txBody>
                  <a:tcPr/>
                </a:tc>
                <a:tc rowSpan="2">
                  <a:txBody>
                    <a:bodyPr/>
                    <a:lstStyle/>
                    <a:p>
                      <a:pPr algn="ctr">
                        <a:lnSpc>
                          <a:spcPct val="100000"/>
                        </a:lnSpc>
                        <a:spcAft>
                          <a:spcPts val="0"/>
                        </a:spcAft>
                      </a:pPr>
                      <a:r>
                        <a:rPr lang="ms-MY" sz="1400">
                          <a:solidFill>
                            <a:schemeClr val="tx1"/>
                          </a:solidFill>
                          <a:effectLst/>
                          <a:latin typeface="Arial" panose="020B0604020202020204" pitchFamily="34" charset="0"/>
                          <a:cs typeface="Arial" panose="020B0604020202020204" pitchFamily="34" charset="0"/>
                        </a:rPr>
                        <a:t>HARGA </a:t>
                      </a:r>
                      <a:endParaRPr lang="ms-MY" sz="1400" smtClean="0">
                        <a:solidFill>
                          <a:schemeClr val="tx1"/>
                        </a:solidFill>
                        <a:effectLst/>
                        <a:latin typeface="Arial" panose="020B0604020202020204" pitchFamily="34" charset="0"/>
                        <a:cs typeface="Arial" panose="020B0604020202020204" pitchFamily="34" charset="0"/>
                      </a:endParaRPr>
                    </a:p>
                    <a:p>
                      <a:pPr algn="ctr">
                        <a:lnSpc>
                          <a:spcPct val="100000"/>
                        </a:lnSpc>
                        <a:spcAft>
                          <a:spcPts val="0"/>
                        </a:spcAft>
                      </a:pPr>
                      <a:r>
                        <a:rPr lang="ms-MY" sz="1400" smtClean="0">
                          <a:solidFill>
                            <a:schemeClr val="tx1"/>
                          </a:solidFill>
                          <a:effectLst/>
                          <a:latin typeface="Arial" panose="020B0604020202020204" pitchFamily="34" charset="0"/>
                          <a:cs typeface="Arial" panose="020B0604020202020204" pitchFamily="34" charset="0"/>
                        </a:rPr>
                        <a:t>SEUNIT</a:t>
                      </a:r>
                      <a:endParaRPr lang="ms-MY" sz="1400" dirty="0">
                        <a:solidFill>
                          <a:schemeClr val="tx1"/>
                        </a:solidFill>
                        <a:effectLst/>
                        <a:latin typeface="Arial" panose="020B0604020202020204" pitchFamily="34" charset="0"/>
                        <a:cs typeface="Arial" panose="020B0604020202020204" pitchFamily="34" charset="0"/>
                      </a:endParaRP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lnL w="12700" cap="flat" cmpd="sng" algn="ctr">
                      <a:solidFill>
                        <a:schemeClr val="bg1"/>
                      </a:solidFill>
                      <a:prstDash val="solid"/>
                      <a:round/>
                      <a:headEnd type="none" w="med" len="med"/>
                      <a:tailEnd type="none" w="med" len="med"/>
                    </a:lnL>
                    <a:lnB w="12700" cap="flat" cmpd="sng" algn="ctr">
                      <a:solidFill>
                        <a:schemeClr val="bg1"/>
                      </a:solidFill>
                      <a:prstDash val="solid"/>
                      <a:round/>
                      <a:headEnd type="none" w="med" len="med"/>
                      <a:tailEnd type="none" w="med" len="med"/>
                    </a:lnB>
                    <a:solidFill>
                      <a:srgbClr val="00B0F0"/>
                    </a:solidFill>
                  </a:tcPr>
                </a:tc>
                <a:tc rowSpan="2">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JUMLAH</a:t>
                      </a: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lnB w="12700" cap="flat" cmpd="sng" algn="ctr">
                      <a:solidFill>
                        <a:schemeClr val="bg1"/>
                      </a:solidFill>
                      <a:prstDash val="solid"/>
                      <a:round/>
                      <a:headEnd type="none" w="med" len="med"/>
                      <a:tailEnd type="none" w="med" len="med"/>
                    </a:lnB>
                    <a:solidFill>
                      <a:srgbClr val="00B0F0"/>
                    </a:solidFill>
                  </a:tcPr>
                </a:tc>
              </a:tr>
              <a:tr h="432048">
                <a:tc vMerge="1">
                  <a:txBody>
                    <a:bodyPr/>
                    <a:lstStyle/>
                    <a:p>
                      <a:pPr marL="90170" algn="ctr">
                        <a:lnSpc>
                          <a:spcPct val="100000"/>
                        </a:lnSpc>
                        <a:spcAft>
                          <a:spcPts val="0"/>
                        </a:spcAft>
                      </a:pPr>
                      <a:endParaRPr lang="ms-MY" sz="16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vMerge="1">
                  <a:txBody>
                    <a:bodyPr/>
                    <a:lstStyle/>
                    <a:p>
                      <a:pPr algn="ctr">
                        <a:lnSpc>
                          <a:spcPct val="100000"/>
                        </a:lnSpc>
                        <a:spcAft>
                          <a:spcPts val="0"/>
                        </a:spcAft>
                      </a:pPr>
                      <a:endParaRPr lang="ms-MY" sz="16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vMerge="1">
                  <a:txBody>
                    <a:bodyPr/>
                    <a:lstStyle/>
                    <a:p>
                      <a:pPr marL="26670" algn="ctr">
                        <a:lnSpc>
                          <a:spcPct val="100000"/>
                        </a:lnSpc>
                        <a:spcAft>
                          <a:spcPts val="0"/>
                        </a:spcAft>
                      </a:pPr>
                      <a:endParaRPr lang="ms-MY" sz="1600" b="1"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marL="26670" algn="ctr">
                        <a:lnSpc>
                          <a:spcPct val="100000"/>
                        </a:lnSpc>
                        <a:spcAft>
                          <a:spcPts val="0"/>
                        </a:spcAft>
                      </a:pPr>
                      <a:r>
                        <a:rPr lang="ms-MY" sz="1400" b="1" dirty="0" smtClean="0">
                          <a:solidFill>
                            <a:schemeClr val="tx1"/>
                          </a:solidFill>
                          <a:effectLst/>
                          <a:latin typeface="Arial" panose="020B0604020202020204" pitchFamily="34" charset="0"/>
                          <a:ea typeface="Times New Roman"/>
                          <a:cs typeface="Arial" panose="020B0604020202020204" pitchFamily="34" charset="0"/>
                        </a:rPr>
                        <a:t>BIL.</a:t>
                      </a:r>
                      <a:r>
                        <a:rPr lang="ms-MY" sz="1400" b="1" baseline="0" dirty="0" smtClean="0">
                          <a:solidFill>
                            <a:schemeClr val="tx1"/>
                          </a:solidFill>
                          <a:effectLst/>
                          <a:latin typeface="Arial" panose="020B0604020202020204" pitchFamily="34" charset="0"/>
                          <a:ea typeface="Times New Roman"/>
                          <a:cs typeface="Arial" panose="020B0604020202020204" pitchFamily="34" charset="0"/>
                        </a:rPr>
                        <a:t> PEKERJA</a:t>
                      </a:r>
                      <a:endParaRPr lang="ms-MY" sz="1400" b="1"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L w="12700" cap="flat" cmpd="sng" algn="ctr">
                      <a:solidFill>
                        <a:schemeClr val="bg1"/>
                      </a:solidFill>
                      <a:prstDash val="solid"/>
                      <a:round/>
                      <a:headEnd type="none" w="med" len="med"/>
                      <a:tailEnd type="none" w="med" len="med"/>
                    </a:lnL>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marL="26670" algn="ctr">
                        <a:lnSpc>
                          <a:spcPct val="100000"/>
                        </a:lnSpc>
                        <a:spcAft>
                          <a:spcPts val="0"/>
                        </a:spcAft>
                      </a:pPr>
                      <a:r>
                        <a:rPr lang="ms-MY" sz="1400" b="1" dirty="0" smtClean="0">
                          <a:solidFill>
                            <a:schemeClr val="tx1"/>
                          </a:solidFill>
                          <a:effectLst/>
                          <a:latin typeface="Arial" panose="020B0604020202020204" pitchFamily="34" charset="0"/>
                          <a:cs typeface="Arial" panose="020B0604020202020204" pitchFamily="34" charset="0"/>
                        </a:rPr>
                        <a:t>BIL. HARI</a:t>
                      </a:r>
                      <a:endParaRPr lang="ms-MY" sz="1400" b="1"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vMerge="1">
                  <a:txBody>
                    <a:bodyPr/>
                    <a:lstStyle/>
                    <a:p>
                      <a:endParaRPr lang="en-US"/>
                    </a:p>
                  </a:txBody>
                  <a:tcPr/>
                </a:tc>
                <a:tc vMerge="1">
                  <a:txBody>
                    <a:bodyPr/>
                    <a:lstStyle/>
                    <a:p>
                      <a:endParaRPr lang="ms-MY"/>
                    </a:p>
                  </a:txBody>
                  <a:tcPr/>
                </a:tc>
              </a:tr>
              <a:tr h="286097">
                <a:tc gridSpan="7">
                  <a:txBody>
                    <a:bodyPr/>
                    <a:lstStyle/>
                    <a:p>
                      <a:pPr algn="l" fontAlgn="ctr">
                        <a:lnSpc>
                          <a:spcPts val="1570"/>
                        </a:lnSpc>
                        <a:spcAft>
                          <a:spcPts val="0"/>
                        </a:spcAft>
                      </a:pPr>
                      <a:r>
                        <a:rPr lang="en-MY" sz="1400" kern="1200" dirty="0" smtClean="0">
                          <a:solidFill>
                            <a:schemeClr val="tx1"/>
                          </a:solidFill>
                          <a:effectLst/>
                          <a:latin typeface="Arial" panose="020B0604020202020204" pitchFamily="34" charset="0"/>
                          <a:ea typeface="Times New Roman"/>
                          <a:cs typeface="Arial" panose="020B0604020202020204" pitchFamily="34" charset="0"/>
                        </a:rPr>
                        <a:t>(E) PERKHIDMATAN</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lnT w="12700" cap="flat" cmpd="sng" algn="ctr">
                      <a:solidFill>
                        <a:schemeClr val="bg1"/>
                      </a:solidFill>
                      <a:prstDash val="solid"/>
                      <a:round/>
                      <a:headEnd type="none" w="med" len="med"/>
                      <a:tailEnd type="none" w="med" len="med"/>
                    </a:lnT>
                    <a:solidFill>
                      <a:srgbClr val="00B0F0"/>
                    </a:solidFill>
                  </a:tcPr>
                </a:tc>
                <a:tc hMerge="1">
                  <a:txBody>
                    <a:bodyPr/>
                    <a:lstStyle/>
                    <a:p>
                      <a:pPr fontAlgn="ctr">
                        <a:lnSpc>
                          <a:spcPts val="1570"/>
                        </a:lnSpc>
                        <a:spcAft>
                          <a:spcPts val="0"/>
                        </a:spcAft>
                      </a:pPr>
                      <a:endParaRPr lang="ms-MY" sz="1600" dirty="0">
                        <a:effectLst/>
                        <a:latin typeface="+mj-lt"/>
                        <a:ea typeface="Times New Roman"/>
                      </a:endParaRPr>
                    </a:p>
                  </a:txBody>
                  <a:tcPr marL="9523" marR="9523" marT="9524"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ms-MY"/>
                    </a:p>
                  </a:txBody>
                  <a:tcPr/>
                </a:tc>
              </a:tr>
              <a:tr h="253363">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1.</a:t>
                      </a: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pPr fontAlgn="ctr">
                        <a:lnSpc>
                          <a:spcPts val="1570"/>
                        </a:lnSpc>
                        <a:spcAft>
                          <a:spcPts val="0"/>
                        </a:spcAft>
                      </a:pPr>
                      <a:r>
                        <a:rPr lang="en-US" sz="1400" dirty="0" smtClean="0">
                          <a:effectLst/>
                          <a:latin typeface="Arial" panose="020B0604020202020204" pitchFamily="34" charset="0"/>
                          <a:ea typeface="Times New Roman"/>
                          <a:cs typeface="Arial" panose="020B0604020202020204" pitchFamily="34" charset="0"/>
                        </a:rPr>
                        <a:t>Conversion</a:t>
                      </a:r>
                      <a:r>
                        <a:rPr lang="en-US" sz="1400" baseline="0" dirty="0" smtClean="0">
                          <a:effectLst/>
                          <a:latin typeface="Arial" panose="020B0604020202020204" pitchFamily="34" charset="0"/>
                          <a:ea typeface="Times New Roman"/>
                          <a:cs typeface="Arial" panose="020B0604020202020204" pitchFamily="34" charset="0"/>
                        </a:rPr>
                        <a:t> Data</a:t>
                      </a: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tc>
                <a:tc>
                  <a:txBody>
                    <a:bodyPr/>
                    <a:lstStyle/>
                    <a:p>
                      <a:pPr algn="ctr">
                        <a:spcAft>
                          <a:spcPts val="0"/>
                        </a:spcAft>
                      </a:pPr>
                      <a:r>
                        <a:rPr lang="en-US" sz="140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a:latin typeface="Arial" panose="020B0604020202020204" pitchFamily="34" charset="0"/>
                        <a:cs typeface="Arial" panose="020B0604020202020204" pitchFamily="34" charset="0"/>
                      </a:endParaRPr>
                    </a:p>
                  </a:txBody>
                  <a:tcPr/>
                </a:tc>
              </a:tr>
              <a:tr h="269018">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2.</a:t>
                      </a: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pPr fontAlgn="ctr">
                        <a:lnSpc>
                          <a:spcPts val="1570"/>
                        </a:lnSpc>
                        <a:spcAft>
                          <a:spcPts val="0"/>
                        </a:spcAft>
                      </a:pPr>
                      <a:r>
                        <a:rPr lang="en-US" sz="1400" dirty="0" err="1" smtClean="0">
                          <a:effectLst/>
                          <a:latin typeface="Arial" panose="020B0604020202020204" pitchFamily="34" charset="0"/>
                          <a:ea typeface="Times New Roman"/>
                          <a:cs typeface="Arial" panose="020B0604020202020204" pitchFamily="34" charset="0"/>
                        </a:rPr>
                        <a:t>Pemasangan</a:t>
                      </a:r>
                      <a:r>
                        <a:rPr lang="en-US" sz="1400" dirty="0" smtClean="0">
                          <a:effectLst/>
                          <a:latin typeface="Arial" panose="020B0604020202020204" pitchFamily="34" charset="0"/>
                          <a:ea typeface="Times New Roman"/>
                          <a:cs typeface="Arial" panose="020B0604020202020204" pitchFamily="34" charset="0"/>
                        </a:rPr>
                        <a:t> </a:t>
                      </a:r>
                      <a:r>
                        <a:rPr lang="en-US" sz="1400" dirty="0" err="1" smtClean="0">
                          <a:effectLst/>
                          <a:latin typeface="Arial" panose="020B0604020202020204" pitchFamily="34" charset="0"/>
                          <a:ea typeface="Times New Roman"/>
                          <a:cs typeface="Arial" panose="020B0604020202020204" pitchFamily="34" charset="0"/>
                        </a:rPr>
                        <a:t>dan</a:t>
                      </a:r>
                      <a:r>
                        <a:rPr lang="en-US" sz="1400" dirty="0" smtClean="0">
                          <a:effectLst/>
                          <a:latin typeface="Arial" panose="020B0604020202020204" pitchFamily="34" charset="0"/>
                          <a:ea typeface="Times New Roman"/>
                          <a:cs typeface="Arial" panose="020B0604020202020204" pitchFamily="34" charset="0"/>
                        </a:rPr>
                        <a:t> </a:t>
                      </a:r>
                      <a:r>
                        <a:rPr lang="en-US" sz="1400" dirty="0" err="1" smtClean="0">
                          <a:effectLst/>
                          <a:latin typeface="Arial" panose="020B0604020202020204" pitchFamily="34" charset="0"/>
                          <a:ea typeface="Times New Roman"/>
                          <a:cs typeface="Arial" panose="020B0604020202020204" pitchFamily="34" charset="0"/>
                        </a:rPr>
                        <a:t>Konfigurasi</a:t>
                      </a: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356693">
                <a:tc>
                  <a:txBody>
                    <a:bodyPr/>
                    <a:lstStyle/>
                    <a:p>
                      <a:pPr algn="r">
                        <a:spcAft>
                          <a:spcPts val="0"/>
                        </a:spcAft>
                      </a:pPr>
                      <a:endParaRPr lang="ms-MY" sz="1400" b="1" dirty="0">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gridSpan="5">
                  <a:txBody>
                    <a:bodyPr/>
                    <a:lstStyle/>
                    <a:p>
                      <a:pPr algn="r">
                        <a:spcAft>
                          <a:spcPts val="0"/>
                        </a:spcAft>
                      </a:pPr>
                      <a:r>
                        <a:rPr lang="en-US" sz="1400" b="1" kern="1200" dirty="0" err="1" smtClean="0">
                          <a:effectLst/>
                          <a:latin typeface="Arial" panose="020B0604020202020204" pitchFamily="34" charset="0"/>
                          <a:cs typeface="Arial" panose="020B0604020202020204" pitchFamily="34" charset="0"/>
                        </a:rPr>
                        <a:t>Jumlah</a:t>
                      </a:r>
                      <a:endParaRPr lang="ms-MY" sz="1400" b="1" dirty="0">
                        <a:effectLst/>
                        <a:latin typeface="Arial" panose="020B0604020202020204" pitchFamily="34" charset="0"/>
                        <a:ea typeface="Times New Roman"/>
                        <a:cs typeface="Arial" panose="020B0604020202020204" pitchFamily="34" charset="0"/>
                      </a:endParaRPr>
                    </a:p>
                  </a:txBody>
                  <a:tcPr marL="9523" marR="9523" marT="9525"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1" dirty="0" smtClean="0">
                          <a:latin typeface="Arial" panose="020B0604020202020204" pitchFamily="34" charset="0"/>
                          <a:cs typeface="Arial" panose="020B0604020202020204" pitchFamily="34" charset="0"/>
                        </a:rPr>
                        <a:t>XXX,XXX.XX</a:t>
                      </a:r>
                      <a:endParaRPr lang="ms-MY" sz="1400" b="1" dirty="0" smtClean="0">
                        <a:latin typeface="Arial" panose="020B0604020202020204" pitchFamily="34" charset="0"/>
                        <a:cs typeface="Arial" panose="020B0604020202020204" pitchFamily="34" charset="0"/>
                      </a:endParaRPr>
                    </a:p>
                  </a:txBody>
                  <a:tcPr anchor="ctr"/>
                </a:tc>
              </a:tr>
            </a:tbl>
          </a:graphicData>
        </a:graphic>
      </p:graphicFrame>
      <p:sp>
        <p:nvSpPr>
          <p:cNvPr id="5" name="Text Placeholder 10"/>
          <p:cNvSpPr txBox="1">
            <a:spLocks/>
          </p:cNvSpPr>
          <p:nvPr/>
        </p:nvSpPr>
        <p:spPr>
          <a:xfrm>
            <a:off x="1864990" y="44450"/>
            <a:ext cx="6247234"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MAKLUMAT PERUNTUKAN</a:t>
            </a:r>
            <a:endParaRPr lang="ms-MY" b="1" dirty="0">
              <a:latin typeface="Arial" pitchFamily="34" charset="0"/>
              <a:ea typeface="ＭＳ Ｐゴシック" pitchFamily="34" charset="-128"/>
              <a:cs typeface="Arial" pitchFamily="34" charset="0"/>
            </a:endParaRPr>
          </a:p>
        </p:txBody>
      </p:sp>
      <p:sp>
        <p:nvSpPr>
          <p:cNvPr id="7" name="TextBox 6"/>
          <p:cNvSpPr txBox="1">
            <a:spLocks noChangeArrowheads="1"/>
          </p:cNvSpPr>
          <p:nvPr/>
        </p:nvSpPr>
        <p:spPr bwMode="auto">
          <a:xfrm>
            <a:off x="1919536" y="908720"/>
            <a:ext cx="7632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just">
              <a:buFont typeface="Arial" pitchFamily="34" charset="0"/>
              <a:buNone/>
            </a:pPr>
            <a:r>
              <a:rPr lang="en-US" altLang="ms-MY" sz="1800" b="1" u="sng" dirty="0" err="1">
                <a:latin typeface="Arial" panose="020B0604020202020204" pitchFamily="34" charset="0"/>
                <a:cs typeface="Arial" panose="020B0604020202020204" pitchFamily="34" charset="0"/>
              </a:rPr>
              <a:t>Perincian</a:t>
            </a:r>
            <a:r>
              <a:rPr lang="en-US" altLang="ms-MY" sz="1800" b="1" u="sng" dirty="0">
                <a:latin typeface="Arial" panose="020B0604020202020204" pitchFamily="34" charset="0"/>
                <a:cs typeface="Arial" panose="020B0604020202020204" pitchFamily="34" charset="0"/>
              </a:rPr>
              <a:t> </a:t>
            </a:r>
            <a:r>
              <a:rPr lang="en-US" altLang="ms-MY" sz="1800" b="1" u="sng" dirty="0" err="1">
                <a:latin typeface="Arial" panose="020B0604020202020204" pitchFamily="34" charset="0"/>
                <a:cs typeface="Arial" panose="020B0604020202020204" pitchFamily="34" charset="0"/>
              </a:rPr>
              <a:t>Peruntukan</a:t>
            </a:r>
            <a:r>
              <a:rPr lang="en-US" altLang="ms-MY" sz="1800" dirty="0">
                <a:latin typeface="Arial" panose="020B0604020202020204" pitchFamily="34" charset="0"/>
                <a:cs typeface="Arial" panose="020B0604020202020204" pitchFamily="34" charset="0"/>
              </a:rPr>
              <a:t>: </a:t>
            </a: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47</a:t>
            </a:fld>
            <a:endParaRPr lang="ms-MY"/>
          </a:p>
        </p:txBody>
      </p:sp>
      <p:graphicFrame>
        <p:nvGraphicFramePr>
          <p:cNvPr id="8" name="Table 7"/>
          <p:cNvGraphicFramePr>
            <a:graphicFrameLocks noGrp="1"/>
          </p:cNvGraphicFramePr>
          <p:nvPr>
            <p:extLst>
              <p:ext uri="{D42A27DB-BD31-4B8C-83A1-F6EECF244321}">
                <p14:modId xmlns:p14="http://schemas.microsoft.com/office/powerpoint/2010/main" val="3863702324"/>
              </p:ext>
            </p:extLst>
          </p:nvPr>
        </p:nvGraphicFramePr>
        <p:xfrm>
          <a:off x="1523999" y="3899163"/>
          <a:ext cx="9448805" cy="2183035"/>
        </p:xfrm>
        <a:graphic>
          <a:graphicData uri="http://schemas.openxmlformats.org/drawingml/2006/table">
            <a:tbl>
              <a:tblPr firstRow="1" firstCol="1" bandRow="1">
                <a:tableStyleId>{5C22544A-7EE6-4342-B048-85BDC9FD1C3A}</a:tableStyleId>
              </a:tblPr>
              <a:tblGrid>
                <a:gridCol w="503964">
                  <a:extLst>
                    <a:ext uri="{9D8B030D-6E8A-4147-A177-3AD203B41FA5}">
                      <a16:colId xmlns:a16="http://schemas.microsoft.com/office/drawing/2014/main" xmlns="" val="20000"/>
                    </a:ext>
                  </a:extLst>
                </a:gridCol>
                <a:gridCol w="2732273">
                  <a:extLst>
                    <a:ext uri="{9D8B030D-6E8A-4147-A177-3AD203B41FA5}">
                      <a16:colId xmlns:a16="http://schemas.microsoft.com/office/drawing/2014/main" xmlns="" val="20001"/>
                    </a:ext>
                  </a:extLst>
                </a:gridCol>
                <a:gridCol w="1656609">
                  <a:extLst>
                    <a:ext uri="{9D8B030D-6E8A-4147-A177-3AD203B41FA5}">
                      <a16:colId xmlns:a16="http://schemas.microsoft.com/office/drawing/2014/main" xmlns="" val="20002"/>
                    </a:ext>
                  </a:extLst>
                </a:gridCol>
                <a:gridCol w="1684421"/>
                <a:gridCol w="1331495"/>
                <a:gridCol w="1540043">
                  <a:extLst>
                    <a:ext uri="{9D8B030D-6E8A-4147-A177-3AD203B41FA5}">
                      <a16:colId xmlns:a16="http://schemas.microsoft.com/office/drawing/2014/main" xmlns="" val="20005"/>
                    </a:ext>
                  </a:extLst>
                </a:gridCol>
              </a:tblGrid>
              <a:tr h="392694">
                <a:tc>
                  <a:txBody>
                    <a:bodyPr/>
                    <a:lstStyle/>
                    <a:p>
                      <a:pPr marL="90170"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BIL.</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PERKARA</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marL="26670"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KUANTITI</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HARGA SEUNIT</a:t>
                      </a: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JUMLAH</a:t>
                      </a: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ea typeface="Times New Roman"/>
                          <a:cs typeface="Arial" panose="020B0604020202020204" pitchFamily="34" charset="0"/>
                        </a:rPr>
                        <a:t>CATATAN</a:t>
                      </a:r>
                    </a:p>
                  </a:txBody>
                  <a:tcPr marL="7142" marR="7142" marT="7144" marB="0" anchor="ctr">
                    <a:solidFill>
                      <a:srgbClr val="00B0F0"/>
                    </a:solidFill>
                  </a:tcPr>
                </a:tc>
                <a:extLst>
                  <a:ext uri="{0D108BD9-81ED-4DB2-BD59-A6C34878D82A}">
                    <a16:rowId xmlns:a16="http://schemas.microsoft.com/office/drawing/2014/main" xmlns="" val="10000"/>
                  </a:ext>
                </a:extLst>
              </a:tr>
              <a:tr h="313402">
                <a:tc gridSpan="5">
                  <a:txBody>
                    <a:bodyPr/>
                    <a:lstStyle/>
                    <a:p>
                      <a:pPr marL="0" marR="0" lvl="0" indent="0" algn="l" defTabSz="914400" rtl="0" eaLnBrk="1" fontAlgn="ctr" latinLnBrk="0" hangingPunct="1">
                        <a:lnSpc>
                          <a:spcPts val="1570"/>
                        </a:lnSpc>
                        <a:spcBef>
                          <a:spcPts val="0"/>
                        </a:spcBef>
                        <a:spcAft>
                          <a:spcPts val="0"/>
                        </a:spcAft>
                        <a:buClrTx/>
                        <a:buSzTx/>
                        <a:buFontTx/>
                        <a:buNone/>
                        <a:tabLst/>
                        <a:defRPr/>
                      </a:pPr>
                      <a:r>
                        <a:rPr lang="en-MY" sz="1400" kern="1200" dirty="0" smtClean="0">
                          <a:solidFill>
                            <a:schemeClr val="tx1"/>
                          </a:solidFill>
                          <a:effectLst/>
                          <a:latin typeface="Arial" panose="020B0604020202020204" pitchFamily="34" charset="0"/>
                          <a:cs typeface="Arial" panose="020B0604020202020204" pitchFamily="34" charset="0"/>
                        </a:rPr>
                        <a:t>(E) PERKHIDMATAN</a:t>
                      </a:r>
                      <a:endParaRPr lang="en-MY" sz="1400" b="0" kern="1200" dirty="0">
                        <a:solidFill>
                          <a:schemeClr val="dk1"/>
                        </a:solidFill>
                        <a:latin typeface="Arial" panose="020B0604020202020204" pitchFamily="34" charset="0"/>
                        <a:ea typeface="+mn-ea"/>
                        <a:cs typeface="Arial" panose="020B0604020202020204" pitchFamily="34" charset="0"/>
                      </a:endParaRPr>
                    </a:p>
                  </a:txBody>
                  <a:tcPr marL="7142" marR="7142" marT="7144" marB="0" anchor="ctr">
                    <a:solidFill>
                      <a:srgbClr val="00B0F0"/>
                    </a:solidFill>
                  </a:tcPr>
                </a:tc>
                <a:tc hMerge="1">
                  <a:txBody>
                    <a:bodyPr/>
                    <a:lstStyle/>
                    <a:p>
                      <a:pPr fontAlgn="ctr">
                        <a:lnSpc>
                          <a:spcPts val="1570"/>
                        </a:lnSpc>
                        <a:spcAft>
                          <a:spcPts val="0"/>
                        </a:spcAft>
                      </a:pPr>
                      <a:endParaRPr lang="ms-MY" sz="1600" dirty="0">
                        <a:effectLst/>
                        <a:latin typeface="+mj-lt"/>
                        <a:ea typeface="Times New Roman"/>
                      </a:endParaRPr>
                    </a:p>
                  </a:txBody>
                  <a:tcPr marL="9523" marR="9523" marT="9525" marB="0" anchor="ctr"/>
                </a:tc>
                <a:tc hMerge="1">
                  <a:txBody>
                    <a:bodyPr/>
                    <a:lstStyle/>
                    <a:p>
                      <a:endParaRPr lang="en-MY"/>
                    </a:p>
                  </a:txBody>
                  <a:tcPr/>
                </a:tc>
                <a:tc hMerge="1">
                  <a:txBody>
                    <a:bodyPr/>
                    <a:lstStyle/>
                    <a:p>
                      <a:endParaRPr lang="ms-MY"/>
                    </a:p>
                  </a:txBody>
                  <a:tcPr/>
                </a:tc>
                <a:tc hMerge="1">
                  <a:txBody>
                    <a:bodyPr/>
                    <a:lstStyle/>
                    <a:p>
                      <a:endParaRPr lang="ms-MY"/>
                    </a:p>
                  </a:txBody>
                  <a:tcPr/>
                </a:tc>
                <a:tc>
                  <a:txBody>
                    <a:bodyPr/>
                    <a:lstStyle/>
                    <a:p>
                      <a:pPr algn="l" fontAlgn="ctr">
                        <a:lnSpc>
                          <a:spcPts val="1570"/>
                        </a:lnSpc>
                        <a:spcAft>
                          <a:spcPts val="0"/>
                        </a:spcAft>
                      </a:pP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extLst>
                  <a:ext uri="{0D108BD9-81ED-4DB2-BD59-A6C34878D82A}">
                    <a16:rowId xmlns:a16="http://schemas.microsoft.com/office/drawing/2014/main" xmlns="" val="10001"/>
                  </a:ext>
                </a:extLst>
              </a:tr>
              <a:tr h="25415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ms-MY" sz="1400" kern="1200" dirty="0" smtClean="0">
                          <a:solidFill>
                            <a:schemeClr val="bg1"/>
                          </a:solidFill>
                          <a:latin typeface="Arial" panose="020B0604020202020204" pitchFamily="34" charset="0"/>
                          <a:ea typeface="+mn-ea"/>
                          <a:cs typeface="Arial" panose="020B0604020202020204" pitchFamily="34" charset="0"/>
                        </a:rPr>
                        <a:t>1.</a:t>
                      </a:r>
                      <a:endParaRPr lang="ms-MY" sz="1400" kern="1200" dirty="0">
                        <a:solidFill>
                          <a:schemeClr val="bg1"/>
                        </a:solidFill>
                        <a:latin typeface="Arial" panose="020B0604020202020204" pitchFamily="34" charset="0"/>
                        <a:ea typeface="+mn-ea"/>
                        <a:cs typeface="Arial" panose="020B0604020202020204" pitchFamily="34" charset="0"/>
                      </a:endParaRPr>
                    </a:p>
                  </a:txBody>
                  <a:tcPr marL="7142" marR="7142" marT="7144" marB="0" anchor="ctr">
                    <a:solidFill>
                      <a:srgbClr val="00B0F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MY" sz="1400" i="1" kern="1200" dirty="0" smtClean="0">
                          <a:solidFill>
                            <a:schemeClr val="dk1"/>
                          </a:solidFill>
                          <a:latin typeface="Arial" panose="020B0604020202020204" pitchFamily="34" charset="0"/>
                          <a:ea typeface="+mn-ea"/>
                          <a:cs typeface="Arial" panose="020B0604020202020204" pitchFamily="34" charset="0"/>
                        </a:rPr>
                        <a:t>Security Posture Assessment</a:t>
                      </a:r>
                      <a:r>
                        <a:rPr lang="en-MY" sz="1400" i="1" kern="1200" baseline="0" dirty="0" smtClean="0">
                          <a:solidFill>
                            <a:schemeClr val="dk1"/>
                          </a:solidFill>
                          <a:latin typeface="Arial" panose="020B0604020202020204" pitchFamily="34" charset="0"/>
                          <a:ea typeface="+mn-ea"/>
                          <a:cs typeface="Arial" panose="020B0604020202020204" pitchFamily="34" charset="0"/>
                        </a:rPr>
                        <a:t> </a:t>
                      </a:r>
                      <a:r>
                        <a:rPr lang="en-MY" sz="1400" kern="1200" baseline="0" dirty="0" smtClean="0">
                          <a:solidFill>
                            <a:schemeClr val="dk1"/>
                          </a:solidFill>
                          <a:latin typeface="Arial" panose="020B0604020202020204" pitchFamily="34" charset="0"/>
                          <a:ea typeface="+mn-ea"/>
                          <a:cs typeface="Arial" panose="020B0604020202020204" pitchFamily="34" charset="0"/>
                        </a:rPr>
                        <a:t>(</a:t>
                      </a:r>
                      <a:r>
                        <a:rPr lang="en-MY" sz="1400" kern="1200" dirty="0" smtClean="0">
                          <a:solidFill>
                            <a:schemeClr val="dk1"/>
                          </a:solidFill>
                          <a:latin typeface="Arial" panose="020B0604020202020204" pitchFamily="34" charset="0"/>
                          <a:ea typeface="+mn-ea"/>
                          <a:cs typeface="Arial" panose="020B0604020202020204" pitchFamily="34" charset="0"/>
                        </a:rPr>
                        <a:t>SPA</a:t>
                      </a:r>
                      <a:r>
                        <a:rPr lang="en-MY" sz="1400" kern="1200" baseline="0" dirty="0" smtClean="0">
                          <a:solidFill>
                            <a:schemeClr val="dk1"/>
                          </a:solidFill>
                          <a:latin typeface="Arial" panose="020B0604020202020204" pitchFamily="34" charset="0"/>
                          <a:ea typeface="+mn-ea"/>
                          <a:cs typeface="Arial" panose="020B0604020202020204" pitchFamily="34" charset="0"/>
                        </a:rPr>
                        <a:t>)</a:t>
                      </a:r>
                    </a:p>
                    <a:p>
                      <a:pPr marL="0" marR="0" indent="0" algn="l" defTabSz="914400" rtl="0" eaLnBrk="1" fontAlgn="auto" latinLnBrk="0" hangingPunct="1">
                        <a:lnSpc>
                          <a:spcPct val="100000"/>
                        </a:lnSpc>
                        <a:spcBef>
                          <a:spcPts val="0"/>
                        </a:spcBef>
                        <a:spcAft>
                          <a:spcPts val="0"/>
                        </a:spcAft>
                        <a:buClrTx/>
                        <a:buSzTx/>
                        <a:buFontTx/>
                        <a:buNone/>
                        <a:tabLst/>
                        <a:defRPr/>
                      </a:pPr>
                      <a:r>
                        <a:rPr lang="en-MY" sz="1400" kern="1200" baseline="0" dirty="0" smtClean="0">
                          <a:solidFill>
                            <a:schemeClr val="dk1"/>
                          </a:solidFill>
                          <a:latin typeface="Arial" panose="020B0604020202020204" pitchFamily="34" charset="0"/>
                          <a:ea typeface="+mn-ea"/>
                          <a:cs typeface="Arial" panose="020B0604020202020204" pitchFamily="34" charset="0"/>
                        </a:rPr>
                        <a:t>(</a:t>
                      </a:r>
                      <a:r>
                        <a:rPr lang="en-MY" sz="1400" kern="1200" baseline="0" dirty="0" err="1" smtClean="0">
                          <a:solidFill>
                            <a:schemeClr val="dk1"/>
                          </a:solidFill>
                          <a:latin typeface="Arial" panose="020B0604020202020204" pitchFamily="34" charset="0"/>
                          <a:ea typeface="+mn-ea"/>
                          <a:cs typeface="Arial" panose="020B0604020202020204" pitchFamily="34" charset="0"/>
                        </a:rPr>
                        <a:t>senaraikan</a:t>
                      </a:r>
                      <a:r>
                        <a:rPr lang="en-MY" sz="1400" kern="1200" baseline="0" dirty="0" smtClean="0">
                          <a:solidFill>
                            <a:schemeClr val="dk1"/>
                          </a:solidFill>
                          <a:latin typeface="Arial" panose="020B0604020202020204" pitchFamily="34" charset="0"/>
                          <a:ea typeface="+mn-ea"/>
                          <a:cs typeface="Arial" panose="020B0604020202020204" pitchFamily="34" charset="0"/>
                        </a:rPr>
                        <a:t> </a:t>
                      </a:r>
                      <a:r>
                        <a:rPr lang="en-MY" sz="1400" kern="1200" baseline="0" dirty="0" err="1" smtClean="0">
                          <a:solidFill>
                            <a:schemeClr val="dk1"/>
                          </a:solidFill>
                          <a:latin typeface="Arial" panose="020B0604020202020204" pitchFamily="34" charset="0"/>
                          <a:ea typeface="+mn-ea"/>
                          <a:cs typeface="Arial" panose="020B0604020202020204" pitchFamily="34" charset="0"/>
                        </a:rPr>
                        <a:t>aktiviti</a:t>
                      </a:r>
                      <a:r>
                        <a:rPr lang="en-MY" sz="1400" kern="1200" baseline="0" dirty="0" smtClean="0">
                          <a:solidFill>
                            <a:schemeClr val="dk1"/>
                          </a:solidFill>
                          <a:latin typeface="Arial" panose="020B0604020202020204" pitchFamily="34" charset="0"/>
                          <a:ea typeface="+mn-ea"/>
                          <a:cs typeface="Arial" panose="020B0604020202020204" pitchFamily="34" charset="0"/>
                        </a:rPr>
                        <a:t> </a:t>
                      </a:r>
                      <a:r>
                        <a:rPr lang="en-MY" sz="1400" kern="1200" baseline="0" dirty="0" err="1" smtClean="0">
                          <a:solidFill>
                            <a:schemeClr val="dk1"/>
                          </a:solidFill>
                          <a:latin typeface="Arial" panose="020B0604020202020204" pitchFamily="34" charset="0"/>
                          <a:ea typeface="+mn-ea"/>
                          <a:cs typeface="Arial" panose="020B0604020202020204" pitchFamily="34" charset="0"/>
                        </a:rPr>
                        <a:t>utama</a:t>
                      </a:r>
                      <a:r>
                        <a:rPr lang="en-MY" sz="1400" kern="1200" baseline="0" dirty="0" smtClean="0">
                          <a:solidFill>
                            <a:schemeClr val="dk1"/>
                          </a:solidFill>
                          <a:latin typeface="Arial" panose="020B0604020202020204" pitchFamily="34" charset="0"/>
                          <a:ea typeface="+mn-ea"/>
                          <a:cs typeface="Arial" panose="020B0604020202020204" pitchFamily="34" charset="0"/>
                        </a:rPr>
                        <a:t>)</a:t>
                      </a:r>
                      <a:endParaRPr lang="en-MY" sz="1400" kern="1200" dirty="0" smtClean="0">
                        <a:solidFill>
                          <a:schemeClr val="dk1"/>
                        </a:solidFill>
                        <a:latin typeface="Arial" panose="020B0604020202020204" pitchFamily="34" charset="0"/>
                        <a:ea typeface="+mn-ea"/>
                        <a:cs typeface="Arial" panose="020B0604020202020204" pitchFamily="34" charset="0"/>
                      </a:endParaRPr>
                    </a:p>
                  </a:txBody>
                  <a:tcPr marL="51435" marR="51435" marT="0" marB="0"/>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smtClean="0">
                          <a:latin typeface="Arial" panose="020B0604020202020204" pitchFamily="34" charset="0"/>
                          <a:cs typeface="Arial" panose="020B0604020202020204" pitchFamily="34" charset="0"/>
                        </a:rPr>
                        <a:t>XX</a:t>
                      </a:r>
                      <a:endParaRPr lang="en-MY" sz="1400" kern="1200" dirty="0">
                        <a:solidFill>
                          <a:schemeClr val="dk1"/>
                        </a:solidFill>
                        <a:latin typeface="Arial" panose="020B0604020202020204" pitchFamily="34" charset="0"/>
                        <a:ea typeface="+mn-ea"/>
                        <a:cs typeface="Arial" panose="020B0604020202020204" pitchFamily="34" charset="0"/>
                      </a:endParaRPr>
                    </a:p>
                  </a:txBody>
                  <a:tcPr marL="51435" marR="51435" marT="0" marB="0"/>
                </a:tc>
                <a:tc>
                  <a:txBody>
                    <a:bodyPr/>
                    <a:lstStyle/>
                    <a:p>
                      <a:pPr algn="r"/>
                      <a:r>
                        <a:rPr lang="en-US" sz="1400" dirty="0" smtClean="0">
                          <a:latin typeface="Arial" panose="020B0604020202020204" pitchFamily="34" charset="0"/>
                          <a:cs typeface="Arial" panose="020B0604020202020204" pitchFamily="34" charset="0"/>
                        </a:rPr>
                        <a:t>XX</a:t>
                      </a:r>
                      <a:endParaRPr lang="ms-MY" sz="1400" dirty="0">
                        <a:latin typeface="Arial" panose="020B0604020202020204" pitchFamily="34" charset="0"/>
                        <a:cs typeface="Arial" panose="020B0604020202020204" pitchFamily="34" charset="0"/>
                      </a:endParaRPr>
                    </a:p>
                  </a:txBody>
                  <a:tcPr marL="51435" marR="51435" marT="0" marB="0" anchor="ctr"/>
                </a:tc>
                <a:tc>
                  <a:txBody>
                    <a:bodyPr/>
                    <a:lstStyle/>
                    <a:p>
                      <a:pPr algn="r"/>
                      <a:r>
                        <a:rPr lang="en-US" sz="1400" dirty="0" smtClean="0">
                          <a:latin typeface="Arial" panose="020B0604020202020204" pitchFamily="34" charset="0"/>
                          <a:cs typeface="Arial" panose="020B0604020202020204" pitchFamily="34" charset="0"/>
                        </a:rPr>
                        <a:t>XX.XX</a:t>
                      </a:r>
                      <a:endParaRPr lang="ms-MY" sz="1400" dirty="0">
                        <a:latin typeface="Arial" panose="020B0604020202020204" pitchFamily="34" charset="0"/>
                        <a:cs typeface="Arial" panose="020B0604020202020204" pitchFamily="34" charset="0"/>
                      </a:endParaRPr>
                    </a:p>
                  </a:txBody>
                  <a:tcPr marL="51435" marR="51435" marT="0" marB="0" anchor="ct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ms-MY" sz="1400" kern="1200" dirty="0">
                        <a:solidFill>
                          <a:schemeClr val="dk1"/>
                        </a:solidFill>
                        <a:latin typeface="Arial" panose="020B0604020202020204" pitchFamily="34" charset="0"/>
                        <a:ea typeface="+mn-ea"/>
                        <a:cs typeface="Arial" panose="020B0604020202020204" pitchFamily="34" charset="0"/>
                      </a:endParaRPr>
                    </a:p>
                  </a:txBody>
                  <a:tcPr marL="51435" marR="51435" marT="0" marB="0"/>
                </a:tc>
                <a:extLst>
                  <a:ext uri="{0D108BD9-81ED-4DB2-BD59-A6C34878D82A}">
                    <a16:rowId xmlns:a16="http://schemas.microsoft.com/office/drawing/2014/main" xmlns="" val="10002"/>
                  </a:ext>
                </a:extLst>
              </a:tr>
              <a:tr h="25415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bg1"/>
                          </a:solidFill>
                          <a:latin typeface="Arial" panose="020B0604020202020204" pitchFamily="34" charset="0"/>
                          <a:ea typeface="+mn-ea"/>
                          <a:cs typeface="Arial" panose="020B0604020202020204" pitchFamily="34" charset="0"/>
                        </a:rPr>
                        <a:t>2.</a:t>
                      </a:r>
                      <a:endParaRPr lang="ms-MY" sz="1400" kern="1200" dirty="0">
                        <a:solidFill>
                          <a:schemeClr val="bg1"/>
                        </a:solidFill>
                        <a:latin typeface="Arial" panose="020B0604020202020204" pitchFamily="34" charset="0"/>
                        <a:ea typeface="+mn-ea"/>
                        <a:cs typeface="Arial" panose="020B0604020202020204" pitchFamily="34" charset="0"/>
                      </a:endParaRPr>
                    </a:p>
                  </a:txBody>
                  <a:tcPr marL="7142" marR="7142" marT="7144" marB="0" anchor="ctr">
                    <a:solidFill>
                      <a:srgbClr val="00B0F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MY" sz="1400" kern="1200" dirty="0" smtClean="0">
                          <a:solidFill>
                            <a:schemeClr val="dk1"/>
                          </a:solidFill>
                          <a:latin typeface="Arial" panose="020B0604020202020204" pitchFamily="34" charset="0"/>
                          <a:ea typeface="+mn-ea"/>
                          <a:cs typeface="Arial" panose="020B0604020202020204" pitchFamily="34" charset="0"/>
                        </a:rPr>
                        <a:t>Change Management Program</a:t>
                      </a:r>
                    </a:p>
                    <a:p>
                      <a:pPr marL="0" marR="0" indent="0" algn="l" defTabSz="914400" rtl="0" eaLnBrk="1" fontAlgn="auto" latinLnBrk="0" hangingPunct="1">
                        <a:lnSpc>
                          <a:spcPct val="100000"/>
                        </a:lnSpc>
                        <a:spcBef>
                          <a:spcPts val="0"/>
                        </a:spcBef>
                        <a:spcAft>
                          <a:spcPts val="0"/>
                        </a:spcAft>
                        <a:buClrTx/>
                        <a:buSzTx/>
                        <a:buFontTx/>
                        <a:buNone/>
                        <a:tabLst/>
                        <a:defRPr/>
                      </a:pPr>
                      <a:r>
                        <a:rPr lang="en-MY" sz="1400" kern="1200" baseline="0" dirty="0" smtClean="0">
                          <a:solidFill>
                            <a:schemeClr val="dk1"/>
                          </a:solidFill>
                          <a:latin typeface="Arial" panose="020B0604020202020204" pitchFamily="34" charset="0"/>
                          <a:ea typeface="+mn-ea"/>
                          <a:cs typeface="Arial" panose="020B0604020202020204" pitchFamily="34" charset="0"/>
                        </a:rPr>
                        <a:t>(</a:t>
                      </a:r>
                      <a:r>
                        <a:rPr lang="en-MY" sz="1400" kern="1200" baseline="0" dirty="0" err="1" smtClean="0">
                          <a:solidFill>
                            <a:schemeClr val="dk1"/>
                          </a:solidFill>
                          <a:latin typeface="Arial" panose="020B0604020202020204" pitchFamily="34" charset="0"/>
                          <a:ea typeface="+mn-ea"/>
                          <a:cs typeface="Arial" panose="020B0604020202020204" pitchFamily="34" charset="0"/>
                        </a:rPr>
                        <a:t>senaraikan</a:t>
                      </a:r>
                      <a:r>
                        <a:rPr lang="en-MY" sz="1400" kern="1200" baseline="0" dirty="0" smtClean="0">
                          <a:solidFill>
                            <a:schemeClr val="dk1"/>
                          </a:solidFill>
                          <a:latin typeface="Arial" panose="020B0604020202020204" pitchFamily="34" charset="0"/>
                          <a:ea typeface="+mn-ea"/>
                          <a:cs typeface="Arial" panose="020B0604020202020204" pitchFamily="34" charset="0"/>
                        </a:rPr>
                        <a:t> </a:t>
                      </a:r>
                      <a:r>
                        <a:rPr lang="en-MY" sz="1400" kern="1200" baseline="0" dirty="0" err="1" smtClean="0">
                          <a:solidFill>
                            <a:schemeClr val="dk1"/>
                          </a:solidFill>
                          <a:latin typeface="Arial" panose="020B0604020202020204" pitchFamily="34" charset="0"/>
                          <a:ea typeface="+mn-ea"/>
                          <a:cs typeface="Arial" panose="020B0604020202020204" pitchFamily="34" charset="0"/>
                        </a:rPr>
                        <a:t>aktiviti</a:t>
                      </a:r>
                      <a:r>
                        <a:rPr lang="en-MY" sz="1400" kern="1200" baseline="0" dirty="0" smtClean="0">
                          <a:solidFill>
                            <a:schemeClr val="dk1"/>
                          </a:solidFill>
                          <a:latin typeface="Arial" panose="020B0604020202020204" pitchFamily="34" charset="0"/>
                          <a:ea typeface="+mn-ea"/>
                          <a:cs typeface="Arial" panose="020B0604020202020204" pitchFamily="34" charset="0"/>
                        </a:rPr>
                        <a:t> </a:t>
                      </a:r>
                      <a:r>
                        <a:rPr lang="en-MY" sz="1400" kern="1200" baseline="0" dirty="0" err="1" smtClean="0">
                          <a:solidFill>
                            <a:schemeClr val="dk1"/>
                          </a:solidFill>
                          <a:latin typeface="Arial" panose="020B0604020202020204" pitchFamily="34" charset="0"/>
                          <a:ea typeface="+mn-ea"/>
                          <a:cs typeface="Arial" panose="020B0604020202020204" pitchFamily="34" charset="0"/>
                        </a:rPr>
                        <a:t>utama</a:t>
                      </a:r>
                      <a:r>
                        <a:rPr lang="en-MY" sz="1400" kern="1200" baseline="0" dirty="0" smtClean="0">
                          <a:solidFill>
                            <a:schemeClr val="dk1"/>
                          </a:solidFill>
                          <a:latin typeface="Arial" panose="020B0604020202020204" pitchFamily="34" charset="0"/>
                          <a:ea typeface="+mn-ea"/>
                          <a:cs typeface="Arial" panose="020B0604020202020204" pitchFamily="34" charset="0"/>
                        </a:rPr>
                        <a:t>)</a:t>
                      </a:r>
                      <a:endParaRPr lang="en-MY" sz="1400" kern="1200" dirty="0" smtClean="0">
                        <a:solidFill>
                          <a:schemeClr val="dk1"/>
                        </a:solidFill>
                        <a:latin typeface="Arial" panose="020B0604020202020204" pitchFamily="34" charset="0"/>
                        <a:ea typeface="+mn-ea"/>
                        <a:cs typeface="Arial" panose="020B0604020202020204" pitchFamily="34" charset="0"/>
                      </a:endParaRPr>
                    </a:p>
                  </a:txBody>
                  <a:tcPr marL="51435" marR="51435" marT="0" marB="0"/>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a:t>
                      </a:r>
                      <a:endParaRPr lang="en-MY" sz="1400" kern="1200" dirty="0">
                        <a:solidFill>
                          <a:schemeClr val="dk1"/>
                        </a:solidFill>
                        <a:latin typeface="Arial" panose="020B0604020202020204" pitchFamily="34" charset="0"/>
                        <a:ea typeface="+mn-ea"/>
                        <a:cs typeface="Arial" panose="020B0604020202020204" pitchFamily="34" charset="0"/>
                      </a:endParaRPr>
                    </a:p>
                  </a:txBody>
                  <a:tcPr marL="51435" marR="51435" marT="0" marB="0"/>
                </a:tc>
                <a:tc>
                  <a:txBody>
                    <a:bodyPr/>
                    <a:lstStyle/>
                    <a:p>
                      <a:pPr algn="r"/>
                      <a:r>
                        <a:rPr lang="en-US" sz="1400" dirty="0" smtClean="0">
                          <a:latin typeface="Arial" panose="020B0604020202020204" pitchFamily="34" charset="0"/>
                          <a:cs typeface="Arial" panose="020B0604020202020204" pitchFamily="34" charset="0"/>
                        </a:rPr>
                        <a:t>XX</a:t>
                      </a:r>
                      <a:endParaRPr lang="ms-MY" sz="1400" dirty="0">
                        <a:latin typeface="Arial" panose="020B0604020202020204" pitchFamily="34" charset="0"/>
                        <a:cs typeface="Arial" panose="020B0604020202020204" pitchFamily="34" charset="0"/>
                      </a:endParaRPr>
                    </a:p>
                  </a:txBody>
                  <a:tcPr marL="51435" marR="51435" marT="0" marB="0" anchor="ctr"/>
                </a:tc>
                <a:tc>
                  <a:txBody>
                    <a:bodyPr/>
                    <a:lstStyle/>
                    <a:p>
                      <a:pPr algn="r"/>
                      <a:r>
                        <a:rPr lang="en-US" sz="1400" dirty="0" smtClean="0">
                          <a:latin typeface="Arial" panose="020B0604020202020204" pitchFamily="34" charset="0"/>
                          <a:cs typeface="Arial" panose="020B0604020202020204" pitchFamily="34" charset="0"/>
                        </a:rPr>
                        <a:t>XX.XX</a:t>
                      </a:r>
                      <a:endParaRPr lang="ms-MY" sz="1400" dirty="0">
                        <a:latin typeface="Arial" panose="020B0604020202020204" pitchFamily="34" charset="0"/>
                        <a:cs typeface="Arial" panose="020B0604020202020204" pitchFamily="34" charset="0"/>
                      </a:endParaRPr>
                    </a:p>
                  </a:txBody>
                  <a:tcPr marL="51435" marR="51435" marT="0" marB="0" anchor="ct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ms-MY" sz="1400" kern="1200" dirty="0">
                        <a:solidFill>
                          <a:schemeClr val="dk1"/>
                        </a:solidFill>
                        <a:latin typeface="Arial" panose="020B0604020202020204" pitchFamily="34" charset="0"/>
                        <a:ea typeface="+mn-ea"/>
                        <a:cs typeface="Arial" panose="020B0604020202020204" pitchFamily="34" charset="0"/>
                      </a:endParaRPr>
                    </a:p>
                  </a:txBody>
                  <a:tcPr marL="51435" marR="51435" marT="0" marB="0"/>
                </a:tc>
              </a:tr>
              <a:tr h="36896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ms-MY" sz="1400" kern="1200" dirty="0">
                        <a:solidFill>
                          <a:schemeClr val="bg1"/>
                        </a:solidFill>
                        <a:latin typeface="Arial" panose="020B0604020202020204" pitchFamily="34" charset="0"/>
                        <a:ea typeface="+mn-ea"/>
                        <a:cs typeface="Arial" panose="020B0604020202020204" pitchFamily="34" charset="0"/>
                      </a:endParaRPr>
                    </a:p>
                  </a:txBody>
                  <a:tcPr marL="7142" marR="7142" marT="7144" marB="0" anchor="ctr">
                    <a:solidFill>
                      <a:srgbClr val="00B0F0"/>
                    </a:solidFill>
                  </a:tcPr>
                </a:tc>
                <a:tc gridSpan="2">
                  <a:txBody>
                    <a:bodyPr/>
                    <a:lstStyle/>
                    <a:p>
                      <a:pPr marL="0" marR="0" indent="0" algn="r" defTabSz="914400" rtl="0" eaLnBrk="1" fontAlgn="auto" latinLnBrk="0" hangingPunct="1">
                        <a:lnSpc>
                          <a:spcPct val="100000"/>
                        </a:lnSpc>
                        <a:spcBef>
                          <a:spcPts val="0"/>
                        </a:spcBef>
                        <a:spcAft>
                          <a:spcPts val="0"/>
                        </a:spcAft>
                        <a:buClrTx/>
                        <a:buSzTx/>
                        <a:buFontTx/>
                        <a:buNone/>
                        <a:tabLst/>
                        <a:defRPr/>
                      </a:pPr>
                      <a:endParaRPr lang="ms-MY" sz="1400" b="1" kern="1200" dirty="0">
                        <a:solidFill>
                          <a:schemeClr val="dk1"/>
                        </a:solidFill>
                        <a:latin typeface="Arial" panose="020B0604020202020204" pitchFamily="34" charset="0"/>
                        <a:ea typeface="+mn-ea"/>
                        <a:cs typeface="Arial" panose="020B0604020202020204" pitchFamily="34" charset="0"/>
                      </a:endParaRPr>
                    </a:p>
                  </a:txBody>
                  <a:tcPr marL="51435" marR="51435" marT="0" marB="0" anchor="ctr"/>
                </a:tc>
                <a:tc hMerge="1">
                  <a:txBody>
                    <a:bodyPr/>
                    <a:lstStyle/>
                    <a:p>
                      <a:pPr marL="0" marR="0" indent="0" algn="r" defTabSz="914400" rtl="0" eaLnBrk="1" fontAlgn="auto" latinLnBrk="0" hangingPunct="1">
                        <a:lnSpc>
                          <a:spcPct val="100000"/>
                        </a:lnSpc>
                        <a:spcBef>
                          <a:spcPts val="0"/>
                        </a:spcBef>
                        <a:spcAft>
                          <a:spcPts val="0"/>
                        </a:spcAft>
                        <a:buClrTx/>
                        <a:buSzTx/>
                        <a:buFontTx/>
                        <a:buNone/>
                        <a:tabLst/>
                        <a:defRPr/>
                      </a:pPr>
                      <a:endParaRPr lang="en-MY" sz="1400" kern="1200" dirty="0">
                        <a:solidFill>
                          <a:schemeClr val="dk1"/>
                        </a:solidFill>
                        <a:latin typeface="Arial" panose="020B0604020202020204" pitchFamily="34" charset="0"/>
                        <a:ea typeface="+mn-ea"/>
                        <a:cs typeface="Arial" panose="020B0604020202020204" pitchFamily="34" charset="0"/>
                      </a:endParaRPr>
                    </a:p>
                  </a:txBody>
                  <a:tcPr marL="51435" marR="51435" marT="0" marB="0" anchor="ctr"/>
                </a:tc>
                <a:tc>
                  <a:txBody>
                    <a:bodyPr/>
                    <a:lstStyle/>
                    <a:p>
                      <a:pPr algn="r"/>
                      <a:r>
                        <a:rPr lang="ms-MY" sz="1400" b="1" dirty="0" smtClean="0">
                          <a:latin typeface="Arial" panose="020B0604020202020204" pitchFamily="34" charset="0"/>
                          <a:cs typeface="Arial" panose="020B0604020202020204" pitchFamily="34" charset="0"/>
                        </a:rPr>
                        <a:t>Jumlah</a:t>
                      </a:r>
                      <a:endParaRPr lang="ms-MY" sz="1400" b="1" dirty="0">
                        <a:latin typeface="Arial" panose="020B0604020202020204" pitchFamily="34" charset="0"/>
                        <a:cs typeface="Arial" panose="020B0604020202020204" pitchFamily="34" charset="0"/>
                      </a:endParaRPr>
                    </a:p>
                  </a:txBody>
                  <a:tcPr marL="51435" marR="51435" marT="0" marB="0" anchor="ct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dk1"/>
                          </a:solidFill>
                          <a:latin typeface="Arial" panose="020B0604020202020204" pitchFamily="34" charset="0"/>
                          <a:ea typeface="+mn-ea"/>
                          <a:cs typeface="Arial" panose="020B0604020202020204" pitchFamily="34" charset="0"/>
                        </a:rPr>
                        <a:t>XXX,XXX.XX</a:t>
                      </a:r>
                      <a:endParaRPr lang="ms-MY" sz="1400" b="1" kern="1200" dirty="0" smtClean="0">
                        <a:solidFill>
                          <a:schemeClr val="dk1"/>
                        </a:solidFill>
                        <a:latin typeface="Arial" panose="020B0604020202020204" pitchFamily="34" charset="0"/>
                        <a:ea typeface="+mn-ea"/>
                        <a:cs typeface="Arial" panose="020B0604020202020204" pitchFamily="34" charset="0"/>
                      </a:endParaRPr>
                    </a:p>
                  </a:txBody>
                  <a:tcPr marL="51435" marR="51435"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ms-MY" sz="1400" b="1" kern="1200" dirty="0" smtClean="0">
                        <a:solidFill>
                          <a:schemeClr val="dk1"/>
                        </a:solidFill>
                        <a:latin typeface="Arial" panose="020B0604020202020204" pitchFamily="34" charset="0"/>
                        <a:ea typeface="+mn-ea"/>
                        <a:cs typeface="Arial" panose="020B0604020202020204" pitchFamily="34" charset="0"/>
                      </a:endParaRPr>
                    </a:p>
                  </a:txBody>
                  <a:tcPr marL="51435" marR="51435" marT="0" marB="0" anchor="ctr"/>
                </a:tc>
              </a:tr>
            </a:tbl>
          </a:graphicData>
        </a:graphic>
      </p:graphicFrame>
    </p:spTree>
    <p:extLst>
      <p:ext uri="{BB962C8B-B14F-4D97-AF65-F5344CB8AC3E}">
        <p14:creationId xmlns:p14="http://schemas.microsoft.com/office/powerpoint/2010/main" val="140752122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1693419694"/>
              </p:ext>
            </p:extLst>
          </p:nvPr>
        </p:nvGraphicFramePr>
        <p:xfrm>
          <a:off x="1567433" y="1005111"/>
          <a:ext cx="9072000" cy="5243656"/>
        </p:xfrm>
        <a:graphic>
          <a:graphicData uri="http://schemas.openxmlformats.org/drawingml/2006/table">
            <a:tbl>
              <a:tblPr firstRow="1" firstCol="1" bandRow="1">
                <a:tableStyleId>{5C22544A-7EE6-4342-B048-85BDC9FD1C3A}</a:tableStyleId>
              </a:tblPr>
              <a:tblGrid>
                <a:gridCol w="445932">
                  <a:extLst>
                    <a:ext uri="{9D8B030D-6E8A-4147-A177-3AD203B41FA5}">
                      <a16:colId xmlns:a16="http://schemas.microsoft.com/office/drawing/2014/main" xmlns="" val="20000"/>
                    </a:ext>
                  </a:extLst>
                </a:gridCol>
                <a:gridCol w="2584025">
                  <a:extLst>
                    <a:ext uri="{9D8B030D-6E8A-4147-A177-3AD203B41FA5}">
                      <a16:colId xmlns:a16="http://schemas.microsoft.com/office/drawing/2014/main" xmlns="" val="20001"/>
                    </a:ext>
                  </a:extLst>
                </a:gridCol>
                <a:gridCol w="1077397">
                  <a:extLst>
                    <a:ext uri="{9D8B030D-6E8A-4147-A177-3AD203B41FA5}">
                      <a16:colId xmlns:a16="http://schemas.microsoft.com/office/drawing/2014/main" xmlns="" val="20002"/>
                    </a:ext>
                  </a:extLst>
                </a:gridCol>
                <a:gridCol w="1285939">
                  <a:extLst>
                    <a:ext uri="{9D8B030D-6E8A-4147-A177-3AD203B41FA5}">
                      <a16:colId xmlns:a16="http://schemas.microsoft.com/office/drawing/2014/main" xmlns="" val="20003"/>
                    </a:ext>
                  </a:extLst>
                </a:gridCol>
                <a:gridCol w="1000174">
                  <a:extLst>
                    <a:ext uri="{9D8B030D-6E8A-4147-A177-3AD203B41FA5}">
                      <a16:colId xmlns:a16="http://schemas.microsoft.com/office/drawing/2014/main" xmlns="" val="20004"/>
                    </a:ext>
                  </a:extLst>
                </a:gridCol>
                <a:gridCol w="1167794">
                  <a:extLst>
                    <a:ext uri="{9D8B030D-6E8A-4147-A177-3AD203B41FA5}">
                      <a16:colId xmlns:a16="http://schemas.microsoft.com/office/drawing/2014/main" xmlns="" val="20005"/>
                    </a:ext>
                  </a:extLst>
                </a:gridCol>
                <a:gridCol w="1510739">
                  <a:extLst>
                    <a:ext uri="{9D8B030D-6E8A-4147-A177-3AD203B41FA5}">
                      <a16:colId xmlns:a16="http://schemas.microsoft.com/office/drawing/2014/main" xmlns="" val="20006"/>
                    </a:ext>
                  </a:extLst>
                </a:gridCol>
              </a:tblGrid>
              <a:tr h="360040">
                <a:tc rowSpan="2">
                  <a:txBody>
                    <a:bodyPr/>
                    <a:lstStyle/>
                    <a:p>
                      <a:pPr marL="90170"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BIL.</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B w="12700" cap="flat" cmpd="sng" algn="ctr">
                      <a:solidFill>
                        <a:schemeClr val="bg1"/>
                      </a:solidFill>
                      <a:prstDash val="solid"/>
                      <a:round/>
                      <a:headEnd type="none" w="med" len="med"/>
                      <a:tailEnd type="none" w="med" len="med"/>
                    </a:lnB>
                    <a:solidFill>
                      <a:srgbClr val="00B0F0"/>
                    </a:solidFill>
                  </a:tcPr>
                </a:tc>
                <a:tc rowSpan="2">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PERKARA</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B w="12700" cap="flat" cmpd="sng" algn="ctr">
                      <a:solidFill>
                        <a:schemeClr val="bg1"/>
                      </a:solidFill>
                      <a:prstDash val="solid"/>
                      <a:round/>
                      <a:headEnd type="none" w="med" len="med"/>
                      <a:tailEnd type="none" w="med" len="med"/>
                    </a:lnB>
                    <a:solidFill>
                      <a:srgbClr val="00B0F0"/>
                    </a:solidFill>
                  </a:tcPr>
                </a:tc>
                <a:tc rowSpan="2">
                  <a:txBody>
                    <a:bodyPr/>
                    <a:lstStyle/>
                    <a:p>
                      <a:pPr marL="26670" algn="ctr">
                        <a:lnSpc>
                          <a:spcPct val="100000"/>
                        </a:lnSpc>
                        <a:spcAft>
                          <a:spcPts val="0"/>
                        </a:spcAft>
                      </a:pPr>
                      <a:r>
                        <a:rPr lang="ms-MY" sz="1400" dirty="0">
                          <a:solidFill>
                            <a:schemeClr val="tx1"/>
                          </a:solidFill>
                          <a:effectLst/>
                          <a:latin typeface="Arial" panose="020B0604020202020204" pitchFamily="34" charset="0"/>
                          <a:ea typeface="Times New Roman"/>
                          <a:cs typeface="Arial" panose="020B0604020202020204" pitchFamily="34" charset="0"/>
                        </a:rPr>
                        <a:t>KUANTITI</a:t>
                      </a:r>
                    </a:p>
                  </a:txBody>
                  <a:tcPr marL="0" marR="0" marT="0" marB="0" anchor="ctr">
                    <a:lnB w="12700" cap="flat" cmpd="sng" algn="ctr">
                      <a:solidFill>
                        <a:schemeClr val="bg1"/>
                      </a:solidFill>
                      <a:prstDash val="solid"/>
                      <a:round/>
                      <a:headEnd type="none" w="med" len="med"/>
                      <a:tailEnd type="none" w="med" len="med"/>
                    </a:lnB>
                    <a:solidFill>
                      <a:srgbClr val="00B0F0"/>
                    </a:solidFill>
                  </a:tcPr>
                </a:tc>
                <a:tc gridSpan="2">
                  <a:txBody>
                    <a:bodyPr/>
                    <a:lstStyle/>
                    <a:p>
                      <a:pPr marL="26670" algn="ctr">
                        <a:lnSpc>
                          <a:spcPct val="100000"/>
                        </a:lnSpc>
                        <a:spcAft>
                          <a:spcPts val="0"/>
                        </a:spcAft>
                      </a:pPr>
                      <a:r>
                        <a:rPr lang="ms-MY" sz="1400" dirty="0">
                          <a:solidFill>
                            <a:schemeClr val="tx1"/>
                          </a:solidFill>
                          <a:effectLst/>
                          <a:latin typeface="Arial" panose="020B0604020202020204" pitchFamily="34" charset="0"/>
                          <a:ea typeface="Times New Roman"/>
                          <a:cs typeface="Arial" panose="020B0604020202020204" pitchFamily="34" charset="0"/>
                        </a:rPr>
                        <a:t>MAN DAYS</a:t>
                      </a:r>
                    </a:p>
                  </a:txBody>
                  <a:tcPr marL="0" marR="0" marT="0" marB="0" anchor="ctr">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rgbClr val="00B0F0"/>
                    </a:solidFill>
                  </a:tcPr>
                </a:tc>
                <a:tc hMerge="1">
                  <a:txBody>
                    <a:bodyPr/>
                    <a:lstStyle/>
                    <a:p>
                      <a:endParaRPr lang="en-MY"/>
                    </a:p>
                  </a:txBody>
                  <a:tcPr/>
                </a:tc>
                <a:tc rowSpan="2">
                  <a:txBody>
                    <a:bodyPr/>
                    <a:lstStyle/>
                    <a:p>
                      <a:pPr algn="ctr">
                        <a:lnSpc>
                          <a:spcPct val="100000"/>
                        </a:lnSpc>
                        <a:spcAft>
                          <a:spcPts val="0"/>
                        </a:spcAft>
                      </a:pPr>
                      <a:r>
                        <a:rPr lang="ms-MY" sz="1400">
                          <a:solidFill>
                            <a:schemeClr val="tx1"/>
                          </a:solidFill>
                          <a:effectLst/>
                          <a:latin typeface="Arial" panose="020B0604020202020204" pitchFamily="34" charset="0"/>
                          <a:cs typeface="Arial" panose="020B0604020202020204" pitchFamily="34" charset="0"/>
                        </a:rPr>
                        <a:t>HARGA </a:t>
                      </a:r>
                    </a:p>
                    <a:p>
                      <a:pPr algn="ctr">
                        <a:lnSpc>
                          <a:spcPct val="100000"/>
                        </a:lnSpc>
                        <a:spcAft>
                          <a:spcPts val="0"/>
                        </a:spcAft>
                      </a:pPr>
                      <a:r>
                        <a:rPr lang="ms-MY" sz="1400">
                          <a:solidFill>
                            <a:schemeClr val="tx1"/>
                          </a:solidFill>
                          <a:effectLst/>
                          <a:latin typeface="Arial" panose="020B0604020202020204" pitchFamily="34" charset="0"/>
                          <a:cs typeface="Arial" panose="020B0604020202020204" pitchFamily="34" charset="0"/>
                        </a:rPr>
                        <a:t>SEUNIT</a:t>
                      </a:r>
                      <a:endParaRPr lang="ms-MY" sz="1400" dirty="0">
                        <a:solidFill>
                          <a:schemeClr val="tx1"/>
                        </a:solidFill>
                        <a:effectLst/>
                        <a:latin typeface="Arial" panose="020B0604020202020204" pitchFamily="34" charset="0"/>
                        <a:cs typeface="Arial" panose="020B0604020202020204" pitchFamily="34" charset="0"/>
                      </a:endParaRP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lnL w="12700" cap="flat" cmpd="sng" algn="ctr">
                      <a:solidFill>
                        <a:schemeClr val="bg1"/>
                      </a:solidFill>
                      <a:prstDash val="solid"/>
                      <a:round/>
                      <a:headEnd type="none" w="med" len="med"/>
                      <a:tailEnd type="none" w="med" len="med"/>
                    </a:lnL>
                    <a:lnB w="12700" cap="flat" cmpd="sng" algn="ctr">
                      <a:solidFill>
                        <a:schemeClr val="bg1"/>
                      </a:solidFill>
                      <a:prstDash val="solid"/>
                      <a:round/>
                      <a:headEnd type="none" w="med" len="med"/>
                      <a:tailEnd type="none" w="med" len="med"/>
                    </a:lnB>
                    <a:solidFill>
                      <a:srgbClr val="00B0F0"/>
                    </a:solidFill>
                  </a:tcPr>
                </a:tc>
                <a:tc rowSpan="2">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JUMLAH</a:t>
                      </a: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xmlns="" val="10000"/>
                  </a:ext>
                </a:extLst>
              </a:tr>
              <a:tr h="432048">
                <a:tc vMerge="1">
                  <a:txBody>
                    <a:bodyPr/>
                    <a:lstStyle/>
                    <a:p>
                      <a:pPr marL="90170" algn="ctr">
                        <a:lnSpc>
                          <a:spcPct val="100000"/>
                        </a:lnSpc>
                        <a:spcAft>
                          <a:spcPts val="0"/>
                        </a:spcAft>
                      </a:pPr>
                      <a:endParaRPr lang="ms-MY" sz="16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vMerge="1">
                  <a:txBody>
                    <a:bodyPr/>
                    <a:lstStyle/>
                    <a:p>
                      <a:pPr algn="ctr">
                        <a:lnSpc>
                          <a:spcPct val="100000"/>
                        </a:lnSpc>
                        <a:spcAft>
                          <a:spcPts val="0"/>
                        </a:spcAft>
                      </a:pPr>
                      <a:endParaRPr lang="ms-MY" sz="16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vMerge="1">
                  <a:txBody>
                    <a:bodyPr/>
                    <a:lstStyle/>
                    <a:p>
                      <a:pPr marL="26670" algn="ctr">
                        <a:lnSpc>
                          <a:spcPct val="100000"/>
                        </a:lnSpc>
                        <a:spcAft>
                          <a:spcPts val="0"/>
                        </a:spcAft>
                      </a:pPr>
                      <a:endParaRPr lang="ms-MY" sz="1600" b="1"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marL="26670" algn="ctr">
                        <a:lnSpc>
                          <a:spcPct val="100000"/>
                        </a:lnSpc>
                        <a:spcAft>
                          <a:spcPts val="0"/>
                        </a:spcAft>
                      </a:pPr>
                      <a:r>
                        <a:rPr lang="ms-MY" sz="1400" b="1" dirty="0">
                          <a:solidFill>
                            <a:schemeClr val="tx1"/>
                          </a:solidFill>
                          <a:effectLst/>
                          <a:latin typeface="Arial" panose="020B0604020202020204" pitchFamily="34" charset="0"/>
                          <a:ea typeface="Times New Roman"/>
                          <a:cs typeface="Arial" panose="020B0604020202020204" pitchFamily="34" charset="0"/>
                        </a:rPr>
                        <a:t>BIL.</a:t>
                      </a:r>
                      <a:r>
                        <a:rPr lang="ms-MY" sz="1400" b="1" baseline="0" dirty="0">
                          <a:solidFill>
                            <a:schemeClr val="tx1"/>
                          </a:solidFill>
                          <a:effectLst/>
                          <a:latin typeface="Arial" panose="020B0604020202020204" pitchFamily="34" charset="0"/>
                          <a:ea typeface="Times New Roman"/>
                          <a:cs typeface="Arial" panose="020B0604020202020204" pitchFamily="34" charset="0"/>
                        </a:rPr>
                        <a:t> PEKERJA</a:t>
                      </a:r>
                      <a:endParaRPr lang="ms-MY" sz="1400" b="1"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L w="12700" cap="flat" cmpd="sng" algn="ctr">
                      <a:solidFill>
                        <a:schemeClr val="bg1"/>
                      </a:solidFill>
                      <a:prstDash val="solid"/>
                      <a:round/>
                      <a:headEnd type="none" w="med" len="med"/>
                      <a:tailEnd type="none" w="med" len="med"/>
                    </a:lnL>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marL="26670" algn="ctr">
                        <a:lnSpc>
                          <a:spcPct val="100000"/>
                        </a:lnSpc>
                        <a:spcAft>
                          <a:spcPts val="0"/>
                        </a:spcAft>
                      </a:pPr>
                      <a:r>
                        <a:rPr lang="ms-MY" sz="1400" b="1" dirty="0">
                          <a:solidFill>
                            <a:schemeClr val="tx1"/>
                          </a:solidFill>
                          <a:effectLst/>
                          <a:latin typeface="Arial" panose="020B0604020202020204" pitchFamily="34" charset="0"/>
                          <a:cs typeface="Arial" panose="020B0604020202020204" pitchFamily="34" charset="0"/>
                        </a:rPr>
                        <a:t>BIL. HARI</a:t>
                      </a:r>
                      <a:endParaRPr lang="ms-MY" sz="1400" b="1"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vMerge="1">
                  <a:txBody>
                    <a:bodyPr/>
                    <a:lstStyle/>
                    <a:p>
                      <a:endParaRPr lang="en-MY"/>
                    </a:p>
                  </a:txBody>
                  <a:tcPr/>
                </a:tc>
                <a:tc vMerge="1">
                  <a:txBody>
                    <a:bodyPr/>
                    <a:lstStyle/>
                    <a:p>
                      <a:pPr algn="ctr">
                        <a:lnSpc>
                          <a:spcPct val="100000"/>
                        </a:lnSpc>
                        <a:spcAft>
                          <a:spcPts val="0"/>
                        </a:spcAft>
                      </a:pPr>
                      <a:endParaRPr lang="ms-MY" sz="16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extLst>
                  <a:ext uri="{0D108BD9-81ED-4DB2-BD59-A6C34878D82A}">
                    <a16:rowId xmlns:a16="http://schemas.microsoft.com/office/drawing/2014/main" xmlns="" val="10001"/>
                  </a:ext>
                </a:extLst>
              </a:tr>
              <a:tr h="286097">
                <a:tc gridSpan="7">
                  <a:txBody>
                    <a:bodyPr/>
                    <a:lstStyle/>
                    <a:p>
                      <a:pPr algn="l" fontAlgn="ctr">
                        <a:lnSpc>
                          <a:spcPts val="1570"/>
                        </a:lnSpc>
                        <a:spcAft>
                          <a:spcPts val="0"/>
                        </a:spcAft>
                      </a:pPr>
                      <a:r>
                        <a:rPr lang="en-MY" sz="1400" kern="1200" dirty="0">
                          <a:solidFill>
                            <a:schemeClr val="tx1"/>
                          </a:solidFill>
                          <a:effectLst/>
                          <a:latin typeface="Arial" panose="020B0604020202020204" pitchFamily="34" charset="0"/>
                          <a:ea typeface="Times New Roman"/>
                          <a:cs typeface="Arial" panose="020B0604020202020204" pitchFamily="34" charset="0"/>
                        </a:rPr>
                        <a:t>(E) PERKHIDMATAN</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lnT w="12700" cap="flat" cmpd="sng" algn="ctr">
                      <a:solidFill>
                        <a:schemeClr val="bg1"/>
                      </a:solidFill>
                      <a:prstDash val="solid"/>
                      <a:round/>
                      <a:headEnd type="none" w="med" len="med"/>
                      <a:tailEnd type="none" w="med" len="med"/>
                    </a:lnT>
                    <a:solidFill>
                      <a:srgbClr val="00B0F0"/>
                    </a:solidFill>
                  </a:tcPr>
                </a:tc>
                <a:tc hMerge="1">
                  <a:txBody>
                    <a:bodyPr/>
                    <a:lstStyle/>
                    <a:p>
                      <a:pPr fontAlgn="ctr">
                        <a:lnSpc>
                          <a:spcPts val="1570"/>
                        </a:lnSpc>
                        <a:spcAft>
                          <a:spcPts val="0"/>
                        </a:spcAft>
                      </a:pPr>
                      <a:endParaRPr lang="ms-MY" sz="1600" dirty="0">
                        <a:effectLst/>
                        <a:latin typeface="+mj-lt"/>
                        <a:ea typeface="Times New Roman"/>
                      </a:endParaRPr>
                    </a:p>
                  </a:txBody>
                  <a:tcPr marL="9523" marR="9523" marT="9524" marB="0" anchor="ctr"/>
                </a:tc>
                <a:tc hMerge="1">
                  <a:txBody>
                    <a:bodyPr/>
                    <a:lstStyle/>
                    <a:p>
                      <a:endParaRPr lang="en-US"/>
                    </a:p>
                  </a:txBody>
                  <a:tcPr/>
                </a:tc>
                <a:tc hMerge="1">
                  <a:txBody>
                    <a:bodyPr/>
                    <a:lstStyle/>
                    <a:p>
                      <a:endParaRPr lang="en-MY"/>
                    </a:p>
                  </a:txBody>
                  <a:tcPr/>
                </a:tc>
                <a:tc hMerge="1">
                  <a:txBody>
                    <a:bodyPr/>
                    <a:lstStyle/>
                    <a:p>
                      <a:endParaRPr lang="en-MY"/>
                    </a:p>
                  </a:txBody>
                  <a:tcPr/>
                </a:tc>
                <a:tc hMerge="1">
                  <a:txBody>
                    <a:bodyPr/>
                    <a:lstStyle/>
                    <a:p>
                      <a:endParaRPr lang="en-MY"/>
                    </a:p>
                  </a:txBody>
                  <a:tcPr/>
                </a:tc>
                <a:tc hMerge="1">
                  <a:txBody>
                    <a:bodyPr/>
                    <a:lstStyle/>
                    <a:p>
                      <a:endParaRPr lang="ms-MY"/>
                    </a:p>
                  </a:txBody>
                  <a:tcPr/>
                </a:tc>
                <a:extLst>
                  <a:ext uri="{0D108BD9-81ED-4DB2-BD59-A6C34878D82A}">
                    <a16:rowId xmlns:a16="http://schemas.microsoft.com/office/drawing/2014/main" xmlns="" val="10002"/>
                  </a:ext>
                </a:extLst>
              </a:tr>
              <a:tr h="253363">
                <a:tc rowSpan="2">
                  <a:txBody>
                    <a:bodyPr/>
                    <a:lstStyle/>
                    <a:p>
                      <a:pPr algn="ctr">
                        <a:lnSpc>
                          <a:spcPct val="115000"/>
                        </a:lnSpc>
                        <a:spcBef>
                          <a:spcPts val="300"/>
                        </a:spcBef>
                        <a:spcAft>
                          <a:spcPts val="300"/>
                        </a:spcAft>
                      </a:pPr>
                      <a:r>
                        <a:rPr lang="ms-MY" sz="1400" b="0" dirty="0">
                          <a:solidFill>
                            <a:schemeClr val="tx1"/>
                          </a:solidFill>
                          <a:effectLst/>
                          <a:latin typeface="Arial"/>
                          <a:ea typeface="Calibri"/>
                          <a:cs typeface="Times New Roman"/>
                        </a:rPr>
                        <a:t>1.</a:t>
                      </a:r>
                      <a:endParaRPr lang="en-MY" sz="1400" b="0" dirty="0">
                        <a:solidFill>
                          <a:schemeClr val="tx1"/>
                        </a:solidFill>
                        <a:effectLst/>
                        <a:latin typeface="Calibri"/>
                        <a:ea typeface="Calibri"/>
                        <a:cs typeface="Times New Roman"/>
                      </a:endParaRPr>
                    </a:p>
                  </a:txBody>
                  <a:tcPr marL="68580" marR="68580" marT="0" marB="0">
                    <a:solidFill>
                      <a:srgbClr val="00B0F0"/>
                    </a:solidFill>
                  </a:tcPr>
                </a:tc>
                <a:tc>
                  <a:txBody>
                    <a:bodyPr/>
                    <a:lstStyle/>
                    <a:p>
                      <a:pPr>
                        <a:lnSpc>
                          <a:spcPct val="115000"/>
                        </a:lnSpc>
                        <a:spcBef>
                          <a:spcPts val="300"/>
                        </a:spcBef>
                        <a:spcAft>
                          <a:spcPts val="300"/>
                        </a:spcAft>
                      </a:pPr>
                      <a:r>
                        <a:rPr lang="ms-MY" sz="1400" b="1" dirty="0">
                          <a:solidFill>
                            <a:schemeClr val="tx1"/>
                          </a:solidFill>
                          <a:effectLst/>
                          <a:latin typeface="Arial"/>
                          <a:ea typeface="Calibri"/>
                          <a:cs typeface="Times New Roman"/>
                        </a:rPr>
                        <a:t>Pemasangan</a:t>
                      </a:r>
                      <a:r>
                        <a:rPr lang="ms-MY" sz="1400" b="1" baseline="0" dirty="0">
                          <a:solidFill>
                            <a:schemeClr val="tx1"/>
                          </a:solidFill>
                          <a:effectLst/>
                          <a:latin typeface="Arial"/>
                          <a:ea typeface="Calibri"/>
                          <a:cs typeface="Times New Roman"/>
                        </a:rPr>
                        <a:t> &amp; Rekabentuk Rangkaian</a:t>
                      </a:r>
                    </a:p>
                    <a:p>
                      <a:pPr marL="0" indent="0">
                        <a:buFont typeface="Wingdings" panose="05000000000000000000" pitchFamily="2" charset="2"/>
                        <a:buNone/>
                      </a:pPr>
                      <a:r>
                        <a:rPr lang="en-MY" sz="1200" b="0" i="1" u="none" strike="noStrike" kern="1200" baseline="0" dirty="0" smtClean="0">
                          <a:solidFill>
                            <a:schemeClr val="dk1"/>
                          </a:solidFill>
                          <a:latin typeface="Arial" panose="020B0604020202020204" pitchFamily="34" charset="0"/>
                          <a:ea typeface="+mn-ea"/>
                          <a:cs typeface="Arial" panose="020B0604020202020204" pitchFamily="34" charset="0"/>
                        </a:rPr>
                        <a:t>Network Services </a:t>
                      </a:r>
                      <a:r>
                        <a:rPr lang="en-MY" sz="1200" b="0" i="1" u="none" strike="noStrike" kern="1200" baseline="0" dirty="0">
                          <a:solidFill>
                            <a:schemeClr val="dk1"/>
                          </a:solidFill>
                          <a:latin typeface="Arial" panose="020B0604020202020204" pitchFamily="34" charset="0"/>
                          <a:ea typeface="+mn-ea"/>
                          <a:cs typeface="Arial" panose="020B0604020202020204" pitchFamily="34" charset="0"/>
                        </a:rPr>
                        <a:t>includes : </a:t>
                      </a:r>
                    </a:p>
                    <a:p>
                      <a:pPr marL="177800" indent="-177800">
                        <a:buFont typeface="Wingdings" panose="05000000000000000000" pitchFamily="2" charset="2"/>
                        <a:buChar char="§"/>
                      </a:pPr>
                      <a:r>
                        <a:rPr lang="en-MY" sz="1200" b="0" i="1" u="none" strike="noStrike" kern="1200" baseline="0" dirty="0">
                          <a:solidFill>
                            <a:schemeClr val="dk1"/>
                          </a:solidFill>
                          <a:latin typeface="Arial" panose="020B0604020202020204" pitchFamily="34" charset="0"/>
                          <a:ea typeface="+mn-ea"/>
                          <a:cs typeface="Arial" panose="020B0604020202020204" pitchFamily="34" charset="0"/>
                        </a:rPr>
                        <a:t>Installation and mounting of Equipment's (drilling, hacking, wiring, powering up Equipment's, labelling)</a:t>
                      </a:r>
                    </a:p>
                    <a:p>
                      <a:pPr marL="177800" indent="-177800">
                        <a:buFont typeface="Wingdings" panose="05000000000000000000" pitchFamily="2" charset="2"/>
                        <a:buChar char="§"/>
                      </a:pPr>
                      <a:r>
                        <a:rPr lang="en-MY" sz="1200" b="0" i="1" u="none" strike="noStrike" kern="1200" baseline="0" dirty="0" smtClean="0">
                          <a:solidFill>
                            <a:schemeClr val="dk1"/>
                          </a:solidFill>
                          <a:latin typeface="Arial" panose="020B0604020202020204" pitchFamily="34" charset="0"/>
                          <a:ea typeface="+mn-ea"/>
                          <a:cs typeface="Arial" panose="020B0604020202020204" pitchFamily="34" charset="0"/>
                        </a:rPr>
                        <a:t>Audit </a:t>
                      </a:r>
                      <a:r>
                        <a:rPr lang="en-MY" sz="1200" b="0" i="1" u="none" strike="noStrike" kern="1200" baseline="0" dirty="0">
                          <a:solidFill>
                            <a:schemeClr val="dk1"/>
                          </a:solidFill>
                          <a:latin typeface="Arial" panose="020B0604020202020204" pitchFamily="34" charset="0"/>
                          <a:ea typeface="+mn-ea"/>
                          <a:cs typeface="Arial" panose="020B0604020202020204" pitchFamily="34" charset="0"/>
                        </a:rPr>
                        <a:t>existing network system, to plan and to execute all </a:t>
                      </a:r>
                      <a:r>
                        <a:rPr lang="en-MY" sz="1200" b="0" i="1" u="none" strike="noStrike" kern="1200" baseline="0" dirty="0" err="1">
                          <a:solidFill>
                            <a:schemeClr val="dk1"/>
                          </a:solidFill>
                          <a:latin typeface="Arial" panose="020B0604020202020204" pitchFamily="34" charset="0"/>
                          <a:ea typeface="+mn-ea"/>
                          <a:cs typeface="Arial" panose="020B0604020202020204" pitchFamily="34" charset="0"/>
                        </a:rPr>
                        <a:t>fiber</a:t>
                      </a:r>
                      <a:r>
                        <a:rPr lang="en-MY" sz="1200" b="0" i="1" u="none" strike="noStrike" kern="1200" baseline="0" dirty="0">
                          <a:solidFill>
                            <a:schemeClr val="dk1"/>
                          </a:solidFill>
                          <a:latin typeface="Arial" panose="020B0604020202020204" pitchFamily="34" charset="0"/>
                          <a:ea typeface="+mn-ea"/>
                          <a:cs typeface="Arial" panose="020B0604020202020204" pitchFamily="34" charset="0"/>
                        </a:rPr>
                        <a:t> and UTP cabling works</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ms-MY" sz="1200" b="0" i="1" dirty="0" smtClean="0">
                          <a:solidFill>
                            <a:srgbClr val="000000"/>
                          </a:solidFill>
                          <a:effectLst/>
                          <a:latin typeface="Arial" pitchFamily="34" charset="0"/>
                          <a:ea typeface="Calibri"/>
                          <a:cs typeface="Arial" pitchFamily="34" charset="0"/>
                        </a:rPr>
                        <a:t>Structured cabling (330 point)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ms-MY" sz="1200" kern="1200" baseline="0" dirty="0" smtClean="0">
                          <a:solidFill>
                            <a:schemeClr val="dk1"/>
                          </a:solidFill>
                          <a:effectLst/>
                          <a:latin typeface="Arial" pitchFamily="34" charset="0"/>
                          <a:ea typeface="Calibri"/>
                          <a:cs typeface="Arial" pitchFamily="34" charset="0"/>
                        </a:rPr>
                        <a:t>    </a:t>
                      </a:r>
                      <a:r>
                        <a:rPr lang="ms-MY" sz="1200" kern="1200" dirty="0" smtClean="0">
                          <a:solidFill>
                            <a:schemeClr val="dk1"/>
                          </a:solidFill>
                          <a:effectLst/>
                          <a:latin typeface="Arial" pitchFamily="34" charset="0"/>
                          <a:ea typeface="Calibri"/>
                          <a:cs typeface="Arial" pitchFamily="34" charset="0"/>
                        </a:rPr>
                        <a:t>IPMI Ampang (160), IPMI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ms-MY" sz="1200" kern="1200" dirty="0" smtClean="0">
                          <a:solidFill>
                            <a:schemeClr val="dk1"/>
                          </a:solidFill>
                          <a:effectLst/>
                          <a:latin typeface="Arial" pitchFamily="34" charset="0"/>
                          <a:ea typeface="Calibri"/>
                          <a:cs typeface="Arial" pitchFamily="34" charset="0"/>
                        </a:rPr>
                        <a:t>    Kelantan (100) and IPMI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ms-MY" sz="1200" kern="1200" dirty="0" smtClean="0">
                          <a:solidFill>
                            <a:schemeClr val="dk1"/>
                          </a:solidFill>
                          <a:effectLst/>
                          <a:latin typeface="Arial" pitchFamily="34" charset="0"/>
                          <a:ea typeface="Calibri"/>
                          <a:cs typeface="Arial" pitchFamily="34" charset="0"/>
                        </a:rPr>
                        <a:t>    Ipoh(70)</a:t>
                      </a:r>
                    </a:p>
                    <a:p>
                      <a:pPr marL="177800" indent="-177800" algn="l" defTabSz="914400" rtl="0" eaLnBrk="1" latinLnBrk="0" hangingPunct="1">
                        <a:buFont typeface="Wingdings" panose="05000000000000000000" pitchFamily="2" charset="2"/>
                        <a:buChar char="§"/>
                      </a:pPr>
                      <a:r>
                        <a:rPr lang="en-MY" sz="1200" b="0" i="1" u="none" strike="noStrike" kern="1200" baseline="0" dirty="0" smtClean="0">
                          <a:solidFill>
                            <a:schemeClr val="dk1"/>
                          </a:solidFill>
                          <a:latin typeface="Arial" panose="020B0604020202020204" pitchFamily="34" charset="0"/>
                          <a:ea typeface="+mn-ea"/>
                          <a:cs typeface="Arial" panose="020B0604020202020204" pitchFamily="34" charset="0"/>
                        </a:rPr>
                        <a:t>Documentation of test results, configuration, network diagram</a:t>
                      </a:r>
                    </a:p>
                    <a:p>
                      <a:pPr marL="177800" indent="-177800" algn="l" defTabSz="914400" rtl="0" eaLnBrk="1" latinLnBrk="0" hangingPunct="1">
                        <a:buFont typeface="Wingdings" panose="05000000000000000000" pitchFamily="2" charset="2"/>
                        <a:buNone/>
                      </a:pPr>
                      <a:r>
                        <a:rPr lang="en-MY" sz="1200" b="0" i="1" u="none" strike="noStrike" kern="1200" baseline="0" dirty="0" smtClean="0">
                          <a:solidFill>
                            <a:schemeClr val="dk1"/>
                          </a:solidFill>
                          <a:latin typeface="Arial" panose="020B0604020202020204" pitchFamily="34" charset="0"/>
                          <a:ea typeface="+mn-ea"/>
                          <a:cs typeface="Arial" panose="020B0604020202020204" pitchFamily="34" charset="0"/>
                        </a:rPr>
                        <a:t>    (physical and logical) and inventory for networking equipment at each sites</a:t>
                      </a:r>
                      <a:endParaRPr lang="en-MY" sz="1200" b="0" i="1" u="none" strike="noStrike" kern="1200" baseline="0" dirty="0">
                        <a:solidFill>
                          <a:schemeClr val="dk1"/>
                        </a:solidFill>
                        <a:latin typeface="Arial" panose="020B0604020202020204" pitchFamily="34" charset="0"/>
                        <a:ea typeface="+mn-ea"/>
                        <a:cs typeface="Arial" panose="020B0604020202020204" pitchFamily="34" charset="0"/>
                      </a:endParaRPr>
                    </a:p>
                  </a:txBody>
                  <a:tcPr marL="68580" marR="68580" marT="0" marB="0"/>
                </a:tc>
                <a:tc>
                  <a:txBody>
                    <a:bodyPr/>
                    <a:lstStyle/>
                    <a:p>
                      <a:endParaRPr lang="en-MY" sz="1400" b="0" dirty="0">
                        <a:solidFill>
                          <a:schemeClr val="tx1"/>
                        </a:solidFill>
                      </a:endParaRPr>
                    </a:p>
                  </a:txBody>
                  <a:tcPr marL="68580" marR="68580" marT="0" marB="0"/>
                </a:tc>
                <a:tc>
                  <a:txBody>
                    <a:bodyPr/>
                    <a:lstStyle/>
                    <a:p>
                      <a:pPr algn="ctr">
                        <a:lnSpc>
                          <a:spcPct val="115000"/>
                        </a:lnSpc>
                        <a:spcBef>
                          <a:spcPts val="300"/>
                        </a:spcBef>
                        <a:spcAft>
                          <a:spcPts val="300"/>
                        </a:spcAft>
                      </a:pPr>
                      <a:r>
                        <a:rPr lang="ms-MY" sz="1400" b="0" dirty="0" smtClean="0">
                          <a:solidFill>
                            <a:schemeClr val="tx1"/>
                          </a:solidFill>
                          <a:effectLst/>
                          <a:latin typeface="Arial"/>
                          <a:ea typeface="Calibri"/>
                          <a:cs typeface="Times New Roman"/>
                        </a:rPr>
                        <a:t>5</a:t>
                      </a:r>
                      <a:endParaRPr lang="en-US" sz="1400" b="0" dirty="0">
                        <a:solidFill>
                          <a:schemeClr val="tx1"/>
                        </a:solidFill>
                        <a:effectLst/>
                        <a:latin typeface="Calibri"/>
                        <a:ea typeface="Calibri"/>
                        <a:cs typeface="Times New Roman"/>
                      </a:endParaRPr>
                    </a:p>
                  </a:txBody>
                  <a:tcPr marL="68580" marR="68580" marT="0" marB="0" anchor="ctr"/>
                </a:tc>
                <a:tc>
                  <a:txBody>
                    <a:bodyPr/>
                    <a:lstStyle/>
                    <a:p>
                      <a:pPr algn="ctr">
                        <a:lnSpc>
                          <a:spcPct val="115000"/>
                        </a:lnSpc>
                        <a:spcBef>
                          <a:spcPts val="300"/>
                        </a:spcBef>
                        <a:spcAft>
                          <a:spcPts val="300"/>
                        </a:spcAft>
                      </a:pPr>
                      <a:r>
                        <a:rPr lang="ms-MY" sz="1400" b="0" dirty="0" smtClean="0">
                          <a:solidFill>
                            <a:schemeClr val="tx1"/>
                          </a:solidFill>
                          <a:effectLst/>
                          <a:latin typeface="Arial"/>
                          <a:ea typeface="Calibri"/>
                          <a:cs typeface="Times New Roman"/>
                        </a:rPr>
                        <a:t>60</a:t>
                      </a:r>
                      <a:endParaRPr lang="en-MY" sz="1400" b="0" dirty="0">
                        <a:solidFill>
                          <a:schemeClr val="tx1"/>
                        </a:solidFill>
                        <a:effectLst/>
                        <a:latin typeface="Calibri"/>
                        <a:ea typeface="Calibri"/>
                        <a:cs typeface="Times New Roman"/>
                      </a:endParaRPr>
                    </a:p>
                  </a:txBody>
                  <a:tcPr marL="68580" marR="68580" marT="0" marB="0" anchor="ctr"/>
                </a:tc>
                <a:tc>
                  <a:txBody>
                    <a:bodyPr/>
                    <a:lstStyle/>
                    <a:p>
                      <a:pPr algn="r">
                        <a:lnSpc>
                          <a:spcPct val="115000"/>
                        </a:lnSpc>
                        <a:spcBef>
                          <a:spcPts val="300"/>
                        </a:spcBef>
                        <a:spcAft>
                          <a:spcPts val="300"/>
                        </a:spcAft>
                      </a:pPr>
                      <a:endParaRPr lang="en-MY" sz="1400" b="0" dirty="0">
                        <a:solidFill>
                          <a:schemeClr val="tx1"/>
                        </a:solidFill>
                        <a:effectLst/>
                        <a:latin typeface="Calibri"/>
                        <a:ea typeface="Calibri"/>
                        <a:cs typeface="Times New Roman"/>
                      </a:endParaRPr>
                    </a:p>
                  </a:txBody>
                  <a:tcPr marL="68580" marR="68580" marT="0" marB="0" anchor="ctr"/>
                </a:tc>
                <a:tc>
                  <a:txBody>
                    <a:bodyPr/>
                    <a:lstStyle/>
                    <a:p>
                      <a:pPr algn="r">
                        <a:lnSpc>
                          <a:spcPct val="115000"/>
                        </a:lnSpc>
                        <a:spcBef>
                          <a:spcPts val="300"/>
                        </a:spcBef>
                        <a:spcAft>
                          <a:spcPts val="300"/>
                        </a:spcAft>
                      </a:pPr>
                      <a:endParaRPr lang="en-MY" sz="1400" b="0" dirty="0">
                        <a:solidFill>
                          <a:schemeClr val="tx1"/>
                        </a:solidFill>
                        <a:effectLst/>
                        <a:latin typeface="Calibri"/>
                        <a:ea typeface="Calibri"/>
                        <a:cs typeface="Times New Roman"/>
                      </a:endParaRPr>
                    </a:p>
                  </a:txBody>
                  <a:tcPr marL="68580" marR="68580" marT="0" marB="0" anchor="ctr"/>
                </a:tc>
                <a:extLst>
                  <a:ext uri="{0D108BD9-81ED-4DB2-BD59-A6C34878D82A}">
                    <a16:rowId xmlns:a16="http://schemas.microsoft.com/office/drawing/2014/main" xmlns="" val="10003"/>
                  </a:ext>
                </a:extLst>
              </a:tr>
              <a:tr h="253363">
                <a:tc vMerge="1">
                  <a:txBody>
                    <a:bodyPr/>
                    <a:lstStyle/>
                    <a:p>
                      <a:pPr algn="ctr">
                        <a:lnSpc>
                          <a:spcPct val="115000"/>
                        </a:lnSpc>
                        <a:spcBef>
                          <a:spcPts val="300"/>
                        </a:spcBef>
                        <a:spcAft>
                          <a:spcPts val="300"/>
                        </a:spcAft>
                      </a:pPr>
                      <a:endParaRPr lang="en-MY" sz="1200" b="0" dirty="0">
                        <a:solidFill>
                          <a:schemeClr val="tx1"/>
                        </a:solidFill>
                        <a:effectLst/>
                        <a:latin typeface="Calibri"/>
                        <a:ea typeface="Calibri"/>
                        <a:cs typeface="Times New Roman"/>
                      </a:endParaRPr>
                    </a:p>
                  </a:txBody>
                  <a:tcPr marL="68580" marR="68580" marT="0" marB="0">
                    <a:solidFill>
                      <a:srgbClr val="00B0F0"/>
                    </a:solidFill>
                  </a:tcPr>
                </a:tc>
                <a:tc>
                  <a:txBody>
                    <a:bodyPr/>
                    <a:lstStyle/>
                    <a:p>
                      <a:endParaRPr lang="en-MY"/>
                    </a:p>
                  </a:txBody>
                  <a:tcPr marL="68580" marR="68580" marT="0" marB="0"/>
                </a:tc>
                <a:tc>
                  <a:txBody>
                    <a:bodyPr/>
                    <a:lstStyle/>
                    <a:p>
                      <a:endParaRPr lang="en-MY"/>
                    </a:p>
                  </a:txBody>
                  <a:tcPr marL="68580" marR="68580" marT="0" marB="0"/>
                </a:tc>
                <a:tc>
                  <a:txBody>
                    <a:bodyPr/>
                    <a:lstStyle/>
                    <a:p>
                      <a:endParaRPr lang="en-MY"/>
                    </a:p>
                  </a:txBody>
                  <a:tcPr marL="68580" marR="68580" marT="0" marB="0" anchor="ctr"/>
                </a:tc>
                <a:tc>
                  <a:txBody>
                    <a:bodyPr/>
                    <a:lstStyle/>
                    <a:p>
                      <a:endParaRPr lang="en-MY"/>
                    </a:p>
                  </a:txBody>
                  <a:tcPr marL="68580" marR="68580" marT="0" marB="0" anchor="ctr"/>
                </a:tc>
                <a:tc>
                  <a:txBody>
                    <a:bodyPr/>
                    <a:lstStyle/>
                    <a:p>
                      <a:endParaRPr lang="en-MY"/>
                    </a:p>
                  </a:txBody>
                  <a:tcPr marL="68580" marR="68580" marT="0" marB="0" anchor="ctr"/>
                </a:tc>
                <a:tc>
                  <a:txBody>
                    <a:bodyPr/>
                    <a:lstStyle/>
                    <a:p>
                      <a:endParaRPr lang="en-MY" dirty="0"/>
                    </a:p>
                  </a:txBody>
                  <a:tcPr marL="68580" marR="68580" marT="0" marB="0" anchor="ctr"/>
                </a:tc>
                <a:extLst>
                  <a:ext uri="{0D108BD9-81ED-4DB2-BD59-A6C34878D82A}">
                    <a16:rowId xmlns:a16="http://schemas.microsoft.com/office/drawing/2014/main" xmlns="" val="10005"/>
                  </a:ext>
                </a:extLst>
              </a:tr>
              <a:tr h="253363">
                <a:tc>
                  <a:txBody>
                    <a:bodyPr/>
                    <a:lstStyle/>
                    <a:p>
                      <a:pPr algn="ctr">
                        <a:lnSpc>
                          <a:spcPct val="115000"/>
                        </a:lnSpc>
                        <a:spcBef>
                          <a:spcPts val="300"/>
                        </a:spcBef>
                        <a:spcAft>
                          <a:spcPts val="300"/>
                        </a:spcAft>
                      </a:pPr>
                      <a:endParaRPr lang="en-MY" sz="1200" b="0" dirty="0">
                        <a:solidFill>
                          <a:schemeClr val="tx1"/>
                        </a:solidFill>
                        <a:effectLst/>
                        <a:latin typeface="Calibri"/>
                        <a:ea typeface="Calibri"/>
                        <a:cs typeface="Times New Roman"/>
                      </a:endParaRPr>
                    </a:p>
                  </a:txBody>
                  <a:tcPr marL="68580" marR="68580" marT="0" marB="0">
                    <a:solidFill>
                      <a:srgbClr val="00B0F0"/>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MY" sz="1200" b="1" dirty="0">
                        <a:effectLst/>
                        <a:latin typeface="Arial" pitchFamily="34" charset="0"/>
                        <a:ea typeface="Calibri"/>
                        <a:cs typeface="Arial" pitchFamily="34" charset="0"/>
                      </a:endParaRPr>
                    </a:p>
                  </a:txBody>
                  <a:tcPr marL="68580" marR="68580" marT="0" marB="0"/>
                </a:tc>
                <a:tc>
                  <a:txBody>
                    <a:bodyPr/>
                    <a:lstStyle/>
                    <a:p>
                      <a:endParaRPr lang="en-MY" sz="1200" b="0" dirty="0">
                        <a:solidFill>
                          <a:schemeClr val="tx1"/>
                        </a:solidFill>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endParaRPr lang="en-US" sz="1200" b="0" dirty="0">
                        <a:solidFill>
                          <a:schemeClr val="tx1"/>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Bef>
                          <a:spcPts val="300"/>
                        </a:spcBef>
                        <a:spcAft>
                          <a:spcPts val="300"/>
                        </a:spcAft>
                      </a:pPr>
                      <a:endParaRPr lang="en-MY" sz="1200" b="0" dirty="0">
                        <a:solidFill>
                          <a:schemeClr val="tx1"/>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marL="0" marR="0" lvl="0" indent="0" algn="r" defTabSz="914400" rtl="0" eaLnBrk="1" fontAlgn="auto" latinLnBrk="0" hangingPunct="1">
                        <a:lnSpc>
                          <a:spcPct val="115000"/>
                        </a:lnSpc>
                        <a:spcBef>
                          <a:spcPts val="300"/>
                        </a:spcBef>
                        <a:spcAft>
                          <a:spcPts val="300"/>
                        </a:spcAft>
                        <a:buClrTx/>
                        <a:buSzTx/>
                        <a:buFontTx/>
                        <a:buNone/>
                        <a:tabLst/>
                        <a:defRPr/>
                      </a:pPr>
                      <a:r>
                        <a:rPr lang="en-MY" sz="1400" b="1" dirty="0">
                          <a:solidFill>
                            <a:schemeClr val="tx1"/>
                          </a:solidFill>
                          <a:effectLst/>
                          <a:latin typeface="Arial" panose="020B0604020202020204" pitchFamily="34" charset="0"/>
                          <a:ea typeface="Calibri"/>
                          <a:cs typeface="Arial" panose="020B0604020202020204" pitchFamily="34" charset="0"/>
                        </a:rPr>
                        <a:t>JUMLAH</a:t>
                      </a:r>
                    </a:p>
                  </a:txBody>
                  <a:tcPr marL="68580" marR="68580" marT="0" marB="0"/>
                </a:tc>
                <a:tc>
                  <a:txBody>
                    <a:bodyPr/>
                    <a:lstStyle/>
                    <a:p>
                      <a:pPr marL="0" algn="r" defTabSz="914400" rtl="0" eaLnBrk="1" latinLnBrk="0" hangingPunct="1">
                        <a:lnSpc>
                          <a:spcPct val="115000"/>
                        </a:lnSpc>
                        <a:spcBef>
                          <a:spcPts val="300"/>
                        </a:spcBef>
                        <a:spcAft>
                          <a:spcPts val="300"/>
                        </a:spcAft>
                      </a:pPr>
                      <a:endParaRPr lang="en-MY" sz="1400" b="1" kern="1200" dirty="0">
                        <a:solidFill>
                          <a:schemeClr val="tx1"/>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xmlns="" val="10006"/>
                  </a:ext>
                </a:extLst>
              </a:tr>
            </a:tbl>
          </a:graphicData>
        </a:graphic>
      </p:graphicFrame>
      <p:sp>
        <p:nvSpPr>
          <p:cNvPr id="5" name="Text Placeholder 10"/>
          <p:cNvSpPr txBox="1">
            <a:spLocks/>
          </p:cNvSpPr>
          <p:nvPr/>
        </p:nvSpPr>
        <p:spPr>
          <a:xfrm>
            <a:off x="1864990" y="44450"/>
            <a:ext cx="6247234"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MAKLUMAT PERUNTUKAN</a:t>
            </a:r>
            <a:endParaRPr lang="ms-MY" b="1" dirty="0">
              <a:latin typeface="Arial" pitchFamily="34" charset="0"/>
              <a:ea typeface="ＭＳ Ｐゴシック" pitchFamily="34" charset="-128"/>
              <a:cs typeface="Arial" pitchFamily="34" charset="0"/>
            </a:endParaRPr>
          </a:p>
        </p:txBody>
      </p:sp>
      <p:sp>
        <p:nvSpPr>
          <p:cNvPr id="7" name="TextBox 6"/>
          <p:cNvSpPr txBox="1">
            <a:spLocks noChangeArrowheads="1"/>
          </p:cNvSpPr>
          <p:nvPr/>
        </p:nvSpPr>
        <p:spPr bwMode="auto">
          <a:xfrm>
            <a:off x="1991545" y="620688"/>
            <a:ext cx="74828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just">
              <a:buFont typeface="Arial" pitchFamily="34" charset="0"/>
              <a:buNone/>
            </a:pPr>
            <a:r>
              <a:rPr lang="en-US" altLang="ms-MY" sz="1800" b="1" u="sng" dirty="0" err="1">
                <a:latin typeface="Arial" panose="020B0604020202020204" pitchFamily="34" charset="0"/>
                <a:cs typeface="Arial" panose="020B0604020202020204" pitchFamily="34" charset="0"/>
              </a:rPr>
              <a:t>Perincian</a:t>
            </a:r>
            <a:r>
              <a:rPr lang="en-US" altLang="ms-MY" sz="1800" b="1" u="sng" dirty="0">
                <a:latin typeface="Arial" panose="020B0604020202020204" pitchFamily="34" charset="0"/>
                <a:cs typeface="Arial" panose="020B0604020202020204" pitchFamily="34" charset="0"/>
              </a:rPr>
              <a:t> </a:t>
            </a:r>
            <a:r>
              <a:rPr lang="en-US" altLang="ms-MY" sz="1800" b="1" u="sng" dirty="0" err="1">
                <a:latin typeface="Arial" panose="020B0604020202020204" pitchFamily="34" charset="0"/>
                <a:cs typeface="Arial" panose="020B0604020202020204" pitchFamily="34" charset="0"/>
              </a:rPr>
              <a:t>Peruntukan</a:t>
            </a:r>
            <a:r>
              <a:rPr lang="en-US" altLang="ms-MY" sz="1800" dirty="0">
                <a:latin typeface="Arial" panose="020B0604020202020204" pitchFamily="34" charset="0"/>
                <a:cs typeface="Arial" panose="020B0604020202020204" pitchFamily="34" charset="0"/>
              </a:rPr>
              <a:t>: </a:t>
            </a:r>
          </a:p>
        </p:txBody>
      </p:sp>
      <p:sp>
        <p:nvSpPr>
          <p:cNvPr id="8" name="Rectangle 7"/>
          <p:cNvSpPr/>
          <p:nvPr/>
        </p:nvSpPr>
        <p:spPr>
          <a:xfrm rot="1448987">
            <a:off x="7056963" y="2798415"/>
            <a:ext cx="3492118" cy="923330"/>
          </a:xfrm>
          <a:prstGeom prst="rect">
            <a:avLst/>
          </a:prstGeom>
          <a:noFill/>
        </p:spPr>
        <p:txBody>
          <a:bodyPr wrap="square" lIns="91440" tIns="45720" rIns="91440" bIns="45720">
            <a:spAutoFit/>
          </a:bodyPr>
          <a:lstStyle/>
          <a:p>
            <a:pPr algn="ctr"/>
            <a:r>
              <a:rPr lang="en-US" sz="5400" b="1"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9" name="Slide Number Placeholder 1"/>
          <p:cNvSpPr>
            <a:spLocks noGrp="1"/>
          </p:cNvSpPr>
          <p:nvPr>
            <p:ph type="sldNum" sz="quarter" idx="12"/>
          </p:nvPr>
        </p:nvSpPr>
        <p:spPr>
          <a:xfrm>
            <a:off x="8610600" y="6356350"/>
            <a:ext cx="2743200" cy="365125"/>
          </a:xfrm>
        </p:spPr>
        <p:txBody>
          <a:bodyPr/>
          <a:lstStyle/>
          <a:p>
            <a:pPr>
              <a:defRPr/>
            </a:pPr>
            <a:fld id="{1B09AB17-F647-4A22-A4B0-5AFB6B343795}" type="slidenum">
              <a:rPr lang="ms-MY" smtClean="0"/>
              <a:pPr>
                <a:defRPr/>
              </a:pPr>
              <a:t>48</a:t>
            </a:fld>
            <a:r>
              <a:rPr lang="ms-MY" dirty="0" smtClean="0"/>
              <a:t>8</a:t>
            </a:r>
            <a:endParaRPr lang="ms-MY" dirty="0"/>
          </a:p>
        </p:txBody>
      </p:sp>
    </p:spTree>
    <p:extLst>
      <p:ext uri="{BB962C8B-B14F-4D97-AF65-F5344CB8AC3E}">
        <p14:creationId xmlns:p14="http://schemas.microsoft.com/office/powerpoint/2010/main" val="251317777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2559405938"/>
              </p:ext>
            </p:extLst>
          </p:nvPr>
        </p:nvGraphicFramePr>
        <p:xfrm>
          <a:off x="1919536" y="1268760"/>
          <a:ext cx="8075240" cy="5279876"/>
        </p:xfrm>
        <a:graphic>
          <a:graphicData uri="http://schemas.openxmlformats.org/drawingml/2006/table">
            <a:tbl>
              <a:tblPr firstRow="1" firstCol="1" bandRow="1">
                <a:tableStyleId>{5C22544A-7EE6-4342-B048-85BDC9FD1C3A}</a:tableStyleId>
              </a:tblPr>
              <a:tblGrid>
                <a:gridCol w="430702">
                  <a:extLst>
                    <a:ext uri="{9D8B030D-6E8A-4147-A177-3AD203B41FA5}">
                      <a16:colId xmlns:a16="http://schemas.microsoft.com/office/drawing/2014/main" xmlns="" val="20000"/>
                    </a:ext>
                  </a:extLst>
                </a:gridCol>
                <a:gridCol w="2335085">
                  <a:extLst>
                    <a:ext uri="{9D8B030D-6E8A-4147-A177-3AD203B41FA5}">
                      <a16:colId xmlns:a16="http://schemas.microsoft.com/office/drawing/2014/main" xmlns="" val="20001"/>
                    </a:ext>
                  </a:extLst>
                </a:gridCol>
                <a:gridCol w="953874">
                  <a:extLst>
                    <a:ext uri="{9D8B030D-6E8A-4147-A177-3AD203B41FA5}">
                      <a16:colId xmlns:a16="http://schemas.microsoft.com/office/drawing/2014/main" xmlns="" val="20002"/>
                    </a:ext>
                  </a:extLst>
                </a:gridCol>
                <a:gridCol w="1335425">
                  <a:extLst>
                    <a:ext uri="{9D8B030D-6E8A-4147-A177-3AD203B41FA5}">
                      <a16:colId xmlns:a16="http://schemas.microsoft.com/office/drawing/2014/main" xmlns="" val="20003"/>
                    </a:ext>
                  </a:extLst>
                </a:gridCol>
                <a:gridCol w="1137602">
                  <a:extLst>
                    <a:ext uri="{9D8B030D-6E8A-4147-A177-3AD203B41FA5}">
                      <a16:colId xmlns:a16="http://schemas.microsoft.com/office/drawing/2014/main" xmlns="" val="20004"/>
                    </a:ext>
                  </a:extLst>
                </a:gridCol>
                <a:gridCol w="1882552">
                  <a:extLst>
                    <a:ext uri="{9D8B030D-6E8A-4147-A177-3AD203B41FA5}">
                      <a16:colId xmlns:a16="http://schemas.microsoft.com/office/drawing/2014/main" xmlns="" val="20005"/>
                    </a:ext>
                  </a:extLst>
                </a:gridCol>
              </a:tblGrid>
              <a:tr h="876624">
                <a:tc>
                  <a:txBody>
                    <a:bodyPr/>
                    <a:lstStyle/>
                    <a:p>
                      <a:pPr marL="90170"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BIL.</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PERKARA</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marL="26670"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KUANTITI</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HARGA SEUNIT</a:t>
                      </a:r>
                    </a:p>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(RM)</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tc>
                  <a:txBody>
                    <a:bodyPr/>
                    <a:lstStyle/>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JUMLAH</a:t>
                      </a:r>
                    </a:p>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(RM)</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tc>
                  <a:txBody>
                    <a:bodyPr/>
                    <a:lstStyle/>
                    <a:p>
                      <a:pPr algn="ctr">
                        <a:lnSpc>
                          <a:spcPct val="100000"/>
                        </a:lnSpc>
                        <a:spcAft>
                          <a:spcPts val="0"/>
                        </a:spcAft>
                      </a:pPr>
                      <a:r>
                        <a:rPr lang="ms-MY" sz="1200" dirty="0">
                          <a:solidFill>
                            <a:schemeClr val="tx1"/>
                          </a:solidFill>
                          <a:effectLst/>
                          <a:latin typeface="Arial" panose="020B0604020202020204" pitchFamily="34" charset="0"/>
                          <a:ea typeface="Times New Roman"/>
                          <a:cs typeface="Arial" panose="020B0604020202020204" pitchFamily="34" charset="0"/>
                        </a:rPr>
                        <a:t>CATATAN</a:t>
                      </a:r>
                    </a:p>
                  </a:txBody>
                  <a:tcPr marL="7142" marR="7142" marT="7144" marB="0" anchor="ctr">
                    <a:solidFill>
                      <a:srgbClr val="00B0F0"/>
                    </a:solidFill>
                  </a:tcPr>
                </a:tc>
                <a:extLst>
                  <a:ext uri="{0D108BD9-81ED-4DB2-BD59-A6C34878D82A}">
                    <a16:rowId xmlns:a16="http://schemas.microsoft.com/office/drawing/2014/main" xmlns="" val="10000"/>
                  </a:ext>
                </a:extLst>
              </a:tr>
              <a:tr h="413156">
                <a:tc gridSpan="5">
                  <a:txBody>
                    <a:bodyPr/>
                    <a:lstStyle/>
                    <a:p>
                      <a:pPr marL="0" marR="0" lvl="0" indent="0" algn="l" defTabSz="914400" rtl="0" eaLnBrk="1" fontAlgn="ctr" latinLnBrk="0" hangingPunct="1">
                        <a:lnSpc>
                          <a:spcPts val="1570"/>
                        </a:lnSpc>
                        <a:spcBef>
                          <a:spcPts val="0"/>
                        </a:spcBef>
                        <a:spcAft>
                          <a:spcPts val="0"/>
                        </a:spcAft>
                        <a:buClrTx/>
                        <a:buSzTx/>
                        <a:buFontTx/>
                        <a:buNone/>
                        <a:tabLst/>
                        <a:defRPr/>
                      </a:pPr>
                      <a:r>
                        <a:rPr lang="en-MY" sz="1200" kern="1200" dirty="0" smtClean="0">
                          <a:solidFill>
                            <a:schemeClr val="tx1"/>
                          </a:solidFill>
                          <a:effectLst/>
                          <a:latin typeface="Arial" panose="020B0604020202020204" pitchFamily="34" charset="0"/>
                          <a:cs typeface="Arial" panose="020B0604020202020204" pitchFamily="34" charset="0"/>
                        </a:rPr>
                        <a:t>(E) PERKHIDMATAN</a:t>
                      </a:r>
                      <a:endParaRPr lang="en-MY" sz="1200" b="0" kern="1200" dirty="0">
                        <a:solidFill>
                          <a:schemeClr val="dk1"/>
                        </a:solidFill>
                        <a:latin typeface="Arial" panose="020B0604020202020204" pitchFamily="34" charset="0"/>
                        <a:ea typeface="+mn-ea"/>
                        <a:cs typeface="Arial" panose="020B0604020202020204" pitchFamily="34" charset="0"/>
                      </a:endParaRPr>
                    </a:p>
                  </a:txBody>
                  <a:tcPr marL="7142" marR="7142" marT="7144" marB="0" anchor="ctr">
                    <a:solidFill>
                      <a:srgbClr val="00B0F0"/>
                    </a:solidFill>
                  </a:tcPr>
                </a:tc>
                <a:tc hMerge="1">
                  <a:txBody>
                    <a:bodyPr/>
                    <a:lstStyle/>
                    <a:p>
                      <a:pPr fontAlgn="ctr">
                        <a:lnSpc>
                          <a:spcPts val="1570"/>
                        </a:lnSpc>
                        <a:spcAft>
                          <a:spcPts val="0"/>
                        </a:spcAft>
                      </a:pPr>
                      <a:endParaRPr lang="ms-MY" sz="1600" dirty="0">
                        <a:effectLst/>
                        <a:latin typeface="+mj-lt"/>
                        <a:ea typeface="Times New Roman"/>
                      </a:endParaRPr>
                    </a:p>
                  </a:txBody>
                  <a:tcPr marL="9523" marR="9523" marT="9525" marB="0" anchor="ctr"/>
                </a:tc>
                <a:tc hMerge="1">
                  <a:txBody>
                    <a:bodyPr/>
                    <a:lstStyle/>
                    <a:p>
                      <a:endParaRPr lang="en-MY"/>
                    </a:p>
                  </a:txBody>
                  <a:tcPr/>
                </a:tc>
                <a:tc hMerge="1">
                  <a:txBody>
                    <a:bodyPr/>
                    <a:lstStyle/>
                    <a:p>
                      <a:endParaRPr lang="en-MY"/>
                    </a:p>
                  </a:txBody>
                  <a:tcPr/>
                </a:tc>
                <a:tc hMerge="1">
                  <a:txBody>
                    <a:bodyPr/>
                    <a:lstStyle/>
                    <a:p>
                      <a:endParaRPr lang="en-MY"/>
                    </a:p>
                  </a:txBody>
                  <a:tcPr/>
                </a:tc>
                <a:tc>
                  <a:txBody>
                    <a:bodyPr/>
                    <a:lstStyle/>
                    <a:p>
                      <a:pPr algn="l" fontAlgn="ctr">
                        <a:lnSpc>
                          <a:spcPts val="1570"/>
                        </a:lnSpc>
                        <a:spcAft>
                          <a:spcPts val="0"/>
                        </a:spcAft>
                      </a:pP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extLst>
                  <a:ext uri="{0D108BD9-81ED-4DB2-BD59-A6C34878D82A}">
                    <a16:rowId xmlns:a16="http://schemas.microsoft.com/office/drawing/2014/main" xmlns="" val="10001"/>
                  </a:ext>
                </a:extLst>
              </a:tr>
              <a:tr h="294396">
                <a:tc>
                  <a:txBody>
                    <a:bodyPr/>
                    <a:lstStyle/>
                    <a:p>
                      <a:pPr algn="ctr" fontAlgn="ctr">
                        <a:lnSpc>
                          <a:spcPts val="1510"/>
                        </a:lnSpc>
                        <a:spcAft>
                          <a:spcPts val="0"/>
                        </a:spcAft>
                      </a:pPr>
                      <a:r>
                        <a:rPr lang="ms-MY" sz="1200" b="0" dirty="0">
                          <a:solidFill>
                            <a:schemeClr val="tx1"/>
                          </a:solidFill>
                          <a:effectLst/>
                          <a:latin typeface="Arial" panose="020B0604020202020204" pitchFamily="34" charset="0"/>
                          <a:ea typeface="Times New Roman"/>
                          <a:cs typeface="Arial" panose="020B0604020202020204" pitchFamily="34" charset="0"/>
                        </a:rPr>
                        <a:t>1</a:t>
                      </a:r>
                    </a:p>
                  </a:txBody>
                  <a:tcPr marL="7142" marR="7142" marT="7144" marB="0" anchor="ctr">
                    <a:solidFill>
                      <a:srgbClr val="00B0F0"/>
                    </a:solidFill>
                  </a:tcPr>
                </a:tc>
                <a:tc>
                  <a:txBody>
                    <a:bodyPr/>
                    <a:lstStyle/>
                    <a:p>
                      <a:pPr>
                        <a:lnSpc>
                          <a:spcPct val="115000"/>
                        </a:lnSpc>
                        <a:spcBef>
                          <a:spcPts val="300"/>
                        </a:spcBef>
                        <a:spcAft>
                          <a:spcPts val="300"/>
                        </a:spcAft>
                      </a:pPr>
                      <a:r>
                        <a:rPr lang="en-US" sz="1200" b="1" baseline="0" dirty="0" err="1" smtClean="0">
                          <a:solidFill>
                            <a:schemeClr val="tx1"/>
                          </a:solidFill>
                          <a:effectLst/>
                          <a:latin typeface="Arial" panose="020B0604020202020204" pitchFamily="34" charset="0"/>
                          <a:ea typeface="Calibri"/>
                          <a:cs typeface="Arial" panose="020B0604020202020204" pitchFamily="34" charset="0"/>
                        </a:rPr>
                        <a:t>Pengurusan</a:t>
                      </a:r>
                      <a:r>
                        <a:rPr lang="en-US" sz="1200" b="1" baseline="0" dirty="0" smtClean="0">
                          <a:solidFill>
                            <a:schemeClr val="tx1"/>
                          </a:solidFill>
                          <a:effectLst/>
                          <a:latin typeface="Arial" panose="020B0604020202020204" pitchFamily="34" charset="0"/>
                          <a:ea typeface="Calibri"/>
                          <a:cs typeface="Arial" panose="020B0604020202020204" pitchFamily="34" charset="0"/>
                        </a:rPr>
                        <a:t> </a:t>
                      </a:r>
                      <a:r>
                        <a:rPr lang="en-US" sz="1200" b="1" baseline="0" dirty="0" err="1" smtClean="0">
                          <a:solidFill>
                            <a:schemeClr val="tx1"/>
                          </a:solidFill>
                          <a:effectLst/>
                          <a:latin typeface="Arial" panose="020B0604020202020204" pitchFamily="34" charset="0"/>
                          <a:ea typeface="Calibri"/>
                          <a:cs typeface="Arial" panose="020B0604020202020204" pitchFamily="34" charset="0"/>
                        </a:rPr>
                        <a:t>Projek</a:t>
                      </a:r>
                      <a:endParaRPr lang="en-US" sz="1200" b="1" baseline="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nchor="ctr"/>
                </a:tc>
                <a:tc>
                  <a:txBody>
                    <a:bodyPr/>
                    <a:lstStyle/>
                    <a:p>
                      <a:pPr algn="ctr">
                        <a:lnSpc>
                          <a:spcPct val="115000"/>
                        </a:lnSpc>
                        <a:spcBef>
                          <a:spcPts val="300"/>
                        </a:spcBef>
                        <a:spcAft>
                          <a:spcPts val="300"/>
                        </a:spcAft>
                      </a:pPr>
                      <a:r>
                        <a:rPr lang="en-MY" sz="1200" dirty="0" smtClean="0">
                          <a:solidFill>
                            <a:schemeClr val="tx1"/>
                          </a:solidFill>
                          <a:effectLst/>
                          <a:latin typeface="Arial" panose="020B0604020202020204" pitchFamily="34" charset="0"/>
                          <a:ea typeface="Calibri"/>
                          <a:cs typeface="Arial" panose="020B0604020202020204" pitchFamily="34" charset="0"/>
                        </a:rPr>
                        <a:t>1 Lot</a:t>
                      </a:r>
                      <a:endParaRPr lang="en-MY" sz="120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nchor="ctr"/>
                </a:tc>
                <a:tc>
                  <a:txBody>
                    <a:bodyPr/>
                    <a:lstStyle/>
                    <a:p>
                      <a:pPr algn="ctr">
                        <a:lnSpc>
                          <a:spcPct val="115000"/>
                        </a:lnSpc>
                        <a:spcBef>
                          <a:spcPts val="300"/>
                        </a:spcBef>
                        <a:spcAft>
                          <a:spcPts val="300"/>
                        </a:spcAft>
                      </a:pPr>
                      <a:endParaRPr lang="en-MY" sz="120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nchor="ctr"/>
                </a:tc>
                <a:tc>
                  <a:txBody>
                    <a:bodyPr/>
                    <a:lstStyle/>
                    <a:p>
                      <a:pPr marL="0" marR="0" lvl="0" indent="0" algn="ctr" defTabSz="914400" rtl="0" eaLnBrk="1" fontAlgn="auto" latinLnBrk="0" hangingPunct="1">
                        <a:lnSpc>
                          <a:spcPct val="115000"/>
                        </a:lnSpc>
                        <a:spcBef>
                          <a:spcPts val="300"/>
                        </a:spcBef>
                        <a:spcAft>
                          <a:spcPts val="300"/>
                        </a:spcAft>
                        <a:buClrTx/>
                        <a:buSzTx/>
                        <a:buFontTx/>
                        <a:buNone/>
                        <a:tabLst/>
                        <a:defRPr/>
                      </a:pPr>
                      <a:endParaRPr lang="ms-MY" sz="1200" b="0" kern="1200" dirty="0" smtClean="0">
                        <a:solidFill>
                          <a:schemeClr val="tx1"/>
                        </a:solidFill>
                        <a:effectLst/>
                        <a:latin typeface="Arial" panose="020B0604020202020204" pitchFamily="34" charset="0"/>
                        <a:ea typeface="Calibri"/>
                        <a:cs typeface="Arial" panose="020B0604020202020204" pitchFamily="34" charset="0"/>
                      </a:endParaRPr>
                    </a:p>
                  </a:txBody>
                  <a:tcPr marL="51435" marR="51435" marT="0" marB="0" anchor="ct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ms-MY" sz="1200" b="0" kern="120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nchor="ctr"/>
                </a:tc>
                <a:extLst>
                  <a:ext uri="{0D108BD9-81ED-4DB2-BD59-A6C34878D82A}">
                    <a16:rowId xmlns:a16="http://schemas.microsoft.com/office/drawing/2014/main" xmlns="" val="10002"/>
                  </a:ext>
                </a:extLst>
              </a:tr>
              <a:tr h="884791">
                <a:tc>
                  <a:txBody>
                    <a:bodyPr/>
                    <a:lstStyle/>
                    <a:p>
                      <a:pPr algn="ctr" fontAlgn="ctr">
                        <a:lnSpc>
                          <a:spcPts val="1510"/>
                        </a:lnSpc>
                        <a:spcAft>
                          <a:spcPts val="0"/>
                        </a:spcAft>
                      </a:pPr>
                      <a:r>
                        <a:rPr lang="ms-MY" sz="1200" b="0" dirty="0" smtClean="0">
                          <a:solidFill>
                            <a:schemeClr val="tx1"/>
                          </a:solidFill>
                          <a:effectLst/>
                          <a:latin typeface="Arial" panose="020B0604020202020204" pitchFamily="34" charset="0"/>
                          <a:ea typeface="Times New Roman"/>
                          <a:cs typeface="Arial" panose="020B0604020202020204" pitchFamily="34" charset="0"/>
                        </a:rPr>
                        <a:t>2.</a:t>
                      </a:r>
                      <a:endParaRPr lang="ms-MY" sz="1200" b="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4" marB="0" anchor="ctr">
                    <a:solidFill>
                      <a:srgbClr val="00B0F0"/>
                    </a:solidFill>
                  </a:tcPr>
                </a:tc>
                <a:tc>
                  <a:txBody>
                    <a:bodyPr/>
                    <a:lstStyle/>
                    <a:p>
                      <a:pPr algn="l">
                        <a:spcBef>
                          <a:spcPts val="300"/>
                        </a:spcBef>
                        <a:spcAft>
                          <a:spcPts val="300"/>
                        </a:spcAft>
                      </a:pPr>
                      <a:r>
                        <a:rPr lang="ms-MY" sz="1200" b="1" i="1" dirty="0" smtClean="0">
                          <a:solidFill>
                            <a:srgbClr val="000000"/>
                          </a:solidFill>
                          <a:effectLst/>
                          <a:latin typeface="Arial" panose="020B0604020202020204" pitchFamily="34" charset="0"/>
                          <a:ea typeface="Calibri"/>
                          <a:cs typeface="Arial" panose="020B0604020202020204" pitchFamily="34" charset="0"/>
                        </a:rPr>
                        <a:t>Security</a:t>
                      </a:r>
                      <a:r>
                        <a:rPr lang="ms-MY" sz="1200" b="1" i="1" baseline="0" dirty="0" smtClean="0">
                          <a:solidFill>
                            <a:srgbClr val="000000"/>
                          </a:solidFill>
                          <a:effectLst/>
                          <a:latin typeface="Arial" panose="020B0604020202020204" pitchFamily="34" charset="0"/>
                          <a:ea typeface="Calibri"/>
                          <a:cs typeface="Arial" panose="020B0604020202020204" pitchFamily="34" charset="0"/>
                        </a:rPr>
                        <a:t> Posture Assesment (SPA)</a:t>
                      </a:r>
                    </a:p>
                    <a:p>
                      <a:pPr marL="0" indent="0" algn="l">
                        <a:spcBef>
                          <a:spcPts val="0"/>
                        </a:spcBef>
                        <a:spcAft>
                          <a:spcPts val="0"/>
                        </a:spcAft>
                        <a:buFont typeface="Wingdings" panose="05000000000000000000" pitchFamily="2" charset="2"/>
                        <a:buNone/>
                      </a:pPr>
                      <a:r>
                        <a:rPr lang="en-MY" sz="1200" i="1" baseline="0" dirty="0" smtClean="0">
                          <a:solidFill>
                            <a:srgbClr val="000000"/>
                          </a:solidFill>
                          <a:effectLst/>
                          <a:latin typeface="Arial" panose="020B0604020202020204" pitchFamily="34" charset="0"/>
                          <a:ea typeface="Calibri"/>
                          <a:cs typeface="Arial" panose="020B0604020202020204" pitchFamily="34" charset="0"/>
                        </a:rPr>
                        <a:t>To harden respective servers / system/ application which include :</a:t>
                      </a:r>
                    </a:p>
                    <a:p>
                      <a:pPr marL="171450" indent="-171450" algn="l">
                        <a:spcBef>
                          <a:spcPts val="0"/>
                        </a:spcBef>
                        <a:spcAft>
                          <a:spcPts val="0"/>
                        </a:spcAft>
                        <a:buFont typeface="Wingdings" panose="05000000000000000000" pitchFamily="2" charset="2"/>
                        <a:buChar char="§"/>
                      </a:pPr>
                      <a:r>
                        <a:rPr lang="en-MY" sz="1200" i="1" baseline="0" dirty="0" smtClean="0">
                          <a:solidFill>
                            <a:srgbClr val="000000"/>
                          </a:solidFill>
                          <a:effectLst/>
                          <a:latin typeface="Arial" panose="020B0604020202020204" pitchFamily="34" charset="0"/>
                          <a:ea typeface="Calibri"/>
                          <a:cs typeface="Arial" panose="020B0604020202020204" pitchFamily="34" charset="0"/>
                        </a:rPr>
                        <a:t>Keeping security patches updated</a:t>
                      </a:r>
                    </a:p>
                    <a:p>
                      <a:pPr marL="171450" indent="-171450" algn="l">
                        <a:spcBef>
                          <a:spcPts val="0"/>
                        </a:spcBef>
                        <a:spcAft>
                          <a:spcPts val="0"/>
                        </a:spcAft>
                        <a:buFont typeface="Wingdings" panose="05000000000000000000" pitchFamily="2" charset="2"/>
                        <a:buChar char="§"/>
                      </a:pPr>
                      <a:r>
                        <a:rPr lang="en-MY" sz="1200" i="1" baseline="0" dirty="0" smtClean="0">
                          <a:solidFill>
                            <a:srgbClr val="000000"/>
                          </a:solidFill>
                          <a:effectLst/>
                          <a:latin typeface="Arial" panose="020B0604020202020204" pitchFamily="34" charset="0"/>
                          <a:ea typeface="Calibri"/>
                          <a:cs typeface="Arial" panose="020B0604020202020204" pitchFamily="34" charset="0"/>
                        </a:rPr>
                        <a:t>Installing firewall</a:t>
                      </a:r>
                    </a:p>
                    <a:p>
                      <a:pPr marL="171450" indent="-171450" algn="l">
                        <a:spcBef>
                          <a:spcPts val="0"/>
                        </a:spcBef>
                        <a:spcAft>
                          <a:spcPts val="0"/>
                        </a:spcAft>
                        <a:buFont typeface="Wingdings" panose="05000000000000000000" pitchFamily="2" charset="2"/>
                        <a:buChar char="§"/>
                      </a:pPr>
                      <a:r>
                        <a:rPr lang="en-MY" sz="1200" i="1" baseline="0" dirty="0" smtClean="0">
                          <a:solidFill>
                            <a:srgbClr val="000000"/>
                          </a:solidFill>
                          <a:effectLst/>
                          <a:latin typeface="Arial" panose="020B0604020202020204" pitchFamily="34" charset="0"/>
                          <a:ea typeface="Calibri"/>
                          <a:cs typeface="Arial" panose="020B0604020202020204" pitchFamily="34" charset="0"/>
                        </a:rPr>
                        <a:t>Closing certain ports</a:t>
                      </a:r>
                    </a:p>
                    <a:p>
                      <a:pPr marL="171450" indent="-171450" algn="l">
                        <a:spcBef>
                          <a:spcPts val="0"/>
                        </a:spcBef>
                        <a:spcAft>
                          <a:spcPts val="0"/>
                        </a:spcAft>
                        <a:buFont typeface="Wingdings" panose="05000000000000000000" pitchFamily="2" charset="2"/>
                        <a:buChar char="§"/>
                      </a:pPr>
                      <a:r>
                        <a:rPr lang="en-MY" sz="1200" i="1" baseline="0" dirty="0" smtClean="0">
                          <a:solidFill>
                            <a:srgbClr val="000000"/>
                          </a:solidFill>
                          <a:effectLst/>
                          <a:latin typeface="Arial" panose="020B0604020202020204" pitchFamily="34" charset="0"/>
                          <a:ea typeface="Calibri"/>
                          <a:cs typeface="Arial" panose="020B0604020202020204" pitchFamily="34" charset="0"/>
                        </a:rPr>
                        <a:t>Not allowing file sharing among programs</a:t>
                      </a:r>
                    </a:p>
                    <a:p>
                      <a:pPr marL="171450" indent="-171450" algn="l">
                        <a:spcBef>
                          <a:spcPts val="0"/>
                        </a:spcBef>
                        <a:spcAft>
                          <a:spcPts val="0"/>
                        </a:spcAft>
                        <a:buFont typeface="Wingdings" panose="05000000000000000000" pitchFamily="2" charset="2"/>
                        <a:buChar char="§"/>
                      </a:pPr>
                      <a:r>
                        <a:rPr lang="en-MY" sz="1200" i="1" baseline="0" dirty="0" smtClean="0">
                          <a:solidFill>
                            <a:srgbClr val="000000"/>
                          </a:solidFill>
                          <a:effectLst/>
                          <a:latin typeface="Arial" panose="020B0604020202020204" pitchFamily="34" charset="0"/>
                          <a:ea typeface="Calibri"/>
                          <a:cs typeface="Arial" panose="020B0604020202020204" pitchFamily="34" charset="0"/>
                        </a:rPr>
                        <a:t>Installing virus and spyware protection</a:t>
                      </a:r>
                    </a:p>
                    <a:p>
                      <a:pPr marL="171450" indent="-171450" algn="l">
                        <a:spcBef>
                          <a:spcPts val="0"/>
                        </a:spcBef>
                        <a:spcAft>
                          <a:spcPts val="0"/>
                        </a:spcAft>
                        <a:buFont typeface="Wingdings" panose="05000000000000000000" pitchFamily="2" charset="2"/>
                        <a:buChar char="§"/>
                      </a:pPr>
                      <a:r>
                        <a:rPr lang="en-MY" sz="1200" i="1" baseline="0" dirty="0" smtClean="0">
                          <a:solidFill>
                            <a:srgbClr val="000000"/>
                          </a:solidFill>
                          <a:effectLst/>
                          <a:latin typeface="Arial" panose="020B0604020202020204" pitchFamily="34" charset="0"/>
                          <a:ea typeface="Calibri"/>
                          <a:cs typeface="Arial" panose="020B0604020202020204" pitchFamily="34" charset="0"/>
                        </a:rPr>
                        <a:t>Creating strong passwords</a:t>
                      </a:r>
                    </a:p>
                    <a:p>
                      <a:pPr marL="171450" indent="-171450" algn="l">
                        <a:spcBef>
                          <a:spcPts val="0"/>
                        </a:spcBef>
                        <a:spcAft>
                          <a:spcPts val="0"/>
                        </a:spcAft>
                        <a:buFont typeface="Wingdings" panose="05000000000000000000" pitchFamily="2" charset="2"/>
                        <a:buChar char="§"/>
                      </a:pPr>
                      <a:r>
                        <a:rPr lang="en-MY" sz="1200" i="1" baseline="0" dirty="0" smtClean="0">
                          <a:solidFill>
                            <a:srgbClr val="000000"/>
                          </a:solidFill>
                          <a:effectLst/>
                          <a:latin typeface="Arial" panose="020B0604020202020204" pitchFamily="34" charset="0"/>
                          <a:ea typeface="Calibri"/>
                          <a:cs typeface="Arial" panose="020B0604020202020204" pitchFamily="34" charset="0"/>
                        </a:rPr>
                        <a:t>Keeping a backup</a:t>
                      </a:r>
                    </a:p>
                    <a:p>
                      <a:pPr marL="171450" indent="-171450" algn="l">
                        <a:spcBef>
                          <a:spcPts val="0"/>
                        </a:spcBef>
                        <a:spcAft>
                          <a:spcPts val="0"/>
                        </a:spcAft>
                        <a:buFont typeface="Wingdings" panose="05000000000000000000" pitchFamily="2" charset="2"/>
                        <a:buChar char="§"/>
                      </a:pPr>
                      <a:r>
                        <a:rPr lang="en-MY" sz="1200" i="1" baseline="0" dirty="0" smtClean="0">
                          <a:solidFill>
                            <a:srgbClr val="000000"/>
                          </a:solidFill>
                          <a:effectLst/>
                          <a:latin typeface="Arial" panose="020B0604020202020204" pitchFamily="34" charset="0"/>
                          <a:ea typeface="Calibri"/>
                          <a:cs typeface="Arial" panose="020B0604020202020204" pitchFamily="34" charset="0"/>
                        </a:rPr>
                        <a:t>Disabling cookies</a:t>
                      </a:r>
                    </a:p>
                    <a:p>
                      <a:pPr marL="171450" indent="-171450" algn="l">
                        <a:spcBef>
                          <a:spcPts val="0"/>
                        </a:spcBef>
                        <a:spcAft>
                          <a:spcPts val="0"/>
                        </a:spcAft>
                        <a:buFont typeface="Wingdings" panose="05000000000000000000" pitchFamily="2" charset="2"/>
                        <a:buChar char="§"/>
                      </a:pPr>
                      <a:r>
                        <a:rPr lang="en-MY" sz="1200" i="1" baseline="0" dirty="0" smtClean="0">
                          <a:solidFill>
                            <a:srgbClr val="000000"/>
                          </a:solidFill>
                          <a:effectLst/>
                          <a:latin typeface="Arial" panose="020B0604020202020204" pitchFamily="34" charset="0"/>
                          <a:ea typeface="Calibri"/>
                          <a:cs typeface="Arial" panose="020B0604020202020204" pitchFamily="34" charset="0"/>
                        </a:rPr>
                        <a:t>Using encryption when possible</a:t>
                      </a:r>
                    </a:p>
                    <a:p>
                      <a:pPr marL="171450" indent="-171450" algn="l">
                        <a:spcBef>
                          <a:spcPts val="0"/>
                        </a:spcBef>
                        <a:spcAft>
                          <a:spcPts val="0"/>
                        </a:spcAft>
                        <a:buFont typeface="Wingdings" panose="05000000000000000000" pitchFamily="2" charset="2"/>
                        <a:buChar char="§"/>
                      </a:pPr>
                      <a:r>
                        <a:rPr lang="en-MY" sz="1200" i="1" baseline="0" dirty="0" smtClean="0">
                          <a:solidFill>
                            <a:srgbClr val="000000"/>
                          </a:solidFill>
                          <a:effectLst/>
                          <a:latin typeface="Arial" panose="020B0604020202020204" pitchFamily="34" charset="0"/>
                          <a:ea typeface="Calibri"/>
                          <a:cs typeface="Arial" panose="020B0604020202020204" pitchFamily="34" charset="0"/>
                        </a:rPr>
                        <a:t>Hardening will involves 6 servers</a:t>
                      </a:r>
                      <a:endParaRPr lang="en-US" sz="1200" b="0" baseline="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tc>
                <a:tc>
                  <a:txBody>
                    <a:bodyPr/>
                    <a:lstStyle/>
                    <a:p>
                      <a:pPr algn="ctr">
                        <a:lnSpc>
                          <a:spcPct val="115000"/>
                        </a:lnSpc>
                        <a:spcBef>
                          <a:spcPts val="300"/>
                        </a:spcBef>
                        <a:spcAft>
                          <a:spcPts val="300"/>
                        </a:spcAft>
                      </a:pPr>
                      <a:r>
                        <a:rPr lang="en-MY" sz="1200" dirty="0" smtClean="0">
                          <a:solidFill>
                            <a:schemeClr val="tx1"/>
                          </a:solidFill>
                          <a:effectLst/>
                          <a:latin typeface="Arial" panose="020B0604020202020204" pitchFamily="34" charset="0"/>
                          <a:ea typeface="Calibri"/>
                          <a:cs typeface="Arial" panose="020B0604020202020204" pitchFamily="34" charset="0"/>
                        </a:rPr>
                        <a:t>1 Lot</a:t>
                      </a:r>
                      <a:endParaRPr lang="en-MY" sz="120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nchor="ctr"/>
                </a:tc>
                <a:tc>
                  <a:txBody>
                    <a:bodyPr/>
                    <a:lstStyle/>
                    <a:p>
                      <a:pPr algn="ctr">
                        <a:lnSpc>
                          <a:spcPct val="115000"/>
                        </a:lnSpc>
                        <a:spcBef>
                          <a:spcPts val="300"/>
                        </a:spcBef>
                        <a:spcAft>
                          <a:spcPts val="300"/>
                        </a:spcAft>
                      </a:pPr>
                      <a:endParaRPr lang="en-MY" sz="120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nchor="ctr"/>
                </a:tc>
                <a:tc>
                  <a:txBody>
                    <a:bodyPr/>
                    <a:lstStyle/>
                    <a:p>
                      <a:pPr marL="0" marR="0" lvl="0" indent="0" algn="ctr" defTabSz="914400" rtl="0" eaLnBrk="1" fontAlgn="auto" latinLnBrk="0" hangingPunct="1">
                        <a:lnSpc>
                          <a:spcPct val="115000"/>
                        </a:lnSpc>
                        <a:spcBef>
                          <a:spcPts val="300"/>
                        </a:spcBef>
                        <a:spcAft>
                          <a:spcPts val="300"/>
                        </a:spcAft>
                        <a:buClrTx/>
                        <a:buSzTx/>
                        <a:buFontTx/>
                        <a:buNone/>
                        <a:tabLst/>
                        <a:defRPr/>
                      </a:pPr>
                      <a:endParaRPr lang="ms-MY" sz="1200" b="0" kern="1200" dirty="0" smtClean="0">
                        <a:solidFill>
                          <a:schemeClr val="tx1"/>
                        </a:solidFill>
                        <a:effectLst/>
                        <a:latin typeface="Arial" panose="020B0604020202020204" pitchFamily="34" charset="0"/>
                        <a:ea typeface="Calibri"/>
                        <a:cs typeface="Arial" panose="020B0604020202020204" pitchFamily="34" charset="0"/>
                      </a:endParaRPr>
                    </a:p>
                  </a:txBody>
                  <a:tcPr marL="51435" marR="51435" marT="0" marB="0" anchor="ct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ms-MY" sz="1200" b="0" kern="1200" dirty="0">
                        <a:solidFill>
                          <a:schemeClr val="tx1"/>
                        </a:solidFill>
                        <a:effectLst/>
                        <a:latin typeface="Arial" panose="020B0604020202020204" pitchFamily="34" charset="0"/>
                        <a:ea typeface="Calibri"/>
                        <a:cs typeface="Arial" panose="020B0604020202020204" pitchFamily="34" charset="0"/>
                      </a:endParaRPr>
                    </a:p>
                  </a:txBody>
                  <a:tcPr marL="51435" marR="51435" marT="0" marB="0" anchor="ctr"/>
                </a:tc>
              </a:tr>
            </a:tbl>
          </a:graphicData>
        </a:graphic>
      </p:graphicFrame>
      <p:sp>
        <p:nvSpPr>
          <p:cNvPr id="7" name="TextBox 6"/>
          <p:cNvSpPr txBox="1">
            <a:spLocks noChangeArrowheads="1"/>
          </p:cNvSpPr>
          <p:nvPr/>
        </p:nvSpPr>
        <p:spPr bwMode="auto">
          <a:xfrm>
            <a:off x="1524001" y="764704"/>
            <a:ext cx="91439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a:buFont typeface="Arial" pitchFamily="34" charset="0"/>
              <a:buNone/>
            </a:pPr>
            <a:r>
              <a:rPr lang="en-US" altLang="ms-MY" sz="2000" b="1" u="sng" dirty="0" err="1">
                <a:latin typeface="Arial" panose="020B0604020202020204" pitchFamily="34" charset="0"/>
                <a:cs typeface="Arial" panose="020B0604020202020204" pitchFamily="34" charset="0"/>
              </a:rPr>
              <a:t>Perincian</a:t>
            </a:r>
            <a:r>
              <a:rPr lang="en-US" altLang="ms-MY" sz="2000" b="1" u="sng" dirty="0">
                <a:latin typeface="Arial" panose="020B0604020202020204" pitchFamily="34" charset="0"/>
                <a:cs typeface="Arial" panose="020B0604020202020204" pitchFamily="34" charset="0"/>
              </a:rPr>
              <a:t> </a:t>
            </a:r>
            <a:r>
              <a:rPr lang="en-US" altLang="ms-MY" sz="2000" b="1" u="sng" dirty="0" err="1">
                <a:latin typeface="Arial" panose="020B0604020202020204" pitchFamily="34" charset="0"/>
                <a:cs typeface="Arial" panose="020B0604020202020204" pitchFamily="34" charset="0"/>
              </a:rPr>
              <a:t>Peruntukan</a:t>
            </a:r>
            <a:r>
              <a:rPr lang="en-US" altLang="ms-MY" sz="2000" dirty="0">
                <a:latin typeface="Arial" panose="020B0604020202020204" pitchFamily="34" charset="0"/>
                <a:cs typeface="Arial" panose="020B0604020202020204" pitchFamily="34" charset="0"/>
              </a:rPr>
              <a:t>: </a:t>
            </a:r>
          </a:p>
        </p:txBody>
      </p:sp>
      <p:sp>
        <p:nvSpPr>
          <p:cNvPr id="8" name="Text Placeholder 10"/>
          <p:cNvSpPr txBox="1">
            <a:spLocks/>
          </p:cNvSpPr>
          <p:nvPr/>
        </p:nvSpPr>
        <p:spPr>
          <a:xfrm>
            <a:off x="1524000" y="-27384"/>
            <a:ext cx="9144000" cy="756215"/>
          </a:xfrm>
          <a:prstGeom prst="rect">
            <a:avLst/>
          </a:prstGeom>
        </p:spPr>
        <p:txBody>
          <a:bodyPr vert="horz" lIns="68580" tIns="34290" rIns="68580" bIns="34290" rtlCol="0" anchor="ct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b="1" dirty="0">
                <a:latin typeface="Arial" pitchFamily="34" charset="0"/>
                <a:ea typeface="ＭＳ Ｐゴシック" pitchFamily="34" charset="-128"/>
                <a:cs typeface="Arial" pitchFamily="34" charset="0"/>
              </a:rPr>
              <a:t>MAKLUMAT PERUNTUKAN</a:t>
            </a:r>
            <a:endParaRPr lang="ms-MY" b="1" dirty="0">
              <a:latin typeface="Arial" pitchFamily="34" charset="0"/>
              <a:ea typeface="ＭＳ Ｐゴシック" pitchFamily="34" charset="-128"/>
              <a:cs typeface="Arial" pitchFamily="34" charset="0"/>
            </a:endParaRPr>
          </a:p>
        </p:txBody>
      </p:sp>
      <p:sp>
        <p:nvSpPr>
          <p:cNvPr id="5" name="Slide Number Placeholder 4"/>
          <p:cNvSpPr>
            <a:spLocks noGrp="1"/>
          </p:cNvSpPr>
          <p:nvPr>
            <p:ph type="sldNum" sz="quarter" idx="12"/>
          </p:nvPr>
        </p:nvSpPr>
        <p:spPr>
          <a:xfrm>
            <a:off x="8534400" y="1"/>
            <a:ext cx="2133600" cy="365125"/>
          </a:xfrm>
        </p:spPr>
        <p:txBody>
          <a:bodyPr/>
          <a:lstStyle/>
          <a:p>
            <a:pPr>
              <a:defRPr/>
            </a:pPr>
            <a:fld id="{1B09AB17-F647-4A22-A4B0-5AFB6B343795}" type="slidenum">
              <a:rPr lang="ms-MY" smtClean="0"/>
              <a:pPr>
                <a:defRPr/>
              </a:pPr>
              <a:t>49</a:t>
            </a:fld>
            <a:r>
              <a:rPr lang="ms-MY" dirty="0" smtClean="0"/>
              <a:t> / 63</a:t>
            </a:r>
            <a:endParaRPr lang="ms-MY" dirty="0"/>
          </a:p>
        </p:txBody>
      </p:sp>
      <p:sp>
        <p:nvSpPr>
          <p:cNvPr id="9" name="Rectangle 8"/>
          <p:cNvSpPr/>
          <p:nvPr/>
        </p:nvSpPr>
        <p:spPr>
          <a:xfrm rot="1448987">
            <a:off x="4698773" y="4097826"/>
            <a:ext cx="3492118" cy="923330"/>
          </a:xfrm>
          <a:prstGeom prst="rect">
            <a:avLst/>
          </a:prstGeom>
          <a:noFill/>
        </p:spPr>
        <p:txBody>
          <a:bodyPr wrap="square" lIns="91440" tIns="45720" rIns="91440" bIns="45720">
            <a:spAutoFit/>
          </a:bodyPr>
          <a:lstStyle/>
          <a:p>
            <a:pPr algn="ctr"/>
            <a:r>
              <a:rPr lang="en-US" sz="5400" b="1"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0" name="Slide Number Placeholder 1"/>
          <p:cNvSpPr txBox="1">
            <a:spLocks/>
          </p:cNvSpPr>
          <p:nvPr/>
        </p:nvSpPr>
        <p:spPr>
          <a:xfrm>
            <a:off x="8610600" y="6356350"/>
            <a:ext cx="2743200" cy="365125"/>
          </a:xfrm>
          <a:prstGeom prst="rect">
            <a:avLst/>
          </a:prstGeom>
        </p:spPr>
        <p:txBody>
          <a:bodyPr vert="horz" lIns="91440" tIns="45720" rIns="91440" bIns="45720" rtlCol="0" anchor="ctr"/>
          <a:lstStyle>
            <a:defPPr>
              <a:defRPr lang="ms-MY"/>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1B09AB17-F647-4A22-A4B0-5AFB6B343795}" type="slidenum">
              <a:rPr lang="ms-MY" smtClean="0"/>
              <a:pPr>
                <a:defRPr/>
              </a:pPr>
              <a:t>49</a:t>
            </a:fld>
            <a:r>
              <a:rPr lang="ms-MY" dirty="0" smtClean="0"/>
              <a:t>9</a:t>
            </a:r>
            <a:endParaRPr lang="ms-MY" dirty="0"/>
          </a:p>
        </p:txBody>
      </p:sp>
    </p:spTree>
    <p:extLst>
      <p:ext uri="{BB962C8B-B14F-4D97-AF65-F5344CB8AC3E}">
        <p14:creationId xmlns:p14="http://schemas.microsoft.com/office/powerpoint/2010/main" val="113738161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3313028659"/>
              </p:ext>
            </p:extLst>
          </p:nvPr>
        </p:nvGraphicFramePr>
        <p:xfrm>
          <a:off x="1524001" y="1484785"/>
          <a:ext cx="9108505" cy="2977861"/>
        </p:xfrm>
        <a:graphic>
          <a:graphicData uri="http://schemas.openxmlformats.org/drawingml/2006/table">
            <a:tbl>
              <a:tblPr firstRow="1" firstCol="1" bandRow="1">
                <a:tableStyleId>{5C22544A-7EE6-4342-B048-85BDC9FD1C3A}</a:tableStyleId>
              </a:tblPr>
              <a:tblGrid>
                <a:gridCol w="472338"/>
                <a:gridCol w="1954169"/>
                <a:gridCol w="1323792"/>
                <a:gridCol w="1325757"/>
                <a:gridCol w="1152128"/>
                <a:gridCol w="1493491"/>
                <a:gridCol w="1386830"/>
              </a:tblGrid>
              <a:tr h="792088">
                <a:tc>
                  <a:txBody>
                    <a:bodyPr/>
                    <a:lstStyle/>
                    <a:p>
                      <a:pPr marL="90170"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BIL.</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B w="12700" cap="flat" cmpd="sng" algn="ctr">
                      <a:solidFill>
                        <a:schemeClr val="bg1"/>
                      </a:solidFill>
                      <a:prstDash val="solid"/>
                      <a:round/>
                      <a:headEnd type="none" w="med" len="med"/>
                      <a:tailEnd type="none" w="med" len="med"/>
                    </a:lnB>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PERKARA</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B w="12700" cap="flat" cmpd="sng" algn="ctr">
                      <a:solidFill>
                        <a:schemeClr val="bg1"/>
                      </a:solidFill>
                      <a:prstDash val="solid"/>
                      <a:round/>
                      <a:headEnd type="none" w="med" len="med"/>
                      <a:tailEnd type="none" w="med" len="med"/>
                    </a:lnB>
                    <a:solidFill>
                      <a:srgbClr val="00B0F0"/>
                    </a:solidFill>
                  </a:tcPr>
                </a:tc>
                <a:tc>
                  <a:txBody>
                    <a:bodyPr/>
                    <a:lstStyle/>
                    <a:p>
                      <a:pPr marL="26670" algn="ctr">
                        <a:lnSpc>
                          <a:spcPct val="100000"/>
                        </a:lnSpc>
                        <a:spcAft>
                          <a:spcPts val="0"/>
                        </a:spcAft>
                      </a:pPr>
                      <a:r>
                        <a:rPr lang="ms-MY" sz="1400" dirty="0" smtClean="0">
                          <a:solidFill>
                            <a:schemeClr val="tx1"/>
                          </a:solidFill>
                          <a:effectLst/>
                          <a:latin typeface="Arial" panose="020B0604020202020204" pitchFamily="34" charset="0"/>
                          <a:ea typeface="Times New Roman"/>
                          <a:cs typeface="Arial" panose="020B0604020202020204" pitchFamily="34" charset="0"/>
                        </a:rPr>
                        <a:t>BILANGAN</a:t>
                      </a:r>
                      <a:r>
                        <a:rPr lang="ms-MY" sz="1400" baseline="0" dirty="0" smtClean="0">
                          <a:solidFill>
                            <a:schemeClr val="tx1"/>
                          </a:solidFill>
                          <a:effectLst/>
                          <a:latin typeface="Arial" panose="020B0604020202020204" pitchFamily="34" charset="0"/>
                          <a:ea typeface="Times New Roman"/>
                          <a:cs typeface="Arial" panose="020B0604020202020204" pitchFamily="34" charset="0"/>
                        </a:rPr>
                        <a:t> </a:t>
                      </a:r>
                      <a:r>
                        <a:rPr lang="ms-MY" sz="1400" dirty="0" smtClean="0">
                          <a:solidFill>
                            <a:schemeClr val="tx1"/>
                          </a:solidFill>
                          <a:effectLst/>
                          <a:latin typeface="Arial" panose="020B0604020202020204" pitchFamily="34" charset="0"/>
                          <a:ea typeface="Times New Roman"/>
                          <a:cs typeface="Arial" panose="020B0604020202020204" pitchFamily="34" charset="0"/>
                        </a:rPr>
                        <a:t>PESERTA </a:t>
                      </a:r>
                      <a:r>
                        <a:rPr lang="ms-MY" sz="1400" baseline="0" dirty="0" smtClean="0">
                          <a:solidFill>
                            <a:schemeClr val="tx1"/>
                          </a:solidFill>
                          <a:effectLst/>
                          <a:latin typeface="Arial" panose="020B0604020202020204" pitchFamily="34" charset="0"/>
                          <a:ea typeface="Times New Roman"/>
                          <a:cs typeface="Arial" panose="020B0604020202020204" pitchFamily="34" charset="0"/>
                        </a:rPr>
                        <a:t> (PER </a:t>
                      </a:r>
                      <a:r>
                        <a:rPr lang="ms-MY" sz="1400" dirty="0" smtClean="0">
                          <a:solidFill>
                            <a:schemeClr val="tx1"/>
                          </a:solidFill>
                          <a:effectLst/>
                          <a:latin typeface="Arial" panose="020B0604020202020204" pitchFamily="34" charset="0"/>
                          <a:ea typeface="Times New Roman"/>
                          <a:cs typeface="Arial" panose="020B0604020202020204" pitchFamily="34" charset="0"/>
                        </a:rPr>
                        <a:t>SESI)</a:t>
                      </a:r>
                    </a:p>
                    <a:p>
                      <a:pPr marL="26670" algn="ctr">
                        <a:lnSpc>
                          <a:spcPct val="100000"/>
                        </a:lnSpc>
                        <a:spcAft>
                          <a:spcPts val="0"/>
                        </a:spcAft>
                      </a:pPr>
                      <a:r>
                        <a:rPr lang="en-US" sz="1400" dirty="0" smtClean="0">
                          <a:solidFill>
                            <a:schemeClr val="tx1"/>
                          </a:solidFill>
                          <a:effectLst/>
                          <a:latin typeface="Arial" panose="020B0604020202020204" pitchFamily="34" charset="0"/>
                          <a:ea typeface="Times New Roman"/>
                          <a:cs typeface="Arial" panose="020B0604020202020204" pitchFamily="34" charset="0"/>
                        </a:rPr>
                        <a:t>(a)</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B w="12700" cap="flat" cmpd="sng" algn="ctr">
                      <a:solidFill>
                        <a:schemeClr val="bg1"/>
                      </a:solidFill>
                      <a:prstDash val="solid"/>
                      <a:round/>
                      <a:headEnd type="none" w="med" len="med"/>
                      <a:tailEnd type="none" w="med" len="med"/>
                    </a:lnB>
                    <a:solidFill>
                      <a:srgbClr val="00B0F0"/>
                    </a:solidFill>
                  </a:tcPr>
                </a:tc>
                <a:tc>
                  <a:txBody>
                    <a:bodyPr/>
                    <a:lstStyle/>
                    <a:p>
                      <a:pPr marL="26670" algn="ctr">
                        <a:lnSpc>
                          <a:spcPct val="100000"/>
                        </a:lnSpc>
                        <a:spcAft>
                          <a:spcPts val="0"/>
                        </a:spcAft>
                      </a:pPr>
                      <a:r>
                        <a:rPr lang="ms-MY" sz="1400" dirty="0" smtClean="0">
                          <a:solidFill>
                            <a:schemeClr val="tx1"/>
                          </a:solidFill>
                          <a:effectLst/>
                          <a:latin typeface="Arial" panose="020B0604020202020204" pitchFamily="34" charset="0"/>
                          <a:ea typeface="Times New Roman"/>
                          <a:cs typeface="Arial" panose="020B0604020202020204" pitchFamily="34" charset="0"/>
                        </a:rPr>
                        <a:t>TEMPOH (HARI)</a:t>
                      </a:r>
                    </a:p>
                    <a:p>
                      <a:pPr marL="26670" algn="ctr">
                        <a:lnSpc>
                          <a:spcPct val="100000"/>
                        </a:lnSpc>
                        <a:spcAft>
                          <a:spcPts val="0"/>
                        </a:spcAft>
                      </a:pPr>
                      <a:r>
                        <a:rPr lang="en-US" sz="1400" dirty="0" smtClean="0">
                          <a:solidFill>
                            <a:schemeClr val="tx1"/>
                          </a:solidFill>
                          <a:effectLst/>
                          <a:latin typeface="Arial" panose="020B0604020202020204" pitchFamily="34" charset="0"/>
                          <a:ea typeface="Times New Roman"/>
                          <a:cs typeface="Arial" panose="020B0604020202020204" pitchFamily="34" charset="0"/>
                        </a:rPr>
                        <a:t>(PER SESI)</a:t>
                      </a:r>
                    </a:p>
                    <a:p>
                      <a:pPr marL="26670" algn="ctr">
                        <a:lnSpc>
                          <a:spcPct val="100000"/>
                        </a:lnSpc>
                        <a:spcAft>
                          <a:spcPts val="0"/>
                        </a:spcAft>
                      </a:pPr>
                      <a:r>
                        <a:rPr lang="en-US" sz="1400" dirty="0" smtClean="0">
                          <a:solidFill>
                            <a:schemeClr val="tx1"/>
                          </a:solidFill>
                          <a:effectLst/>
                          <a:latin typeface="Arial" panose="020B0604020202020204" pitchFamily="34" charset="0"/>
                          <a:ea typeface="Times New Roman"/>
                          <a:cs typeface="Arial" panose="020B0604020202020204" pitchFamily="34" charset="0"/>
                        </a:rPr>
                        <a:t>(b)</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lnB w="12700" cap="flat" cmpd="sng" algn="ctr">
                      <a:solidFill>
                        <a:schemeClr val="bg1"/>
                      </a:solidFill>
                      <a:prstDash val="solid"/>
                      <a:round/>
                      <a:headEnd type="none" w="med" len="med"/>
                      <a:tailEnd type="none" w="med" len="med"/>
                    </a:lnB>
                    <a:solidFill>
                      <a:srgbClr val="00B0F0"/>
                    </a:solidFill>
                  </a:tcPr>
                </a:tc>
                <a:tc>
                  <a:txBody>
                    <a:bodyPr/>
                    <a:lstStyle/>
                    <a:p>
                      <a:pPr marL="26670" algn="ctr">
                        <a:lnSpc>
                          <a:spcPct val="100000"/>
                        </a:lnSpc>
                        <a:spcAft>
                          <a:spcPts val="0"/>
                        </a:spcAft>
                      </a:pPr>
                      <a:r>
                        <a:rPr lang="ms-MY" sz="1400" dirty="0" smtClean="0">
                          <a:solidFill>
                            <a:schemeClr val="tx1"/>
                          </a:solidFill>
                          <a:effectLst/>
                          <a:latin typeface="Arial" panose="020B0604020202020204" pitchFamily="34" charset="0"/>
                          <a:ea typeface="Times New Roman"/>
                          <a:cs typeface="Arial" panose="020B0604020202020204" pitchFamily="34" charset="0"/>
                        </a:rPr>
                        <a:t>BILANGAN SESI</a:t>
                      </a:r>
                    </a:p>
                    <a:p>
                      <a:pPr marL="26670" algn="ctr">
                        <a:lnSpc>
                          <a:spcPct val="100000"/>
                        </a:lnSpc>
                        <a:spcAft>
                          <a:spcPts val="0"/>
                        </a:spcAft>
                      </a:pPr>
                      <a:r>
                        <a:rPr lang="en-US" sz="1400" dirty="0" smtClean="0">
                          <a:solidFill>
                            <a:schemeClr val="tx1"/>
                          </a:solidFill>
                          <a:effectLst/>
                          <a:latin typeface="Arial" panose="020B0604020202020204" pitchFamily="34" charset="0"/>
                          <a:ea typeface="Times New Roman"/>
                          <a:cs typeface="Arial" panose="020B0604020202020204" pitchFamily="34" charset="0"/>
                        </a:rPr>
                        <a:t>(c)</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lnB w="12700" cap="flat" cmpd="sng" algn="ctr">
                      <a:solidFill>
                        <a:schemeClr val="bg1"/>
                      </a:solidFill>
                      <a:prstDash val="solid"/>
                      <a:round/>
                      <a:headEnd type="none" w="med" len="med"/>
                      <a:tailEnd type="none" w="med" len="med"/>
                    </a:lnB>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HARGA </a:t>
                      </a:r>
                      <a:endParaRPr lang="ms-MY" sz="1400" dirty="0" smtClean="0">
                        <a:solidFill>
                          <a:schemeClr val="tx1"/>
                        </a:solidFill>
                        <a:effectLst/>
                        <a:latin typeface="Arial" panose="020B0604020202020204" pitchFamily="34" charset="0"/>
                        <a:cs typeface="Arial" panose="020B0604020202020204" pitchFamily="34" charset="0"/>
                      </a:endParaRPr>
                    </a:p>
                    <a:p>
                      <a:pPr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PER PAX</a:t>
                      </a:r>
                      <a:endParaRPr lang="ms-MY" sz="1400" dirty="0">
                        <a:solidFill>
                          <a:schemeClr val="tx1"/>
                        </a:solidFill>
                        <a:effectLst/>
                        <a:latin typeface="Arial" panose="020B0604020202020204" pitchFamily="34" charset="0"/>
                        <a:cs typeface="Arial" panose="020B0604020202020204" pitchFamily="34" charset="0"/>
                      </a:endParaRP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r>
                        <a:rPr lang="ms-MY" sz="1400" dirty="0" smtClean="0">
                          <a:solidFill>
                            <a:schemeClr val="tx1"/>
                          </a:solidFill>
                          <a:effectLst/>
                          <a:latin typeface="Arial" panose="020B0604020202020204" pitchFamily="34" charset="0"/>
                          <a:cs typeface="Arial" panose="020B0604020202020204" pitchFamily="34" charset="0"/>
                        </a:rPr>
                        <a:t>)</a:t>
                      </a:r>
                    </a:p>
                    <a:p>
                      <a:pPr algn="ctr">
                        <a:lnSpc>
                          <a:spcPct val="100000"/>
                        </a:lnSpc>
                        <a:spcAft>
                          <a:spcPts val="0"/>
                        </a:spcAft>
                      </a:pPr>
                      <a:r>
                        <a:rPr lang="en-US" sz="1400" dirty="0" smtClean="0">
                          <a:solidFill>
                            <a:schemeClr val="tx1"/>
                          </a:solidFill>
                          <a:effectLst/>
                          <a:latin typeface="Arial" panose="020B0604020202020204" pitchFamily="34" charset="0"/>
                          <a:ea typeface="Times New Roman"/>
                          <a:cs typeface="Arial" panose="020B0604020202020204" pitchFamily="34" charset="0"/>
                        </a:rPr>
                        <a:t>(d)</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lnB w="12700" cap="flat" cmpd="sng" algn="ctr">
                      <a:solidFill>
                        <a:schemeClr val="bg1"/>
                      </a:solidFill>
                      <a:prstDash val="solid"/>
                      <a:round/>
                      <a:headEnd type="none" w="med" len="med"/>
                      <a:tailEnd type="none" w="med" len="med"/>
                    </a:lnB>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JUMLAH</a:t>
                      </a: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r>
                        <a:rPr lang="ms-MY" sz="1400" dirty="0" smtClean="0">
                          <a:solidFill>
                            <a:schemeClr val="tx1"/>
                          </a:solidFill>
                          <a:effectLst/>
                          <a:latin typeface="Arial" panose="020B0604020202020204" pitchFamily="34" charset="0"/>
                          <a:cs typeface="Arial" panose="020B0604020202020204" pitchFamily="34" charset="0"/>
                        </a:rPr>
                        <a:t>)</a:t>
                      </a:r>
                    </a:p>
                    <a:p>
                      <a:pPr algn="ctr">
                        <a:lnSpc>
                          <a:spcPct val="100000"/>
                        </a:lnSpc>
                        <a:spcAft>
                          <a:spcPts val="0"/>
                        </a:spcAft>
                      </a:pPr>
                      <a:r>
                        <a:rPr lang="en-US" sz="1400" dirty="0" smtClean="0">
                          <a:solidFill>
                            <a:schemeClr val="tx1"/>
                          </a:solidFill>
                          <a:effectLst/>
                          <a:latin typeface="Arial" panose="020B0604020202020204" pitchFamily="34" charset="0"/>
                          <a:ea typeface="Times New Roman"/>
                          <a:cs typeface="Arial" panose="020B0604020202020204" pitchFamily="34" charset="0"/>
                        </a:rPr>
                        <a:t>e</a:t>
                      </a:r>
                      <a:r>
                        <a:rPr lang="en-US" sz="1400" baseline="0" dirty="0" smtClean="0">
                          <a:solidFill>
                            <a:schemeClr val="tx1"/>
                          </a:solidFill>
                          <a:effectLst/>
                          <a:latin typeface="Arial" panose="020B0604020202020204" pitchFamily="34" charset="0"/>
                          <a:ea typeface="Times New Roman"/>
                          <a:cs typeface="Arial" panose="020B0604020202020204" pitchFamily="34" charset="0"/>
                        </a:rPr>
                        <a:t> = a * c * d</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lnB w="12700" cap="flat" cmpd="sng" algn="ctr">
                      <a:solidFill>
                        <a:schemeClr val="bg1"/>
                      </a:solidFill>
                      <a:prstDash val="solid"/>
                      <a:round/>
                      <a:headEnd type="none" w="med" len="med"/>
                      <a:tailEnd type="none" w="med" len="med"/>
                    </a:lnB>
                    <a:solidFill>
                      <a:srgbClr val="00B0F0"/>
                    </a:solidFill>
                  </a:tcPr>
                </a:tc>
              </a:tr>
              <a:tr h="286097">
                <a:tc gridSpan="7">
                  <a:txBody>
                    <a:bodyPr/>
                    <a:lstStyle/>
                    <a:p>
                      <a:pPr algn="l" fontAlgn="ctr">
                        <a:lnSpc>
                          <a:spcPts val="1570"/>
                        </a:lnSpc>
                        <a:spcAft>
                          <a:spcPts val="0"/>
                        </a:spcAft>
                      </a:pPr>
                      <a:r>
                        <a:rPr lang="en-MY" sz="1400" kern="1200" dirty="0" smtClean="0">
                          <a:solidFill>
                            <a:schemeClr val="tx1"/>
                          </a:solidFill>
                          <a:effectLst/>
                          <a:latin typeface="Arial" panose="020B0604020202020204" pitchFamily="34" charset="0"/>
                          <a:ea typeface="Times New Roman"/>
                          <a:cs typeface="Arial" panose="020B0604020202020204" pitchFamily="34" charset="0"/>
                        </a:rPr>
                        <a:t>(E) PERKHIDMATAN (LATIHAN)</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lnT w="12700" cap="flat" cmpd="sng" algn="ctr">
                      <a:solidFill>
                        <a:schemeClr val="bg1"/>
                      </a:solidFill>
                      <a:prstDash val="solid"/>
                      <a:round/>
                      <a:headEnd type="none" w="med" len="med"/>
                      <a:tailEnd type="none" w="med" len="med"/>
                    </a:lnT>
                    <a:solidFill>
                      <a:srgbClr val="00B0F0"/>
                    </a:solidFill>
                  </a:tcPr>
                </a:tc>
                <a:tc hMerge="1">
                  <a:txBody>
                    <a:bodyPr/>
                    <a:lstStyle/>
                    <a:p>
                      <a:endParaRPr lang="ms-MY"/>
                    </a:p>
                  </a:txBody>
                  <a:tcPr/>
                </a:tc>
                <a:tc hMerge="1">
                  <a:txBody>
                    <a:bodyPr/>
                    <a:lstStyle/>
                    <a:p>
                      <a:endParaRPr lang="ms-MY"/>
                    </a:p>
                  </a:txBody>
                  <a:tcPr/>
                </a:tc>
                <a:tc hMerge="1">
                  <a:txBody>
                    <a:bodyPr/>
                    <a:lstStyle/>
                    <a:p>
                      <a:endParaRPr lang="ms-MY"/>
                    </a:p>
                  </a:txBody>
                  <a:tcPr/>
                </a:tc>
                <a:tc hMerge="1">
                  <a:txBody>
                    <a:bodyPr/>
                    <a:lstStyle/>
                    <a:p>
                      <a:endParaRPr lang="ms-MY"/>
                    </a:p>
                  </a:txBody>
                  <a:tcPr/>
                </a:tc>
                <a:tc hMerge="1">
                  <a:txBody>
                    <a:bodyPr/>
                    <a:lstStyle/>
                    <a:p>
                      <a:endParaRPr lang="ms-MY"/>
                    </a:p>
                  </a:txBody>
                  <a:tcPr/>
                </a:tc>
                <a:tc hMerge="1">
                  <a:txBody>
                    <a:bodyPr/>
                    <a:lstStyle/>
                    <a:p>
                      <a:endParaRPr lang="ms-MY"/>
                    </a:p>
                  </a:txBody>
                  <a:tcPr/>
                </a:tc>
              </a:tr>
              <a:tr h="253363">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1.</a:t>
                      </a: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endParaRPr lang="ms-MY" sz="1400" dirty="0"/>
                    </a:p>
                  </a:txBody>
                  <a:tcPr marL="9523" marR="9523" marT="9524" marB="0" anchor="ctr"/>
                </a:tc>
                <a:tc>
                  <a:txBody>
                    <a:bodyPr/>
                    <a:lstStyle/>
                    <a:p>
                      <a:pPr algn="ctr"/>
                      <a:r>
                        <a:rPr lang="en-US" sz="1400" smtClean="0">
                          <a:latin typeface="Arial" panose="020B0604020202020204" pitchFamily="34" charset="0"/>
                          <a:cs typeface="Arial" panose="020B0604020202020204" pitchFamily="34" charset="0"/>
                        </a:rPr>
                        <a:t>XX</a:t>
                      </a:r>
                      <a:endParaRPr lang="ms-MY" sz="1400" dirty="0"/>
                    </a:p>
                  </a:txBody>
                  <a:tcPr marL="9523" marR="9523" marT="9525" marB="0" anchor="ctr"/>
                </a:tc>
                <a:tc>
                  <a:txBody>
                    <a:bodyPr/>
                    <a:lstStyle/>
                    <a:p>
                      <a:pPr algn="ctr"/>
                      <a:r>
                        <a:rPr lang="en-US" sz="1400" smtClean="0">
                          <a:latin typeface="Arial" panose="020B0604020202020204" pitchFamily="34" charset="0"/>
                          <a:cs typeface="Arial" panose="020B0604020202020204" pitchFamily="34" charset="0"/>
                        </a:rPr>
                        <a:t>XX</a:t>
                      </a:r>
                      <a:endParaRPr lang="ms-MY" sz="1400" dirty="0"/>
                    </a:p>
                  </a:txBody>
                  <a:tcPr/>
                </a:tc>
                <a:tc>
                  <a:txBody>
                    <a:bodyPr/>
                    <a:lstStyle/>
                    <a:p>
                      <a:pPr algn="ctr"/>
                      <a:r>
                        <a:rPr lang="en-US" sz="1400" smtClean="0">
                          <a:latin typeface="Arial" panose="020B0604020202020204" pitchFamily="34" charset="0"/>
                          <a:cs typeface="Arial" panose="020B0604020202020204" pitchFamily="34" charset="0"/>
                        </a:rPr>
                        <a:t>XX</a:t>
                      </a:r>
                      <a:endParaRPr lang="ms-MY" sz="1400"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a:latin typeface="Arial" panose="020B0604020202020204" pitchFamily="34" charset="0"/>
                        <a:cs typeface="Arial" panose="020B0604020202020204" pitchFamily="34" charset="0"/>
                      </a:endParaRPr>
                    </a:p>
                  </a:txBody>
                  <a:tcPr/>
                </a:tc>
              </a:tr>
              <a:tr h="269018">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2.</a:t>
                      </a: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endParaRPr lang="ms-MY" sz="1400" dirty="0"/>
                    </a:p>
                  </a:txBody>
                  <a:tcPr marL="9523" marR="9523" marT="9524" marB="0" anchor="ctr"/>
                </a:tc>
                <a:tc>
                  <a:txBody>
                    <a:bodyPr/>
                    <a:lstStyle/>
                    <a:p>
                      <a:pPr algn="ctr"/>
                      <a:r>
                        <a:rPr lang="en-US" sz="1400" smtClean="0">
                          <a:latin typeface="Arial" panose="020B0604020202020204" pitchFamily="34" charset="0"/>
                          <a:cs typeface="Arial" panose="020B0604020202020204" pitchFamily="34" charset="0"/>
                        </a:rPr>
                        <a:t>XX</a:t>
                      </a:r>
                      <a:endParaRPr lang="ms-MY" sz="1400" dirty="0"/>
                    </a:p>
                  </a:txBody>
                  <a:tcPr marL="9523" marR="9523" marT="9525" marB="0" anchor="ctr"/>
                </a:tc>
                <a:tc>
                  <a:txBody>
                    <a:bodyPr/>
                    <a:lstStyle/>
                    <a:p>
                      <a:pPr algn="ctr"/>
                      <a:r>
                        <a:rPr lang="en-US" sz="1400" smtClean="0">
                          <a:latin typeface="Arial" panose="020B0604020202020204" pitchFamily="34" charset="0"/>
                          <a:cs typeface="Arial" panose="020B0604020202020204" pitchFamily="34" charset="0"/>
                        </a:rPr>
                        <a:t>XX</a:t>
                      </a:r>
                      <a:endParaRPr lang="ms-MY" sz="1400" dirty="0"/>
                    </a:p>
                  </a:txBody>
                  <a:tcPr/>
                </a:tc>
                <a:tc>
                  <a:txBody>
                    <a:bodyPr/>
                    <a:lstStyle/>
                    <a:p>
                      <a:pPr algn="ctr"/>
                      <a:r>
                        <a:rPr lang="en-US" sz="1400" smtClean="0">
                          <a:latin typeface="Arial" panose="020B0604020202020204" pitchFamily="34" charset="0"/>
                          <a:cs typeface="Arial" panose="020B0604020202020204" pitchFamily="34" charset="0"/>
                        </a:rPr>
                        <a:t>XX</a:t>
                      </a:r>
                      <a:endParaRPr lang="ms-MY" sz="1400"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58768">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3.</a:t>
                      </a: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endParaRPr lang="ms-MY" sz="1400" dirty="0"/>
                    </a:p>
                  </a:txBody>
                  <a:tcPr marL="9523" marR="9523" marT="9524" marB="0" anchor="ctr"/>
                </a:tc>
                <a:tc>
                  <a:txBody>
                    <a:bodyPr/>
                    <a:lstStyle/>
                    <a:p>
                      <a:pPr algn="ctr"/>
                      <a:r>
                        <a:rPr lang="en-US" sz="1400" smtClean="0">
                          <a:latin typeface="Arial" panose="020B0604020202020204" pitchFamily="34" charset="0"/>
                          <a:cs typeface="Arial" panose="020B0604020202020204" pitchFamily="34" charset="0"/>
                        </a:rPr>
                        <a:t>XX</a:t>
                      </a:r>
                      <a:endParaRPr lang="ms-MY" sz="1400" dirty="0"/>
                    </a:p>
                  </a:txBody>
                  <a:tcPr marL="9523" marR="9523" marT="9525" marB="0" anchor="ctr"/>
                </a:tc>
                <a:tc>
                  <a:txBody>
                    <a:bodyPr/>
                    <a:lstStyle/>
                    <a:p>
                      <a:pPr algn="ctr"/>
                      <a:r>
                        <a:rPr lang="en-US" sz="1400" smtClean="0">
                          <a:latin typeface="Arial" panose="020B0604020202020204" pitchFamily="34" charset="0"/>
                          <a:cs typeface="Arial" panose="020B0604020202020204" pitchFamily="34" charset="0"/>
                        </a:rPr>
                        <a:t>XX</a:t>
                      </a:r>
                      <a:endParaRPr lang="ms-MY" sz="1400" dirty="0"/>
                    </a:p>
                  </a:txBody>
                  <a:tcPr/>
                </a:tc>
                <a:tc>
                  <a:txBody>
                    <a:bodyPr/>
                    <a:lstStyle/>
                    <a:p>
                      <a:pPr algn="ctr"/>
                      <a:r>
                        <a:rPr lang="en-US" sz="1400" smtClean="0">
                          <a:latin typeface="Arial" panose="020B0604020202020204" pitchFamily="34" charset="0"/>
                          <a:cs typeface="Arial" panose="020B0604020202020204" pitchFamily="34" charset="0"/>
                        </a:rPr>
                        <a:t>XX</a:t>
                      </a:r>
                      <a:endParaRPr lang="ms-MY" sz="1400"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69018">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4.</a:t>
                      </a: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endParaRPr lang="ms-MY" sz="1400" dirty="0"/>
                    </a:p>
                  </a:txBody>
                  <a:tcPr marL="9523" marR="9523" marT="9524" marB="0" anchor="ctr"/>
                </a:tc>
                <a:tc>
                  <a:txBody>
                    <a:bodyPr/>
                    <a:lstStyle/>
                    <a:p>
                      <a:pPr algn="ctr"/>
                      <a:r>
                        <a:rPr lang="en-US" sz="1400" smtClean="0">
                          <a:latin typeface="Arial" panose="020B0604020202020204" pitchFamily="34" charset="0"/>
                          <a:cs typeface="Arial" panose="020B0604020202020204" pitchFamily="34" charset="0"/>
                        </a:rPr>
                        <a:t>XX</a:t>
                      </a:r>
                      <a:endParaRPr lang="ms-MY" sz="1400" dirty="0"/>
                    </a:p>
                  </a:txBody>
                  <a:tcPr marL="9523" marR="9523" marT="9525" marB="0" anchor="ctr"/>
                </a:tc>
                <a:tc>
                  <a:txBody>
                    <a:bodyPr/>
                    <a:lstStyle/>
                    <a:p>
                      <a:pPr algn="ctr"/>
                      <a:r>
                        <a:rPr lang="en-US" sz="1400" smtClean="0">
                          <a:latin typeface="Arial" panose="020B0604020202020204" pitchFamily="34" charset="0"/>
                          <a:cs typeface="Arial" panose="020B0604020202020204" pitchFamily="34" charset="0"/>
                        </a:rPr>
                        <a:t>XX</a:t>
                      </a:r>
                      <a:endParaRPr lang="ms-MY" sz="1400" dirty="0"/>
                    </a:p>
                  </a:txBody>
                  <a:tcPr/>
                </a:tc>
                <a:tc>
                  <a:txBody>
                    <a:bodyPr/>
                    <a:lstStyle/>
                    <a:p>
                      <a:pPr algn="ctr"/>
                      <a:r>
                        <a:rPr lang="en-US" sz="1400" smtClean="0">
                          <a:latin typeface="Arial" panose="020B0604020202020204" pitchFamily="34" charset="0"/>
                          <a:cs typeface="Arial" panose="020B0604020202020204" pitchFamily="34" charset="0"/>
                        </a:rPr>
                        <a:t>XX</a:t>
                      </a:r>
                      <a:endParaRPr lang="ms-MY" sz="1400"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6901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MY" sz="1400" kern="1200" dirty="0" smtClean="0">
                          <a:effectLst/>
                          <a:latin typeface="Arial" panose="020B0604020202020204" pitchFamily="34" charset="0"/>
                          <a:ea typeface="Times New Roman"/>
                          <a:cs typeface="Arial" panose="020B0604020202020204" pitchFamily="34" charset="0"/>
                        </a:rPr>
                        <a:t>5.</a:t>
                      </a:r>
                      <a:endParaRPr lang="ms-MY" sz="1400" dirty="0" smtClean="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endParaRPr lang="ms-MY" sz="1400"/>
                    </a:p>
                  </a:txBody>
                  <a:tcPr marL="9523" marR="9523" marT="9524" marB="0" anchor="ctr"/>
                </a:tc>
                <a:tc>
                  <a:txBody>
                    <a:bodyPr/>
                    <a:lstStyle/>
                    <a:p>
                      <a:pPr algn="ctr"/>
                      <a:r>
                        <a:rPr lang="en-US" sz="1400" smtClean="0">
                          <a:latin typeface="Arial" panose="020B0604020202020204" pitchFamily="34" charset="0"/>
                          <a:cs typeface="Arial" panose="020B0604020202020204" pitchFamily="34" charset="0"/>
                        </a:rPr>
                        <a:t>XX</a:t>
                      </a:r>
                      <a:endParaRPr lang="ms-MY" sz="1400" dirty="0"/>
                    </a:p>
                  </a:txBody>
                  <a:tcPr marL="9523" marR="9523" marT="9525" marB="0" anchor="ctr"/>
                </a:tc>
                <a:tc>
                  <a:txBody>
                    <a:bodyPr/>
                    <a:lstStyle/>
                    <a:p>
                      <a:pPr algn="ctr"/>
                      <a:r>
                        <a:rPr lang="en-US" sz="1400" smtClean="0">
                          <a:latin typeface="Arial" panose="020B0604020202020204" pitchFamily="34" charset="0"/>
                          <a:cs typeface="Arial" panose="020B0604020202020204" pitchFamily="34" charset="0"/>
                        </a:rPr>
                        <a:t>XX</a:t>
                      </a:r>
                      <a:endParaRPr lang="ms-MY" sz="1400" dirty="0"/>
                    </a:p>
                  </a:txBody>
                  <a:tcPr/>
                </a:tc>
                <a:tc>
                  <a:txBody>
                    <a:bodyPr/>
                    <a:lstStyle/>
                    <a:p>
                      <a:pPr algn="ctr"/>
                      <a:r>
                        <a:rPr lang="en-US" sz="1400" dirty="0" smtClean="0">
                          <a:latin typeface="Arial" panose="020B0604020202020204" pitchFamily="34" charset="0"/>
                          <a:cs typeface="Arial" panose="020B0604020202020204" pitchFamily="34" charset="0"/>
                        </a:rPr>
                        <a:t>XX</a:t>
                      </a:r>
                      <a:endParaRPr lang="ms-MY" sz="1400"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69018">
                <a:tc>
                  <a:txBody>
                    <a:bodyPr/>
                    <a:lstStyle/>
                    <a:p>
                      <a:pPr algn="r">
                        <a:spcAft>
                          <a:spcPts val="0"/>
                        </a:spcAft>
                      </a:pPr>
                      <a:endParaRPr lang="ms-MY" sz="1400" b="1" dirty="0">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gridSpan="5">
                  <a:txBody>
                    <a:bodyPr/>
                    <a:lstStyle/>
                    <a:p>
                      <a:pPr algn="r">
                        <a:spcAft>
                          <a:spcPts val="0"/>
                        </a:spcAft>
                      </a:pPr>
                      <a:r>
                        <a:rPr lang="en-US" sz="1400" b="1" kern="1200" dirty="0" err="1" smtClean="0">
                          <a:effectLst/>
                          <a:latin typeface="Arial" panose="020B0604020202020204" pitchFamily="34" charset="0"/>
                          <a:cs typeface="Arial" panose="020B0604020202020204" pitchFamily="34" charset="0"/>
                        </a:rPr>
                        <a:t>Jumlah</a:t>
                      </a:r>
                      <a:endParaRPr lang="ms-MY" sz="1400" b="1" dirty="0">
                        <a:effectLst/>
                        <a:latin typeface="Arial" panose="020B0604020202020204" pitchFamily="34" charset="0"/>
                        <a:ea typeface="Times New Roman"/>
                        <a:cs typeface="Arial" panose="020B0604020202020204" pitchFamily="34" charset="0"/>
                      </a:endParaRPr>
                    </a:p>
                  </a:txBody>
                  <a:tcPr marL="9523" marR="9523" marT="9525" marB="0" anchor="ctr"/>
                </a:tc>
                <a:tc hMerge="1">
                  <a:txBody>
                    <a:bodyPr/>
                    <a:lstStyle/>
                    <a:p>
                      <a:endParaRPr lang="ms-MY"/>
                    </a:p>
                  </a:txBody>
                  <a:tcPr/>
                </a:tc>
                <a:tc hMerge="1">
                  <a:txBody>
                    <a:bodyPr/>
                    <a:lstStyle/>
                    <a:p>
                      <a:endParaRPr lang="ms-MY"/>
                    </a:p>
                  </a:txBody>
                  <a:tcPr/>
                </a:tc>
                <a:tc hMerge="1">
                  <a:txBody>
                    <a:bodyPr/>
                    <a:lstStyle/>
                    <a:p>
                      <a:endParaRPr lang="ms-MY"/>
                    </a:p>
                  </a:txBody>
                  <a:tcPr/>
                </a:tc>
                <a:tc hMerge="1">
                  <a:txBody>
                    <a:bodyPr/>
                    <a:lstStyle/>
                    <a:p>
                      <a:endParaRPr lang="ms-MY"/>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1" dirty="0" smtClean="0">
                          <a:latin typeface="Arial" panose="020B0604020202020204" pitchFamily="34" charset="0"/>
                          <a:cs typeface="Arial" panose="020B0604020202020204" pitchFamily="34" charset="0"/>
                        </a:rPr>
                        <a:t>XXX,XXX.XX</a:t>
                      </a:r>
                      <a:endParaRPr lang="ms-MY" sz="1400" b="1" dirty="0" smtClean="0">
                        <a:latin typeface="Arial" panose="020B0604020202020204" pitchFamily="34" charset="0"/>
                        <a:cs typeface="Arial" panose="020B0604020202020204" pitchFamily="34" charset="0"/>
                      </a:endParaRPr>
                    </a:p>
                  </a:txBody>
                  <a:tcPr/>
                </a:tc>
              </a:tr>
            </a:tbl>
          </a:graphicData>
        </a:graphic>
      </p:graphicFrame>
      <p:sp>
        <p:nvSpPr>
          <p:cNvPr id="5" name="Text Placeholder 10"/>
          <p:cNvSpPr txBox="1">
            <a:spLocks/>
          </p:cNvSpPr>
          <p:nvPr/>
        </p:nvSpPr>
        <p:spPr>
          <a:xfrm>
            <a:off x="1864990" y="44450"/>
            <a:ext cx="6247234"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MAKLUMAT PERUNTUKAN</a:t>
            </a:r>
            <a:endParaRPr lang="ms-MY" b="1" dirty="0">
              <a:latin typeface="Arial" pitchFamily="34" charset="0"/>
              <a:ea typeface="ＭＳ Ｐゴシック" pitchFamily="34" charset="-128"/>
              <a:cs typeface="Arial" pitchFamily="34" charset="0"/>
            </a:endParaRPr>
          </a:p>
        </p:txBody>
      </p:sp>
      <p:sp>
        <p:nvSpPr>
          <p:cNvPr id="7" name="TextBox 6"/>
          <p:cNvSpPr txBox="1">
            <a:spLocks noChangeArrowheads="1"/>
          </p:cNvSpPr>
          <p:nvPr/>
        </p:nvSpPr>
        <p:spPr bwMode="auto">
          <a:xfrm>
            <a:off x="1919536" y="908720"/>
            <a:ext cx="7632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just">
              <a:buFont typeface="Arial" pitchFamily="34" charset="0"/>
              <a:buNone/>
            </a:pPr>
            <a:r>
              <a:rPr lang="en-US" altLang="ms-MY" sz="1800" b="1" u="sng" dirty="0" err="1">
                <a:latin typeface="Arial" panose="020B0604020202020204" pitchFamily="34" charset="0"/>
                <a:cs typeface="Arial" panose="020B0604020202020204" pitchFamily="34" charset="0"/>
              </a:rPr>
              <a:t>Perincian</a:t>
            </a:r>
            <a:r>
              <a:rPr lang="en-US" altLang="ms-MY" sz="1800" b="1" u="sng" dirty="0">
                <a:latin typeface="Arial" panose="020B0604020202020204" pitchFamily="34" charset="0"/>
                <a:cs typeface="Arial" panose="020B0604020202020204" pitchFamily="34" charset="0"/>
              </a:rPr>
              <a:t> </a:t>
            </a:r>
            <a:r>
              <a:rPr lang="en-US" altLang="ms-MY" sz="1800" b="1" u="sng" dirty="0" err="1">
                <a:latin typeface="Arial" panose="020B0604020202020204" pitchFamily="34" charset="0"/>
                <a:cs typeface="Arial" panose="020B0604020202020204" pitchFamily="34" charset="0"/>
              </a:rPr>
              <a:t>Peruntukan</a:t>
            </a:r>
            <a:r>
              <a:rPr lang="en-US" altLang="ms-MY" sz="1800" dirty="0">
                <a:latin typeface="Arial" panose="020B0604020202020204" pitchFamily="34" charset="0"/>
                <a:cs typeface="Arial" panose="020B0604020202020204" pitchFamily="34" charset="0"/>
              </a:rPr>
              <a:t>: </a:t>
            </a: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50</a:t>
            </a:fld>
            <a:endParaRPr lang="ms-MY"/>
          </a:p>
        </p:txBody>
      </p:sp>
      <p:graphicFrame>
        <p:nvGraphicFramePr>
          <p:cNvPr id="8" name="Table 7"/>
          <p:cNvGraphicFramePr>
            <a:graphicFrameLocks noGrp="1"/>
          </p:cNvGraphicFramePr>
          <p:nvPr>
            <p:extLst>
              <p:ext uri="{D42A27DB-BD31-4B8C-83A1-F6EECF244321}">
                <p14:modId xmlns:p14="http://schemas.microsoft.com/office/powerpoint/2010/main" val="2020223685"/>
              </p:ext>
            </p:extLst>
          </p:nvPr>
        </p:nvGraphicFramePr>
        <p:xfrm>
          <a:off x="1524000" y="4598503"/>
          <a:ext cx="9108505" cy="2063461"/>
        </p:xfrm>
        <a:graphic>
          <a:graphicData uri="http://schemas.openxmlformats.org/drawingml/2006/table">
            <a:tbl>
              <a:tblPr firstRow="1" firstCol="1" bandRow="1">
                <a:tableStyleId>{5C22544A-7EE6-4342-B048-85BDC9FD1C3A}</a:tableStyleId>
              </a:tblPr>
              <a:tblGrid>
                <a:gridCol w="472338"/>
                <a:gridCol w="1954169"/>
                <a:gridCol w="1323792"/>
                <a:gridCol w="1325757"/>
                <a:gridCol w="1152128"/>
                <a:gridCol w="1493491"/>
                <a:gridCol w="1386830"/>
              </a:tblGrid>
              <a:tr h="792088">
                <a:tc>
                  <a:txBody>
                    <a:bodyPr/>
                    <a:lstStyle/>
                    <a:p>
                      <a:pPr marL="90170"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BIL.</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B w="12700" cap="flat" cmpd="sng" algn="ctr">
                      <a:solidFill>
                        <a:schemeClr val="bg1"/>
                      </a:solidFill>
                      <a:prstDash val="solid"/>
                      <a:round/>
                      <a:headEnd type="none" w="med" len="med"/>
                      <a:tailEnd type="none" w="med" len="med"/>
                    </a:lnB>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PERKARA</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B w="12700" cap="flat" cmpd="sng" algn="ctr">
                      <a:solidFill>
                        <a:schemeClr val="bg1"/>
                      </a:solidFill>
                      <a:prstDash val="solid"/>
                      <a:round/>
                      <a:headEnd type="none" w="med" len="med"/>
                      <a:tailEnd type="none" w="med" len="med"/>
                    </a:lnB>
                    <a:solidFill>
                      <a:srgbClr val="00B0F0"/>
                    </a:solidFill>
                  </a:tcPr>
                </a:tc>
                <a:tc>
                  <a:txBody>
                    <a:bodyPr/>
                    <a:lstStyle/>
                    <a:p>
                      <a:pPr marL="26670" algn="ctr">
                        <a:lnSpc>
                          <a:spcPct val="100000"/>
                        </a:lnSpc>
                        <a:spcAft>
                          <a:spcPts val="0"/>
                        </a:spcAft>
                      </a:pPr>
                      <a:r>
                        <a:rPr lang="ms-MY" sz="1400" dirty="0" smtClean="0">
                          <a:solidFill>
                            <a:schemeClr val="tx1"/>
                          </a:solidFill>
                          <a:effectLst/>
                          <a:latin typeface="Arial" panose="020B0604020202020204" pitchFamily="34" charset="0"/>
                          <a:ea typeface="Times New Roman"/>
                          <a:cs typeface="Arial" panose="020B0604020202020204" pitchFamily="34" charset="0"/>
                        </a:rPr>
                        <a:t>BILANGAN</a:t>
                      </a:r>
                      <a:r>
                        <a:rPr lang="ms-MY" sz="1400" baseline="0" dirty="0" smtClean="0">
                          <a:solidFill>
                            <a:schemeClr val="tx1"/>
                          </a:solidFill>
                          <a:effectLst/>
                          <a:latin typeface="Arial" panose="020B0604020202020204" pitchFamily="34" charset="0"/>
                          <a:ea typeface="Times New Roman"/>
                          <a:cs typeface="Arial" panose="020B0604020202020204" pitchFamily="34" charset="0"/>
                        </a:rPr>
                        <a:t> </a:t>
                      </a:r>
                      <a:r>
                        <a:rPr lang="ms-MY" sz="1400" dirty="0" smtClean="0">
                          <a:solidFill>
                            <a:schemeClr val="tx1"/>
                          </a:solidFill>
                          <a:effectLst/>
                          <a:latin typeface="Arial" panose="020B0604020202020204" pitchFamily="34" charset="0"/>
                          <a:ea typeface="Times New Roman"/>
                          <a:cs typeface="Arial" panose="020B0604020202020204" pitchFamily="34" charset="0"/>
                        </a:rPr>
                        <a:t>PESERTA </a:t>
                      </a:r>
                      <a:r>
                        <a:rPr lang="ms-MY" sz="1400" baseline="0" dirty="0" smtClean="0">
                          <a:solidFill>
                            <a:schemeClr val="tx1"/>
                          </a:solidFill>
                          <a:effectLst/>
                          <a:latin typeface="Arial" panose="020B0604020202020204" pitchFamily="34" charset="0"/>
                          <a:ea typeface="Times New Roman"/>
                          <a:cs typeface="Arial" panose="020B0604020202020204" pitchFamily="34" charset="0"/>
                        </a:rPr>
                        <a:t> (PER </a:t>
                      </a:r>
                      <a:r>
                        <a:rPr lang="ms-MY" sz="1400" dirty="0" smtClean="0">
                          <a:solidFill>
                            <a:schemeClr val="tx1"/>
                          </a:solidFill>
                          <a:effectLst/>
                          <a:latin typeface="Arial" panose="020B0604020202020204" pitchFamily="34" charset="0"/>
                          <a:ea typeface="Times New Roman"/>
                          <a:cs typeface="Arial" panose="020B0604020202020204" pitchFamily="34" charset="0"/>
                        </a:rPr>
                        <a:t>SESI)</a:t>
                      </a:r>
                    </a:p>
                    <a:p>
                      <a:pPr marL="26670" algn="ctr">
                        <a:lnSpc>
                          <a:spcPct val="100000"/>
                        </a:lnSpc>
                        <a:spcAft>
                          <a:spcPts val="0"/>
                        </a:spcAft>
                      </a:pPr>
                      <a:r>
                        <a:rPr lang="en-US" sz="1400" dirty="0" smtClean="0">
                          <a:solidFill>
                            <a:schemeClr val="tx1"/>
                          </a:solidFill>
                          <a:effectLst/>
                          <a:latin typeface="Arial" panose="020B0604020202020204" pitchFamily="34" charset="0"/>
                          <a:ea typeface="Times New Roman"/>
                          <a:cs typeface="Arial" panose="020B0604020202020204" pitchFamily="34" charset="0"/>
                        </a:rPr>
                        <a:t>(a)</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B w="12700" cap="flat" cmpd="sng" algn="ctr">
                      <a:solidFill>
                        <a:schemeClr val="bg1"/>
                      </a:solidFill>
                      <a:prstDash val="solid"/>
                      <a:round/>
                      <a:headEnd type="none" w="med" len="med"/>
                      <a:tailEnd type="none" w="med" len="med"/>
                    </a:lnB>
                    <a:solidFill>
                      <a:srgbClr val="00B0F0"/>
                    </a:solidFill>
                  </a:tcPr>
                </a:tc>
                <a:tc>
                  <a:txBody>
                    <a:bodyPr/>
                    <a:lstStyle/>
                    <a:p>
                      <a:pPr marL="26670" algn="ctr">
                        <a:lnSpc>
                          <a:spcPct val="100000"/>
                        </a:lnSpc>
                        <a:spcAft>
                          <a:spcPts val="0"/>
                        </a:spcAft>
                      </a:pPr>
                      <a:r>
                        <a:rPr lang="ms-MY" sz="1400" dirty="0" smtClean="0">
                          <a:solidFill>
                            <a:schemeClr val="tx1"/>
                          </a:solidFill>
                          <a:effectLst/>
                          <a:latin typeface="Arial" panose="020B0604020202020204" pitchFamily="34" charset="0"/>
                          <a:ea typeface="Times New Roman"/>
                          <a:cs typeface="Arial" panose="020B0604020202020204" pitchFamily="34" charset="0"/>
                        </a:rPr>
                        <a:t>TEMPOH (HARI)</a:t>
                      </a:r>
                    </a:p>
                    <a:p>
                      <a:pPr marL="26670" algn="ctr">
                        <a:lnSpc>
                          <a:spcPct val="100000"/>
                        </a:lnSpc>
                        <a:spcAft>
                          <a:spcPts val="0"/>
                        </a:spcAft>
                      </a:pPr>
                      <a:r>
                        <a:rPr lang="en-US" sz="1400" dirty="0" smtClean="0">
                          <a:solidFill>
                            <a:schemeClr val="tx1"/>
                          </a:solidFill>
                          <a:effectLst/>
                          <a:latin typeface="Arial" panose="020B0604020202020204" pitchFamily="34" charset="0"/>
                          <a:ea typeface="Times New Roman"/>
                          <a:cs typeface="Arial" panose="020B0604020202020204" pitchFamily="34" charset="0"/>
                        </a:rPr>
                        <a:t>(PER SESI)</a:t>
                      </a:r>
                    </a:p>
                    <a:p>
                      <a:pPr marL="26670" algn="ctr">
                        <a:lnSpc>
                          <a:spcPct val="100000"/>
                        </a:lnSpc>
                        <a:spcAft>
                          <a:spcPts val="0"/>
                        </a:spcAft>
                      </a:pPr>
                      <a:r>
                        <a:rPr lang="en-US" sz="1400" dirty="0" smtClean="0">
                          <a:solidFill>
                            <a:schemeClr val="tx1"/>
                          </a:solidFill>
                          <a:effectLst/>
                          <a:latin typeface="Arial" panose="020B0604020202020204" pitchFamily="34" charset="0"/>
                          <a:ea typeface="Times New Roman"/>
                          <a:cs typeface="Arial" panose="020B0604020202020204" pitchFamily="34" charset="0"/>
                        </a:rPr>
                        <a:t>(b)</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lnB w="12700" cap="flat" cmpd="sng" algn="ctr">
                      <a:solidFill>
                        <a:schemeClr val="bg1"/>
                      </a:solidFill>
                      <a:prstDash val="solid"/>
                      <a:round/>
                      <a:headEnd type="none" w="med" len="med"/>
                      <a:tailEnd type="none" w="med" len="med"/>
                    </a:lnB>
                    <a:solidFill>
                      <a:srgbClr val="00B0F0"/>
                    </a:solidFill>
                  </a:tcPr>
                </a:tc>
                <a:tc>
                  <a:txBody>
                    <a:bodyPr/>
                    <a:lstStyle/>
                    <a:p>
                      <a:pPr marL="26670" algn="ctr">
                        <a:lnSpc>
                          <a:spcPct val="100000"/>
                        </a:lnSpc>
                        <a:spcAft>
                          <a:spcPts val="0"/>
                        </a:spcAft>
                      </a:pPr>
                      <a:r>
                        <a:rPr lang="ms-MY" sz="1400" dirty="0" smtClean="0">
                          <a:solidFill>
                            <a:schemeClr val="tx1"/>
                          </a:solidFill>
                          <a:effectLst/>
                          <a:latin typeface="Arial" panose="020B0604020202020204" pitchFamily="34" charset="0"/>
                          <a:ea typeface="Times New Roman"/>
                          <a:cs typeface="Arial" panose="020B0604020202020204" pitchFamily="34" charset="0"/>
                        </a:rPr>
                        <a:t>BILANGAN SESI</a:t>
                      </a:r>
                    </a:p>
                    <a:p>
                      <a:pPr marL="26670" algn="ctr">
                        <a:lnSpc>
                          <a:spcPct val="100000"/>
                        </a:lnSpc>
                        <a:spcAft>
                          <a:spcPts val="0"/>
                        </a:spcAft>
                      </a:pPr>
                      <a:r>
                        <a:rPr lang="en-US" sz="1400" dirty="0" smtClean="0">
                          <a:solidFill>
                            <a:schemeClr val="tx1"/>
                          </a:solidFill>
                          <a:effectLst/>
                          <a:latin typeface="Arial" panose="020B0604020202020204" pitchFamily="34" charset="0"/>
                          <a:ea typeface="Times New Roman"/>
                          <a:cs typeface="Arial" panose="020B0604020202020204" pitchFamily="34" charset="0"/>
                        </a:rPr>
                        <a:t>(c)</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lnB w="12700" cap="flat" cmpd="sng" algn="ctr">
                      <a:solidFill>
                        <a:schemeClr val="bg1"/>
                      </a:solidFill>
                      <a:prstDash val="solid"/>
                      <a:round/>
                      <a:headEnd type="none" w="med" len="med"/>
                      <a:tailEnd type="none" w="med" len="med"/>
                    </a:lnB>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HARGA </a:t>
                      </a:r>
                      <a:endParaRPr lang="ms-MY" sz="1400" dirty="0" smtClean="0">
                        <a:solidFill>
                          <a:schemeClr val="tx1"/>
                        </a:solidFill>
                        <a:effectLst/>
                        <a:latin typeface="Arial" panose="020B0604020202020204" pitchFamily="34" charset="0"/>
                        <a:cs typeface="Arial" panose="020B0604020202020204" pitchFamily="34" charset="0"/>
                      </a:endParaRPr>
                    </a:p>
                    <a:p>
                      <a:pPr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PER SESI</a:t>
                      </a:r>
                      <a:endParaRPr lang="ms-MY" sz="1400" dirty="0">
                        <a:solidFill>
                          <a:schemeClr val="tx1"/>
                        </a:solidFill>
                        <a:effectLst/>
                        <a:latin typeface="Arial" panose="020B0604020202020204" pitchFamily="34" charset="0"/>
                        <a:cs typeface="Arial" panose="020B0604020202020204" pitchFamily="34" charset="0"/>
                      </a:endParaRP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r>
                        <a:rPr lang="ms-MY" sz="1400" dirty="0" smtClean="0">
                          <a:solidFill>
                            <a:schemeClr val="tx1"/>
                          </a:solidFill>
                          <a:effectLst/>
                          <a:latin typeface="Arial" panose="020B0604020202020204" pitchFamily="34" charset="0"/>
                          <a:cs typeface="Arial" panose="020B0604020202020204" pitchFamily="34" charset="0"/>
                        </a:rPr>
                        <a:t>)</a:t>
                      </a:r>
                    </a:p>
                    <a:p>
                      <a:pPr algn="ctr">
                        <a:lnSpc>
                          <a:spcPct val="100000"/>
                        </a:lnSpc>
                        <a:spcAft>
                          <a:spcPts val="0"/>
                        </a:spcAft>
                      </a:pPr>
                      <a:r>
                        <a:rPr lang="en-US" sz="1400" dirty="0" smtClean="0">
                          <a:solidFill>
                            <a:schemeClr val="tx1"/>
                          </a:solidFill>
                          <a:effectLst/>
                          <a:latin typeface="Arial" panose="020B0604020202020204" pitchFamily="34" charset="0"/>
                          <a:ea typeface="Times New Roman"/>
                          <a:cs typeface="Arial" panose="020B0604020202020204" pitchFamily="34" charset="0"/>
                        </a:rPr>
                        <a:t>(d)</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lnB w="12700" cap="flat" cmpd="sng" algn="ctr">
                      <a:solidFill>
                        <a:schemeClr val="bg1"/>
                      </a:solidFill>
                      <a:prstDash val="solid"/>
                      <a:round/>
                      <a:headEnd type="none" w="med" len="med"/>
                      <a:tailEnd type="none" w="med" len="med"/>
                    </a:lnB>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JUMLAH</a:t>
                      </a: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r>
                        <a:rPr lang="ms-MY" sz="1400" dirty="0" smtClean="0">
                          <a:solidFill>
                            <a:schemeClr val="tx1"/>
                          </a:solidFill>
                          <a:effectLst/>
                          <a:latin typeface="Arial" panose="020B0604020202020204" pitchFamily="34" charset="0"/>
                          <a:cs typeface="Arial" panose="020B0604020202020204" pitchFamily="34" charset="0"/>
                        </a:rPr>
                        <a:t>)</a:t>
                      </a:r>
                    </a:p>
                    <a:p>
                      <a:pPr algn="ctr">
                        <a:lnSpc>
                          <a:spcPct val="100000"/>
                        </a:lnSpc>
                        <a:spcAft>
                          <a:spcPts val="0"/>
                        </a:spcAft>
                      </a:pPr>
                      <a:r>
                        <a:rPr lang="en-US" sz="1400" dirty="0" smtClean="0">
                          <a:solidFill>
                            <a:schemeClr val="tx1"/>
                          </a:solidFill>
                          <a:effectLst/>
                          <a:latin typeface="Arial" panose="020B0604020202020204" pitchFamily="34" charset="0"/>
                          <a:ea typeface="Times New Roman"/>
                          <a:cs typeface="Arial" panose="020B0604020202020204" pitchFamily="34" charset="0"/>
                        </a:rPr>
                        <a:t>e = c * d</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lnB w="12700" cap="flat" cmpd="sng" algn="ctr">
                      <a:solidFill>
                        <a:schemeClr val="bg1"/>
                      </a:solidFill>
                      <a:prstDash val="solid"/>
                      <a:round/>
                      <a:headEnd type="none" w="med" len="med"/>
                      <a:tailEnd type="none" w="med" len="med"/>
                    </a:lnB>
                    <a:solidFill>
                      <a:srgbClr val="00B0F0"/>
                    </a:solidFill>
                  </a:tcPr>
                </a:tc>
              </a:tr>
              <a:tr h="286097">
                <a:tc gridSpan="7">
                  <a:txBody>
                    <a:bodyPr/>
                    <a:lstStyle/>
                    <a:p>
                      <a:pPr algn="l" fontAlgn="ctr">
                        <a:lnSpc>
                          <a:spcPts val="1570"/>
                        </a:lnSpc>
                        <a:spcAft>
                          <a:spcPts val="0"/>
                        </a:spcAft>
                      </a:pPr>
                      <a:r>
                        <a:rPr lang="en-MY" sz="1400" kern="1200" dirty="0" smtClean="0">
                          <a:solidFill>
                            <a:schemeClr val="tx1"/>
                          </a:solidFill>
                          <a:effectLst/>
                          <a:latin typeface="Arial" panose="020B0604020202020204" pitchFamily="34" charset="0"/>
                          <a:ea typeface="Times New Roman"/>
                          <a:cs typeface="Arial" panose="020B0604020202020204" pitchFamily="34" charset="0"/>
                        </a:rPr>
                        <a:t>(E) PERKHIDMATAN (LATIHAN)</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4" marB="0" anchor="ctr">
                    <a:lnT w="12700" cap="flat" cmpd="sng" algn="ctr">
                      <a:solidFill>
                        <a:schemeClr val="bg1"/>
                      </a:solidFill>
                      <a:prstDash val="solid"/>
                      <a:round/>
                      <a:headEnd type="none" w="med" len="med"/>
                      <a:tailEnd type="none" w="med" len="med"/>
                    </a:lnT>
                    <a:solidFill>
                      <a:srgbClr val="00B0F0"/>
                    </a:solidFill>
                  </a:tcPr>
                </a:tc>
                <a:tc hMerge="1">
                  <a:txBody>
                    <a:bodyPr/>
                    <a:lstStyle/>
                    <a:p>
                      <a:endParaRPr lang="ms-MY"/>
                    </a:p>
                  </a:txBody>
                  <a:tcPr/>
                </a:tc>
                <a:tc hMerge="1">
                  <a:txBody>
                    <a:bodyPr/>
                    <a:lstStyle/>
                    <a:p>
                      <a:endParaRPr lang="ms-MY"/>
                    </a:p>
                  </a:txBody>
                  <a:tcPr/>
                </a:tc>
                <a:tc hMerge="1">
                  <a:txBody>
                    <a:bodyPr/>
                    <a:lstStyle/>
                    <a:p>
                      <a:endParaRPr lang="ms-MY"/>
                    </a:p>
                  </a:txBody>
                  <a:tcPr/>
                </a:tc>
                <a:tc hMerge="1">
                  <a:txBody>
                    <a:bodyPr/>
                    <a:lstStyle/>
                    <a:p>
                      <a:endParaRPr lang="ms-MY"/>
                    </a:p>
                  </a:txBody>
                  <a:tcPr/>
                </a:tc>
                <a:tc hMerge="1">
                  <a:txBody>
                    <a:bodyPr/>
                    <a:lstStyle/>
                    <a:p>
                      <a:endParaRPr lang="ms-MY"/>
                    </a:p>
                  </a:txBody>
                  <a:tcPr/>
                </a:tc>
                <a:tc hMerge="1">
                  <a:txBody>
                    <a:bodyPr/>
                    <a:lstStyle/>
                    <a:p>
                      <a:endParaRPr lang="ms-MY"/>
                    </a:p>
                  </a:txBody>
                  <a:tcPr/>
                </a:tc>
              </a:tr>
              <a:tr h="253363">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1.</a:t>
                      </a: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endParaRPr lang="ms-MY" sz="1400" dirty="0"/>
                    </a:p>
                  </a:txBody>
                  <a:tcPr marL="9523" marR="9523" marT="9524" marB="0" anchor="ctr"/>
                </a:tc>
                <a:tc>
                  <a:txBody>
                    <a:bodyPr/>
                    <a:lstStyle/>
                    <a:p>
                      <a:pPr algn="ctr"/>
                      <a:r>
                        <a:rPr lang="en-US" sz="1400" smtClean="0">
                          <a:latin typeface="Arial" panose="020B0604020202020204" pitchFamily="34" charset="0"/>
                          <a:cs typeface="Arial" panose="020B0604020202020204" pitchFamily="34" charset="0"/>
                        </a:rPr>
                        <a:t>XX</a:t>
                      </a:r>
                      <a:endParaRPr lang="ms-MY" sz="1400" dirty="0"/>
                    </a:p>
                  </a:txBody>
                  <a:tcPr marL="9523" marR="9523" marT="9525" marB="0" anchor="ctr"/>
                </a:tc>
                <a:tc>
                  <a:txBody>
                    <a:bodyPr/>
                    <a:lstStyle/>
                    <a:p>
                      <a:pPr algn="ctr"/>
                      <a:r>
                        <a:rPr lang="en-US" sz="1400" smtClean="0">
                          <a:latin typeface="Arial" panose="020B0604020202020204" pitchFamily="34" charset="0"/>
                          <a:cs typeface="Arial" panose="020B0604020202020204" pitchFamily="34" charset="0"/>
                        </a:rPr>
                        <a:t>XX</a:t>
                      </a:r>
                      <a:endParaRPr lang="ms-MY" sz="1400" dirty="0"/>
                    </a:p>
                  </a:txBody>
                  <a:tcPr/>
                </a:tc>
                <a:tc>
                  <a:txBody>
                    <a:bodyPr/>
                    <a:lstStyle/>
                    <a:p>
                      <a:pPr algn="ctr"/>
                      <a:r>
                        <a:rPr lang="en-US" sz="1400" smtClean="0">
                          <a:latin typeface="Arial" panose="020B0604020202020204" pitchFamily="34" charset="0"/>
                          <a:cs typeface="Arial" panose="020B0604020202020204" pitchFamily="34" charset="0"/>
                        </a:rPr>
                        <a:t>XX</a:t>
                      </a:r>
                      <a:endParaRPr lang="ms-MY" sz="1400"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a:latin typeface="Arial" panose="020B0604020202020204" pitchFamily="34" charset="0"/>
                        <a:cs typeface="Arial" panose="020B0604020202020204" pitchFamily="34" charset="0"/>
                      </a:endParaRPr>
                    </a:p>
                  </a:txBody>
                  <a:tcPr/>
                </a:tc>
              </a:tr>
              <a:tr h="269018">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2.</a:t>
                      </a:r>
                      <a:endParaRPr lang="ms-MY" sz="1400" dirty="0">
                        <a:effectLst/>
                        <a:latin typeface="Arial" panose="020B0604020202020204" pitchFamily="34" charset="0"/>
                        <a:ea typeface="Times New Roman"/>
                        <a:cs typeface="Arial" panose="020B0604020202020204" pitchFamily="34" charset="0"/>
                      </a:endParaRPr>
                    </a:p>
                  </a:txBody>
                  <a:tcPr marL="9523" marR="9523" marT="9524" marB="0" anchor="ctr">
                    <a:solidFill>
                      <a:srgbClr val="00B0F0"/>
                    </a:solidFill>
                  </a:tcPr>
                </a:tc>
                <a:tc>
                  <a:txBody>
                    <a:bodyPr/>
                    <a:lstStyle/>
                    <a:p>
                      <a:endParaRPr lang="ms-MY" sz="1400" dirty="0"/>
                    </a:p>
                  </a:txBody>
                  <a:tcPr marL="9523" marR="9523" marT="9524" marB="0" anchor="ctr"/>
                </a:tc>
                <a:tc>
                  <a:txBody>
                    <a:bodyPr/>
                    <a:lstStyle/>
                    <a:p>
                      <a:pPr algn="ctr"/>
                      <a:r>
                        <a:rPr lang="en-US" sz="1400" smtClean="0">
                          <a:latin typeface="Arial" panose="020B0604020202020204" pitchFamily="34" charset="0"/>
                          <a:cs typeface="Arial" panose="020B0604020202020204" pitchFamily="34" charset="0"/>
                        </a:rPr>
                        <a:t>XX</a:t>
                      </a:r>
                      <a:endParaRPr lang="ms-MY" sz="1400"/>
                    </a:p>
                  </a:txBody>
                  <a:tcPr marL="9523" marR="9523" marT="9525" marB="0" anchor="ctr"/>
                </a:tc>
                <a:tc>
                  <a:txBody>
                    <a:bodyPr/>
                    <a:lstStyle/>
                    <a:p>
                      <a:pPr algn="ctr"/>
                      <a:r>
                        <a:rPr lang="en-US" sz="1400" smtClean="0">
                          <a:latin typeface="Arial" panose="020B0604020202020204" pitchFamily="34" charset="0"/>
                          <a:cs typeface="Arial" panose="020B0604020202020204" pitchFamily="34" charset="0"/>
                        </a:rPr>
                        <a:t>XX</a:t>
                      </a:r>
                      <a:endParaRPr lang="ms-MY" sz="1400" dirty="0"/>
                    </a:p>
                  </a:txBody>
                  <a:tcPr/>
                </a:tc>
                <a:tc>
                  <a:txBody>
                    <a:bodyPr/>
                    <a:lstStyle/>
                    <a:p>
                      <a:pPr algn="ctr"/>
                      <a:r>
                        <a:rPr lang="en-US" sz="1400" dirty="0" smtClean="0">
                          <a:latin typeface="Arial" panose="020B0604020202020204" pitchFamily="34" charset="0"/>
                          <a:cs typeface="Arial" panose="020B0604020202020204" pitchFamily="34" charset="0"/>
                        </a:rPr>
                        <a:t>XX</a:t>
                      </a:r>
                      <a:endParaRPr lang="ms-MY" sz="1400"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69018">
                <a:tc>
                  <a:txBody>
                    <a:bodyPr/>
                    <a:lstStyle/>
                    <a:p>
                      <a:pPr algn="r">
                        <a:spcAft>
                          <a:spcPts val="0"/>
                        </a:spcAft>
                      </a:pPr>
                      <a:endParaRPr lang="ms-MY" sz="1400" b="1" dirty="0">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gridSpan="5">
                  <a:txBody>
                    <a:bodyPr/>
                    <a:lstStyle/>
                    <a:p>
                      <a:pPr algn="r">
                        <a:spcAft>
                          <a:spcPts val="0"/>
                        </a:spcAft>
                      </a:pPr>
                      <a:r>
                        <a:rPr lang="en-US" sz="1400" b="1" kern="1200" dirty="0" err="1" smtClean="0">
                          <a:effectLst/>
                          <a:latin typeface="Arial" panose="020B0604020202020204" pitchFamily="34" charset="0"/>
                          <a:cs typeface="Arial" panose="020B0604020202020204" pitchFamily="34" charset="0"/>
                        </a:rPr>
                        <a:t>Jumlah</a:t>
                      </a:r>
                      <a:endParaRPr lang="ms-MY" sz="1400" b="1" dirty="0">
                        <a:effectLst/>
                        <a:latin typeface="Arial" panose="020B0604020202020204" pitchFamily="34" charset="0"/>
                        <a:ea typeface="Times New Roman"/>
                        <a:cs typeface="Arial" panose="020B0604020202020204" pitchFamily="34" charset="0"/>
                      </a:endParaRPr>
                    </a:p>
                  </a:txBody>
                  <a:tcPr marL="9523" marR="9523" marT="9525" marB="0" anchor="ctr"/>
                </a:tc>
                <a:tc hMerge="1">
                  <a:txBody>
                    <a:bodyPr/>
                    <a:lstStyle/>
                    <a:p>
                      <a:endParaRPr lang="ms-MY"/>
                    </a:p>
                  </a:txBody>
                  <a:tcPr/>
                </a:tc>
                <a:tc hMerge="1">
                  <a:txBody>
                    <a:bodyPr/>
                    <a:lstStyle/>
                    <a:p>
                      <a:endParaRPr lang="ms-MY"/>
                    </a:p>
                  </a:txBody>
                  <a:tcPr/>
                </a:tc>
                <a:tc hMerge="1">
                  <a:txBody>
                    <a:bodyPr/>
                    <a:lstStyle/>
                    <a:p>
                      <a:endParaRPr lang="ms-MY"/>
                    </a:p>
                  </a:txBody>
                  <a:tcPr/>
                </a:tc>
                <a:tc hMerge="1">
                  <a:txBody>
                    <a:bodyPr/>
                    <a:lstStyle/>
                    <a:p>
                      <a:endParaRPr lang="ms-MY"/>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1" dirty="0" smtClean="0">
                          <a:latin typeface="Arial" panose="020B0604020202020204" pitchFamily="34" charset="0"/>
                          <a:cs typeface="Arial" panose="020B0604020202020204" pitchFamily="34" charset="0"/>
                        </a:rPr>
                        <a:t>XXX,XXX.XX</a:t>
                      </a:r>
                      <a:endParaRPr lang="ms-MY" sz="1400" b="1" dirty="0" smtClean="0">
                        <a:latin typeface="Arial" panose="020B0604020202020204" pitchFamily="34" charset="0"/>
                        <a:cs typeface="Arial" panose="020B0604020202020204" pitchFamily="34" charset="0"/>
                      </a:endParaRPr>
                    </a:p>
                  </a:txBody>
                  <a:tcPr/>
                </a:tc>
              </a:tr>
            </a:tbl>
          </a:graphicData>
        </a:graphic>
      </p:graphicFrame>
    </p:spTree>
    <p:extLst>
      <p:ext uri="{BB962C8B-B14F-4D97-AF65-F5344CB8AC3E}">
        <p14:creationId xmlns:p14="http://schemas.microsoft.com/office/powerpoint/2010/main" val="130030106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nvPr>
        </p:nvGraphicFramePr>
        <p:xfrm>
          <a:off x="2135559" y="1484784"/>
          <a:ext cx="7920880" cy="3344624"/>
        </p:xfrm>
        <a:graphic>
          <a:graphicData uri="http://schemas.openxmlformats.org/drawingml/2006/table">
            <a:tbl>
              <a:tblPr firstRow="1" firstCol="1" bandRow="1">
                <a:tableStyleId>{5C22544A-7EE6-4342-B048-85BDC9FD1C3A}</a:tableStyleId>
              </a:tblPr>
              <a:tblGrid>
                <a:gridCol w="417350">
                  <a:extLst>
                    <a:ext uri="{9D8B030D-6E8A-4147-A177-3AD203B41FA5}">
                      <a16:colId xmlns:a16="http://schemas.microsoft.com/office/drawing/2014/main" xmlns="" val="20000"/>
                    </a:ext>
                  </a:extLst>
                </a:gridCol>
                <a:gridCol w="1841353">
                  <a:extLst>
                    <a:ext uri="{9D8B030D-6E8A-4147-A177-3AD203B41FA5}">
                      <a16:colId xmlns:a16="http://schemas.microsoft.com/office/drawing/2014/main" xmlns="" val="20001"/>
                    </a:ext>
                  </a:extLst>
                </a:gridCol>
                <a:gridCol w="1055002">
                  <a:extLst>
                    <a:ext uri="{9D8B030D-6E8A-4147-A177-3AD203B41FA5}">
                      <a16:colId xmlns:a16="http://schemas.microsoft.com/office/drawing/2014/main" xmlns="" val="20002"/>
                    </a:ext>
                  </a:extLst>
                </a:gridCol>
                <a:gridCol w="1000920">
                  <a:extLst>
                    <a:ext uri="{9D8B030D-6E8A-4147-A177-3AD203B41FA5}">
                      <a16:colId xmlns:a16="http://schemas.microsoft.com/office/drawing/2014/main" xmlns="" val="20003"/>
                    </a:ext>
                  </a:extLst>
                </a:gridCol>
                <a:gridCol w="1030357">
                  <a:extLst>
                    <a:ext uri="{9D8B030D-6E8A-4147-A177-3AD203B41FA5}">
                      <a16:colId xmlns:a16="http://schemas.microsoft.com/office/drawing/2014/main" xmlns="" val="20005"/>
                    </a:ext>
                  </a:extLst>
                </a:gridCol>
                <a:gridCol w="1063730">
                  <a:extLst>
                    <a:ext uri="{9D8B030D-6E8A-4147-A177-3AD203B41FA5}">
                      <a16:colId xmlns:a16="http://schemas.microsoft.com/office/drawing/2014/main" xmlns="" val="20006"/>
                    </a:ext>
                  </a:extLst>
                </a:gridCol>
                <a:gridCol w="1512168">
                  <a:extLst>
                    <a:ext uri="{9D8B030D-6E8A-4147-A177-3AD203B41FA5}">
                      <a16:colId xmlns:a16="http://schemas.microsoft.com/office/drawing/2014/main" xmlns="" val="20007"/>
                    </a:ext>
                  </a:extLst>
                </a:gridCol>
              </a:tblGrid>
              <a:tr h="802582">
                <a:tc>
                  <a:txBody>
                    <a:bodyPr/>
                    <a:lstStyle/>
                    <a:p>
                      <a:pPr marL="90170"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BIL.</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B w="12700" cap="flat" cmpd="sng" algn="ctr">
                      <a:solidFill>
                        <a:schemeClr val="bg1"/>
                      </a:solidFill>
                      <a:prstDash val="solid"/>
                      <a:round/>
                      <a:headEnd type="none" w="med" len="med"/>
                      <a:tailEnd type="none" w="med" len="med"/>
                    </a:lnB>
                    <a:solidFill>
                      <a:srgbClr val="00B0F0"/>
                    </a:solidFill>
                  </a:tcPr>
                </a:tc>
                <a:tc>
                  <a:txBody>
                    <a:bodyPr/>
                    <a:lstStyle/>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PERKARA</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lnB w="12700" cap="flat" cmpd="sng" algn="ctr">
                      <a:solidFill>
                        <a:schemeClr val="bg1"/>
                      </a:solidFill>
                      <a:prstDash val="solid"/>
                      <a:round/>
                      <a:headEnd type="none" w="med" len="med"/>
                      <a:tailEnd type="none" w="med" len="med"/>
                    </a:lnB>
                    <a:solidFill>
                      <a:srgbClr val="00B0F0"/>
                    </a:solidFill>
                  </a:tcPr>
                </a:tc>
                <a:tc>
                  <a:txBody>
                    <a:bodyPr/>
                    <a:lstStyle/>
                    <a:p>
                      <a:pPr marL="26670" algn="ctr">
                        <a:lnSpc>
                          <a:spcPct val="100000"/>
                        </a:lnSpc>
                        <a:spcAft>
                          <a:spcPts val="0"/>
                        </a:spcAft>
                      </a:pPr>
                      <a:r>
                        <a:rPr lang="ms-MY" sz="1200" dirty="0">
                          <a:solidFill>
                            <a:schemeClr val="tx1"/>
                          </a:solidFill>
                          <a:effectLst/>
                          <a:latin typeface="Arial" panose="020B0604020202020204" pitchFamily="34" charset="0"/>
                          <a:ea typeface="Times New Roman"/>
                          <a:cs typeface="Arial" panose="020B0604020202020204" pitchFamily="34" charset="0"/>
                        </a:rPr>
                        <a:t>BILANGAN</a:t>
                      </a:r>
                      <a:r>
                        <a:rPr lang="ms-MY" sz="1200" baseline="0" dirty="0">
                          <a:solidFill>
                            <a:schemeClr val="tx1"/>
                          </a:solidFill>
                          <a:effectLst/>
                          <a:latin typeface="Arial" panose="020B0604020202020204" pitchFamily="34" charset="0"/>
                          <a:ea typeface="Times New Roman"/>
                          <a:cs typeface="Arial" panose="020B0604020202020204" pitchFamily="34" charset="0"/>
                        </a:rPr>
                        <a:t> </a:t>
                      </a:r>
                      <a:r>
                        <a:rPr lang="ms-MY" sz="1200" dirty="0">
                          <a:solidFill>
                            <a:schemeClr val="tx1"/>
                          </a:solidFill>
                          <a:effectLst/>
                          <a:latin typeface="Arial" panose="020B0604020202020204" pitchFamily="34" charset="0"/>
                          <a:ea typeface="Times New Roman"/>
                          <a:cs typeface="Arial" panose="020B0604020202020204" pitchFamily="34" charset="0"/>
                        </a:rPr>
                        <a:t>PESERTA </a:t>
                      </a:r>
                      <a:r>
                        <a:rPr lang="ms-MY" sz="1200" baseline="0" dirty="0">
                          <a:solidFill>
                            <a:schemeClr val="tx1"/>
                          </a:solidFill>
                          <a:effectLst/>
                          <a:latin typeface="Arial" panose="020B0604020202020204" pitchFamily="34" charset="0"/>
                          <a:ea typeface="Times New Roman"/>
                          <a:cs typeface="Arial" panose="020B0604020202020204" pitchFamily="34" charset="0"/>
                        </a:rPr>
                        <a:t> (PER </a:t>
                      </a:r>
                      <a:r>
                        <a:rPr lang="ms-MY" sz="1200" dirty="0">
                          <a:solidFill>
                            <a:schemeClr val="tx1"/>
                          </a:solidFill>
                          <a:effectLst/>
                          <a:latin typeface="Arial" panose="020B0604020202020204" pitchFamily="34" charset="0"/>
                          <a:ea typeface="Times New Roman"/>
                          <a:cs typeface="Arial" panose="020B0604020202020204" pitchFamily="34" charset="0"/>
                        </a:rPr>
                        <a:t>SESI)</a:t>
                      </a:r>
                    </a:p>
                  </a:txBody>
                  <a:tcPr marL="0" marR="0" marT="0" marB="0" anchor="ctr">
                    <a:lnB w="12700" cap="flat" cmpd="sng" algn="ctr">
                      <a:solidFill>
                        <a:schemeClr val="bg1"/>
                      </a:solidFill>
                      <a:prstDash val="solid"/>
                      <a:round/>
                      <a:headEnd type="none" w="med" len="med"/>
                      <a:tailEnd type="none" w="med" len="med"/>
                    </a:lnB>
                    <a:solidFill>
                      <a:srgbClr val="00B0F0"/>
                    </a:solidFill>
                  </a:tcPr>
                </a:tc>
                <a:tc>
                  <a:txBody>
                    <a:bodyPr/>
                    <a:lstStyle/>
                    <a:p>
                      <a:pPr marL="26670" algn="ctr">
                        <a:lnSpc>
                          <a:spcPct val="100000"/>
                        </a:lnSpc>
                        <a:spcAft>
                          <a:spcPts val="0"/>
                        </a:spcAft>
                      </a:pPr>
                      <a:r>
                        <a:rPr lang="ms-MY" sz="1200" dirty="0">
                          <a:solidFill>
                            <a:schemeClr val="tx1"/>
                          </a:solidFill>
                          <a:effectLst/>
                          <a:latin typeface="Arial" panose="020B0604020202020204" pitchFamily="34" charset="0"/>
                          <a:ea typeface="Times New Roman"/>
                          <a:cs typeface="Arial" panose="020B0604020202020204" pitchFamily="34" charset="0"/>
                        </a:rPr>
                        <a:t>TEMPOH (HARI)</a:t>
                      </a:r>
                    </a:p>
                    <a:p>
                      <a:pPr marL="26670" algn="ctr">
                        <a:lnSpc>
                          <a:spcPct val="100000"/>
                        </a:lnSpc>
                        <a:spcAft>
                          <a:spcPts val="0"/>
                        </a:spcAft>
                      </a:pPr>
                      <a:r>
                        <a:rPr lang="en-US" sz="1200" dirty="0">
                          <a:solidFill>
                            <a:schemeClr val="tx1"/>
                          </a:solidFill>
                          <a:effectLst/>
                          <a:latin typeface="Arial" panose="020B0604020202020204" pitchFamily="34" charset="0"/>
                          <a:ea typeface="Times New Roman"/>
                          <a:cs typeface="Arial" panose="020B0604020202020204" pitchFamily="34" charset="0"/>
                        </a:rPr>
                        <a:t>(PER SESI)</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lnB w="12700" cap="flat" cmpd="sng" algn="ctr">
                      <a:solidFill>
                        <a:schemeClr val="bg1"/>
                      </a:solidFill>
                      <a:prstDash val="solid"/>
                      <a:round/>
                      <a:headEnd type="none" w="med" len="med"/>
                      <a:tailEnd type="none" w="med" len="med"/>
                    </a:lnB>
                    <a:solidFill>
                      <a:srgbClr val="00B0F0"/>
                    </a:solidFill>
                  </a:tcPr>
                </a:tc>
                <a:tc>
                  <a:txBody>
                    <a:bodyPr/>
                    <a:lstStyle/>
                    <a:p>
                      <a:pPr marL="26670" algn="ctr">
                        <a:lnSpc>
                          <a:spcPct val="100000"/>
                        </a:lnSpc>
                        <a:spcAft>
                          <a:spcPts val="0"/>
                        </a:spcAft>
                      </a:pPr>
                      <a:r>
                        <a:rPr lang="ms-MY" sz="1200" dirty="0">
                          <a:solidFill>
                            <a:schemeClr val="tx1"/>
                          </a:solidFill>
                          <a:effectLst/>
                          <a:latin typeface="Arial" panose="020B0604020202020204" pitchFamily="34" charset="0"/>
                          <a:ea typeface="Times New Roman"/>
                          <a:cs typeface="Arial" panose="020B0604020202020204" pitchFamily="34" charset="0"/>
                        </a:rPr>
                        <a:t>BILANGAN SESI</a:t>
                      </a:r>
                    </a:p>
                  </a:txBody>
                  <a:tcPr marL="7142" marR="7142" marT="7143" marB="0" anchor="ctr">
                    <a:lnB w="12700" cap="flat" cmpd="sng" algn="ctr">
                      <a:solidFill>
                        <a:schemeClr val="bg1"/>
                      </a:solidFill>
                      <a:prstDash val="solid"/>
                      <a:round/>
                      <a:headEnd type="none" w="med" len="med"/>
                      <a:tailEnd type="none" w="med" len="med"/>
                    </a:lnB>
                    <a:solidFill>
                      <a:srgbClr val="00B0F0"/>
                    </a:solidFill>
                  </a:tcPr>
                </a:tc>
                <a:tc>
                  <a:txBody>
                    <a:bodyPr/>
                    <a:lstStyle/>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HARGA </a:t>
                      </a:r>
                    </a:p>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PER </a:t>
                      </a:r>
                      <a:r>
                        <a:rPr lang="ms-MY" sz="1200" dirty="0" smtClean="0">
                          <a:solidFill>
                            <a:schemeClr val="tx1"/>
                          </a:solidFill>
                          <a:effectLst/>
                          <a:latin typeface="Arial" panose="020B0604020202020204" pitchFamily="34" charset="0"/>
                          <a:cs typeface="Arial" panose="020B0604020202020204" pitchFamily="34" charset="0"/>
                        </a:rPr>
                        <a:t>PAX (</a:t>
                      </a:r>
                      <a:r>
                        <a:rPr lang="ms-MY" sz="1200" dirty="0">
                          <a:solidFill>
                            <a:schemeClr val="tx1"/>
                          </a:solidFill>
                          <a:effectLst/>
                          <a:latin typeface="Arial" panose="020B0604020202020204" pitchFamily="34" charset="0"/>
                          <a:cs typeface="Arial" panose="020B0604020202020204" pitchFamily="34" charset="0"/>
                        </a:rPr>
                        <a:t>RM)</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lnB w="12700" cap="flat" cmpd="sng" algn="ctr">
                      <a:solidFill>
                        <a:schemeClr val="bg1"/>
                      </a:solidFill>
                      <a:prstDash val="solid"/>
                      <a:round/>
                      <a:headEnd type="none" w="med" len="med"/>
                      <a:tailEnd type="none" w="med" len="med"/>
                    </a:lnB>
                    <a:solidFill>
                      <a:srgbClr val="00B0F0"/>
                    </a:solidFill>
                  </a:tcPr>
                </a:tc>
                <a:tc>
                  <a:txBody>
                    <a:bodyPr/>
                    <a:lstStyle/>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JUMLAH</a:t>
                      </a:r>
                    </a:p>
                    <a:p>
                      <a:pPr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(RM)</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xmlns="" val="10000"/>
                  </a:ext>
                </a:extLst>
              </a:tr>
              <a:tr h="331550">
                <a:tc gridSpan="7">
                  <a:txBody>
                    <a:bodyPr/>
                    <a:lstStyle/>
                    <a:p>
                      <a:pPr algn="l" fontAlgn="ctr">
                        <a:lnSpc>
                          <a:spcPts val="1570"/>
                        </a:lnSpc>
                        <a:spcAft>
                          <a:spcPts val="0"/>
                        </a:spcAft>
                      </a:pPr>
                      <a:r>
                        <a:rPr lang="en-MY" sz="1200" kern="1200" dirty="0">
                          <a:solidFill>
                            <a:schemeClr val="tx1"/>
                          </a:solidFill>
                          <a:effectLst/>
                          <a:latin typeface="Arial" panose="020B0604020202020204" pitchFamily="34" charset="0"/>
                          <a:ea typeface="Times New Roman"/>
                          <a:cs typeface="Arial" panose="020B0604020202020204" pitchFamily="34" charset="0"/>
                        </a:rPr>
                        <a:t>(E) </a:t>
                      </a:r>
                      <a:r>
                        <a:rPr lang="en-MY" sz="1200" kern="1200" dirty="0" smtClean="0">
                          <a:solidFill>
                            <a:schemeClr val="tx1"/>
                          </a:solidFill>
                          <a:effectLst/>
                          <a:latin typeface="Arial" panose="020B0604020202020204" pitchFamily="34" charset="0"/>
                          <a:ea typeface="Times New Roman"/>
                          <a:cs typeface="Arial" panose="020B0604020202020204" pitchFamily="34" charset="0"/>
                        </a:rPr>
                        <a:t>PERKHIDMATAN</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lnT w="12700" cap="flat" cmpd="sng" algn="ctr">
                      <a:solidFill>
                        <a:schemeClr val="bg1"/>
                      </a:solidFill>
                      <a:prstDash val="solid"/>
                      <a:round/>
                      <a:headEnd type="none" w="med" len="med"/>
                      <a:tailEnd type="none" w="med" len="med"/>
                    </a:lnT>
                    <a:solidFill>
                      <a:srgbClr val="00B0F0"/>
                    </a:solidFill>
                  </a:tcPr>
                </a:tc>
                <a:tc hMerge="1">
                  <a:txBody>
                    <a:bodyPr/>
                    <a:lstStyle/>
                    <a:p>
                      <a:endParaRPr lang="ms-MY"/>
                    </a:p>
                  </a:txBody>
                  <a:tcPr/>
                </a:tc>
                <a:tc hMerge="1">
                  <a:txBody>
                    <a:bodyPr/>
                    <a:lstStyle/>
                    <a:p>
                      <a:endParaRPr lang="en-MY"/>
                    </a:p>
                  </a:txBody>
                  <a:tcPr/>
                </a:tc>
                <a:tc hMerge="1">
                  <a:txBody>
                    <a:bodyPr/>
                    <a:lstStyle/>
                    <a:p>
                      <a:endParaRPr lang="ms-MY"/>
                    </a:p>
                  </a:txBody>
                  <a:tcPr/>
                </a:tc>
                <a:tc hMerge="1">
                  <a:txBody>
                    <a:bodyPr/>
                    <a:lstStyle/>
                    <a:p>
                      <a:endParaRPr lang="en-US"/>
                    </a:p>
                  </a:txBody>
                  <a:tcPr/>
                </a:tc>
                <a:tc hMerge="1">
                  <a:txBody>
                    <a:bodyPr/>
                    <a:lstStyle/>
                    <a:p>
                      <a:endParaRPr lang="en-US"/>
                    </a:p>
                  </a:txBody>
                  <a:tcPr/>
                </a:tc>
                <a:tc hMerge="1">
                  <a:txBody>
                    <a:bodyPr/>
                    <a:lstStyle/>
                    <a:p>
                      <a:endParaRPr lang="en-MY"/>
                    </a:p>
                  </a:txBody>
                  <a:tcPr/>
                </a:tc>
                <a:extLst>
                  <a:ext uri="{0D108BD9-81ED-4DB2-BD59-A6C34878D82A}">
                    <a16:rowId xmlns:a16="http://schemas.microsoft.com/office/drawing/2014/main" xmlns="" val="10001"/>
                  </a:ext>
                </a:extLst>
              </a:tr>
              <a:tr h="360036">
                <a:tc rowSpan="4">
                  <a:txBody>
                    <a:bodyPr/>
                    <a:lstStyle/>
                    <a:p>
                      <a:pPr algn="ctr" rtl="0" fontAlgn="ctr"/>
                      <a:r>
                        <a:rPr lang="en-MY" sz="1200" b="0" i="0" u="none" strike="noStrike" dirty="0">
                          <a:solidFill>
                            <a:srgbClr val="000000"/>
                          </a:solidFill>
                          <a:effectLst/>
                          <a:latin typeface="Arial" panose="020B0604020202020204" pitchFamily="34" charset="0"/>
                          <a:cs typeface="Arial" panose="020B0604020202020204" pitchFamily="34" charset="0"/>
                        </a:rPr>
                        <a:t>3.</a:t>
                      </a:r>
                    </a:p>
                  </a:txBody>
                  <a:tcPr marL="9525" marR="9525" marT="9525" marB="0" anchor="ctr">
                    <a:solidFill>
                      <a:srgbClr val="00B0F0"/>
                    </a:solidFill>
                  </a:tcPr>
                </a:tc>
                <a:tc>
                  <a:txBody>
                    <a:bodyPr/>
                    <a:lstStyle/>
                    <a:p>
                      <a:pPr marL="0" marR="0" lvl="0" indent="0" algn="l" defTabSz="914400" rtl="0" eaLnBrk="1" fontAlgn="ctr" latinLnBrk="0" hangingPunct="1">
                        <a:lnSpc>
                          <a:spcPts val="1570"/>
                        </a:lnSpc>
                        <a:spcBef>
                          <a:spcPts val="0"/>
                        </a:spcBef>
                        <a:spcAft>
                          <a:spcPts val="0"/>
                        </a:spcAft>
                        <a:buClrTx/>
                        <a:buSzTx/>
                        <a:buFontTx/>
                        <a:buNone/>
                        <a:tabLst/>
                        <a:defRPr/>
                      </a:pPr>
                      <a:r>
                        <a:rPr lang="en-MY" sz="1200" b="0" i="0" u="none" strike="noStrike" dirty="0" err="1" smtClean="0">
                          <a:solidFill>
                            <a:srgbClr val="000000"/>
                          </a:solidFill>
                          <a:effectLst/>
                          <a:latin typeface="Arial" panose="020B0604020202020204" pitchFamily="34" charset="0"/>
                          <a:cs typeface="Arial" panose="020B0604020202020204" pitchFamily="34" charset="0"/>
                        </a:rPr>
                        <a:t>Latihan</a:t>
                      </a:r>
                      <a:r>
                        <a:rPr lang="en-MY" sz="1200" b="0" i="0" u="none" strike="noStrike" dirty="0" smtClean="0">
                          <a:solidFill>
                            <a:srgbClr val="000000"/>
                          </a:solidFill>
                          <a:effectLst/>
                          <a:latin typeface="Arial" panose="020B0604020202020204" pitchFamily="34" charset="0"/>
                          <a:cs typeface="Arial" panose="020B0604020202020204" pitchFamily="34" charset="0"/>
                        </a:rPr>
                        <a:t> </a:t>
                      </a:r>
                      <a:r>
                        <a:rPr lang="en-MY" sz="1200" b="0" i="0" u="none" strike="noStrike" dirty="0" err="1" smtClean="0">
                          <a:solidFill>
                            <a:srgbClr val="000000"/>
                          </a:solidFill>
                          <a:effectLst/>
                          <a:latin typeface="Arial" panose="020B0604020202020204" pitchFamily="34" charset="0"/>
                          <a:cs typeface="Arial" panose="020B0604020202020204" pitchFamily="34" charset="0"/>
                        </a:rPr>
                        <a:t>Teknikal</a:t>
                      </a:r>
                      <a:r>
                        <a:rPr lang="en-MY" sz="1200" b="0" i="0" u="none" strike="noStrike" dirty="0" smtClean="0">
                          <a:solidFill>
                            <a:srgbClr val="000000"/>
                          </a:solidFill>
                          <a:effectLst/>
                          <a:latin typeface="Arial" panose="020B0604020202020204" pitchFamily="34" charset="0"/>
                          <a:cs typeface="Arial" panose="020B0604020202020204" pitchFamily="34" charset="0"/>
                        </a:rPr>
                        <a:t> IT </a:t>
                      </a:r>
                      <a:endParaRPr lang="en-MY"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rtl="0" fontAlgn="ctr"/>
                      <a:endParaRPr lang="en-MY"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rtl="0" fontAlgn="ctr"/>
                      <a:endParaRPr lang="en-MY"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rtl="0" fontAlgn="ctr"/>
                      <a:endParaRPr lang="en-MY"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rtl="0" fontAlgn="ctr"/>
                      <a:endParaRPr lang="en-MY"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endParaRPr lang="en-MY"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xmlns="" val="10002"/>
                  </a:ext>
                </a:extLst>
              </a:tr>
              <a:tr h="462614">
                <a:tc vMerge="1">
                  <a:txBody>
                    <a:bodyPr/>
                    <a:lstStyle/>
                    <a:p>
                      <a:pPr algn="ctr" rtl="0" fontAlgn="ctr"/>
                      <a:endParaRPr lang="en-MY"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solidFill>
                      <a:srgbClr val="00B0F0"/>
                    </a:solidFill>
                  </a:tcPr>
                </a:tc>
                <a:tc>
                  <a:txBody>
                    <a:bodyPr/>
                    <a:lstStyle/>
                    <a:p>
                      <a:pPr algn="l" rtl="0" fontAlgn="ctr"/>
                      <a:r>
                        <a:rPr lang="en-MY" sz="1200" b="0" i="1" u="none" strike="noStrike" dirty="0">
                          <a:solidFill>
                            <a:srgbClr val="000000"/>
                          </a:solidFill>
                          <a:effectLst/>
                          <a:latin typeface="Arial" panose="020B0604020202020204" pitchFamily="34" charset="0"/>
                          <a:cs typeface="Arial" panose="020B0604020202020204" pitchFamily="34" charset="0"/>
                        </a:rPr>
                        <a:t>a. Database Administration</a:t>
                      </a:r>
                    </a:p>
                  </a:txBody>
                  <a:tcPr marL="0" marR="0" marT="0" marB="0" anchor="ctr"/>
                </a:tc>
                <a:tc>
                  <a:txBody>
                    <a:bodyPr/>
                    <a:lstStyle/>
                    <a:p>
                      <a:pPr algn="ctr" rtl="0" fontAlgn="ctr"/>
                      <a:r>
                        <a:rPr lang="en-MY" sz="1200" b="0" i="0" u="none" strike="noStrike" dirty="0">
                          <a:solidFill>
                            <a:srgbClr val="000000"/>
                          </a:solidFill>
                          <a:effectLst/>
                          <a:latin typeface="Arial" panose="020B0604020202020204" pitchFamily="34" charset="0"/>
                          <a:cs typeface="Arial" panose="020B0604020202020204" pitchFamily="34" charset="0"/>
                        </a:rPr>
                        <a:t>6</a:t>
                      </a:r>
                    </a:p>
                  </a:txBody>
                  <a:tcPr marL="0" marR="0" marT="0" marB="0" anchor="ctr"/>
                </a:tc>
                <a:tc>
                  <a:txBody>
                    <a:bodyPr/>
                    <a:lstStyle/>
                    <a:p>
                      <a:pPr algn="ctr" rtl="0" fontAlgn="ctr"/>
                      <a:r>
                        <a:rPr lang="en-MY" sz="1200" b="0" i="0" u="none" strike="noStrike" dirty="0">
                          <a:solidFill>
                            <a:srgbClr val="000000"/>
                          </a:solidFill>
                          <a:effectLst/>
                          <a:latin typeface="Arial" panose="020B0604020202020204" pitchFamily="34" charset="0"/>
                          <a:cs typeface="Arial" panose="020B0604020202020204" pitchFamily="34" charset="0"/>
                        </a:rPr>
                        <a:t>2</a:t>
                      </a:r>
                    </a:p>
                  </a:txBody>
                  <a:tcPr marL="0" marR="0" marT="0" marB="0" anchor="ctr"/>
                </a:tc>
                <a:tc>
                  <a:txBody>
                    <a:bodyPr/>
                    <a:lstStyle/>
                    <a:p>
                      <a:pPr algn="ctr" rtl="0" fontAlgn="ctr"/>
                      <a:r>
                        <a:rPr lang="en-MY" sz="1200" b="0" i="0" u="none" strike="noStrike" dirty="0">
                          <a:solidFill>
                            <a:srgbClr val="000000"/>
                          </a:solidFill>
                          <a:effectLst/>
                          <a:latin typeface="Arial" panose="020B0604020202020204" pitchFamily="34" charset="0"/>
                          <a:cs typeface="Arial" panose="020B0604020202020204" pitchFamily="34" charset="0"/>
                        </a:rPr>
                        <a:t>1</a:t>
                      </a:r>
                    </a:p>
                  </a:txBody>
                  <a:tcPr marL="0" marR="0" marT="0" marB="0" anchor="ctr"/>
                </a:tc>
                <a:tc>
                  <a:txBody>
                    <a:bodyPr/>
                    <a:lstStyle/>
                    <a:p>
                      <a:pPr algn="ctr" rtl="0" fontAlgn="ctr"/>
                      <a:r>
                        <a:rPr lang="en-MY" sz="1200" b="0" i="0" u="none" strike="noStrike">
                          <a:solidFill>
                            <a:srgbClr val="000000"/>
                          </a:solidFill>
                          <a:effectLst/>
                          <a:latin typeface="Arial" panose="020B0604020202020204" pitchFamily="34" charset="0"/>
                          <a:cs typeface="Arial" panose="020B0604020202020204" pitchFamily="34" charset="0"/>
                        </a:rPr>
                        <a:t>1,500.00</a:t>
                      </a:r>
                    </a:p>
                  </a:txBody>
                  <a:tcPr marL="0" marR="0" marT="0" marB="0" anchor="ctr"/>
                </a:tc>
                <a:tc>
                  <a:txBody>
                    <a:bodyPr/>
                    <a:lstStyle/>
                    <a:p>
                      <a:pPr algn="r" rtl="0" fontAlgn="ctr"/>
                      <a:r>
                        <a:rPr lang="en-MY" sz="1200" b="0" i="0" u="none" strike="noStrike">
                          <a:solidFill>
                            <a:srgbClr val="000000"/>
                          </a:solidFill>
                          <a:effectLst/>
                          <a:latin typeface="Arial" panose="020B0604020202020204" pitchFamily="34" charset="0"/>
                          <a:cs typeface="Arial" panose="020B0604020202020204" pitchFamily="34" charset="0"/>
                        </a:rPr>
                        <a:t>9,000.00</a:t>
                      </a:r>
                    </a:p>
                  </a:txBody>
                  <a:tcPr marL="0" marR="0" marT="0" marB="0" anchor="ctr"/>
                </a:tc>
              </a:tr>
              <a:tr h="462614">
                <a:tc vMerge="1">
                  <a:txBody>
                    <a:bodyPr/>
                    <a:lstStyle/>
                    <a:p>
                      <a:pPr algn="ctr" rtl="0" fontAlgn="ctr"/>
                      <a:endParaRPr lang="en-MY"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solidFill>
                      <a:srgbClr val="00B0F0"/>
                    </a:solidFill>
                  </a:tcPr>
                </a:tc>
                <a:tc>
                  <a:txBody>
                    <a:bodyPr/>
                    <a:lstStyle/>
                    <a:p>
                      <a:pPr algn="l" rtl="0" fontAlgn="ctr"/>
                      <a:r>
                        <a:rPr lang="en-MY" sz="1200" b="0" i="0" u="none" strike="noStrike">
                          <a:solidFill>
                            <a:srgbClr val="000000"/>
                          </a:solidFill>
                          <a:effectLst/>
                          <a:latin typeface="Arial" panose="020B0604020202020204" pitchFamily="34" charset="0"/>
                          <a:cs typeface="Arial" panose="020B0604020202020204" pitchFamily="34" charset="0"/>
                        </a:rPr>
                        <a:t>b. </a:t>
                      </a:r>
                      <a:r>
                        <a:rPr lang="en-MY" sz="1200" b="0" i="1" u="none" strike="noStrike">
                          <a:solidFill>
                            <a:srgbClr val="000000"/>
                          </a:solidFill>
                          <a:effectLst/>
                          <a:latin typeface="Arial" panose="020B0604020202020204" pitchFamily="34" charset="0"/>
                          <a:cs typeface="Arial" panose="020B0604020202020204" pitchFamily="34" charset="0"/>
                        </a:rPr>
                        <a:t>System Administration</a:t>
                      </a:r>
                      <a:endParaRPr lang="en-MY" sz="1200" b="0" i="0" u="none" strike="noStrike">
                        <a:solidFill>
                          <a:srgbClr val="000000"/>
                        </a:solidFill>
                        <a:effectLst/>
                        <a:latin typeface="Arial" panose="020B0604020202020204" pitchFamily="34" charset="0"/>
                        <a:cs typeface="Arial" panose="020B0604020202020204" pitchFamily="34" charset="0"/>
                      </a:endParaRPr>
                    </a:p>
                  </a:txBody>
                  <a:tcPr marL="0" marR="0" marT="0" marB="0" anchor="ctr"/>
                </a:tc>
                <a:tc>
                  <a:txBody>
                    <a:bodyPr/>
                    <a:lstStyle/>
                    <a:p>
                      <a:pPr algn="ctr" rtl="0" fontAlgn="ctr"/>
                      <a:r>
                        <a:rPr lang="en-MY" sz="1200" b="0" i="0" u="none" strike="noStrike" dirty="0">
                          <a:solidFill>
                            <a:srgbClr val="000000"/>
                          </a:solidFill>
                          <a:effectLst/>
                          <a:latin typeface="Arial" panose="020B0604020202020204" pitchFamily="34" charset="0"/>
                          <a:cs typeface="Arial" panose="020B0604020202020204" pitchFamily="34" charset="0"/>
                        </a:rPr>
                        <a:t>8</a:t>
                      </a:r>
                    </a:p>
                  </a:txBody>
                  <a:tcPr marL="0" marR="0" marT="0" marB="0" anchor="ctr"/>
                </a:tc>
                <a:tc>
                  <a:txBody>
                    <a:bodyPr/>
                    <a:lstStyle/>
                    <a:p>
                      <a:pPr algn="ctr" rtl="0" fontAlgn="ctr"/>
                      <a:r>
                        <a:rPr lang="en-MY" sz="1200" b="0" i="0" u="none" strike="noStrike" dirty="0">
                          <a:solidFill>
                            <a:srgbClr val="000000"/>
                          </a:solidFill>
                          <a:effectLst/>
                          <a:latin typeface="Arial" panose="020B0604020202020204" pitchFamily="34" charset="0"/>
                          <a:cs typeface="Arial" panose="020B0604020202020204" pitchFamily="34" charset="0"/>
                        </a:rPr>
                        <a:t>2</a:t>
                      </a:r>
                    </a:p>
                  </a:txBody>
                  <a:tcPr marL="0" marR="0" marT="0" marB="0" anchor="ctr"/>
                </a:tc>
                <a:tc>
                  <a:txBody>
                    <a:bodyPr/>
                    <a:lstStyle/>
                    <a:p>
                      <a:pPr algn="ctr" rtl="0" fontAlgn="ctr"/>
                      <a:r>
                        <a:rPr lang="en-MY" sz="1200" b="0" i="0" u="none" strike="noStrike" dirty="0">
                          <a:solidFill>
                            <a:srgbClr val="000000"/>
                          </a:solidFill>
                          <a:effectLst/>
                          <a:latin typeface="Arial" panose="020B0604020202020204" pitchFamily="34" charset="0"/>
                          <a:cs typeface="Arial" panose="020B0604020202020204" pitchFamily="34" charset="0"/>
                        </a:rPr>
                        <a:t>1</a:t>
                      </a:r>
                    </a:p>
                  </a:txBody>
                  <a:tcPr marL="0" marR="0" marT="0" marB="0" anchor="ctr"/>
                </a:tc>
                <a:tc>
                  <a:txBody>
                    <a:bodyPr/>
                    <a:lstStyle/>
                    <a:p>
                      <a:pPr algn="ctr" rtl="0" fontAlgn="ctr"/>
                      <a:r>
                        <a:rPr lang="en-MY" sz="1200" b="0" i="0" u="none" strike="noStrike" dirty="0">
                          <a:solidFill>
                            <a:srgbClr val="000000"/>
                          </a:solidFill>
                          <a:effectLst/>
                          <a:latin typeface="Arial" panose="020B0604020202020204" pitchFamily="34" charset="0"/>
                          <a:cs typeface="Arial" panose="020B0604020202020204" pitchFamily="34" charset="0"/>
                        </a:rPr>
                        <a:t>1,500.00</a:t>
                      </a:r>
                    </a:p>
                  </a:txBody>
                  <a:tcPr marL="0" marR="0" marT="0" marB="0" anchor="ctr"/>
                </a:tc>
                <a:tc>
                  <a:txBody>
                    <a:bodyPr/>
                    <a:lstStyle/>
                    <a:p>
                      <a:pPr algn="r" rtl="0" fontAlgn="ctr"/>
                      <a:r>
                        <a:rPr lang="en-MY" sz="1200" b="0" i="0" u="none" strike="noStrike">
                          <a:solidFill>
                            <a:srgbClr val="000000"/>
                          </a:solidFill>
                          <a:effectLst/>
                          <a:latin typeface="Arial" panose="020B0604020202020204" pitchFamily="34" charset="0"/>
                          <a:cs typeface="Arial" panose="020B0604020202020204" pitchFamily="34" charset="0"/>
                        </a:rPr>
                        <a:t>12,000.00</a:t>
                      </a:r>
                    </a:p>
                  </a:txBody>
                  <a:tcPr marL="0" marR="0" marT="0" marB="0" anchor="ctr"/>
                </a:tc>
              </a:tr>
              <a:tr h="462614">
                <a:tc vMerge="1">
                  <a:txBody>
                    <a:bodyPr/>
                    <a:lstStyle/>
                    <a:p>
                      <a:pPr algn="ctr" rtl="0" fontAlgn="ctr"/>
                      <a:endParaRPr lang="en-MY"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solidFill>
                      <a:srgbClr val="00B0F0"/>
                    </a:solidFill>
                  </a:tcPr>
                </a:tc>
                <a:tc>
                  <a:txBody>
                    <a:bodyPr/>
                    <a:lstStyle/>
                    <a:p>
                      <a:pPr algn="l" rtl="0" fontAlgn="ctr"/>
                      <a:r>
                        <a:rPr lang="en-MY" sz="1200" b="0" i="1" u="none" strike="noStrike">
                          <a:solidFill>
                            <a:srgbClr val="000000"/>
                          </a:solidFill>
                          <a:effectLst/>
                          <a:latin typeface="Arial" panose="020B0604020202020204" pitchFamily="34" charset="0"/>
                          <a:cs typeface="Arial" panose="020B0604020202020204" pitchFamily="34" charset="0"/>
                        </a:rPr>
                        <a:t>c. Networking &amp; Virtualization</a:t>
                      </a:r>
                    </a:p>
                  </a:txBody>
                  <a:tcPr marL="0" marR="0" marT="0" marB="0" anchor="ctr"/>
                </a:tc>
                <a:tc>
                  <a:txBody>
                    <a:bodyPr/>
                    <a:lstStyle/>
                    <a:p>
                      <a:pPr algn="ctr" rtl="0" fontAlgn="ctr"/>
                      <a:r>
                        <a:rPr lang="en-MY" sz="1200" b="0" i="0" u="none" strike="noStrike">
                          <a:solidFill>
                            <a:srgbClr val="000000"/>
                          </a:solidFill>
                          <a:effectLst/>
                          <a:latin typeface="Arial" panose="020B0604020202020204" pitchFamily="34" charset="0"/>
                          <a:cs typeface="Arial" panose="020B0604020202020204" pitchFamily="34" charset="0"/>
                        </a:rPr>
                        <a:t>4</a:t>
                      </a:r>
                    </a:p>
                  </a:txBody>
                  <a:tcPr marL="0" marR="0" marT="0" marB="0" anchor="ctr"/>
                </a:tc>
                <a:tc>
                  <a:txBody>
                    <a:bodyPr/>
                    <a:lstStyle/>
                    <a:p>
                      <a:pPr algn="ctr" rtl="0" fontAlgn="ctr"/>
                      <a:r>
                        <a:rPr lang="en-MY" sz="1200" b="0" i="0" u="none" strike="noStrike">
                          <a:solidFill>
                            <a:srgbClr val="000000"/>
                          </a:solidFill>
                          <a:effectLst/>
                          <a:latin typeface="Arial" panose="020B0604020202020204" pitchFamily="34" charset="0"/>
                          <a:cs typeface="Arial" panose="020B0604020202020204" pitchFamily="34" charset="0"/>
                        </a:rPr>
                        <a:t>2</a:t>
                      </a:r>
                    </a:p>
                  </a:txBody>
                  <a:tcPr marL="0" marR="0" marT="0" marB="0" anchor="ctr"/>
                </a:tc>
                <a:tc>
                  <a:txBody>
                    <a:bodyPr/>
                    <a:lstStyle/>
                    <a:p>
                      <a:pPr algn="ctr" rtl="0" fontAlgn="ctr"/>
                      <a:r>
                        <a:rPr lang="en-MY" sz="1200" b="0" i="0" u="none" strike="noStrike" dirty="0">
                          <a:solidFill>
                            <a:srgbClr val="000000"/>
                          </a:solidFill>
                          <a:effectLst/>
                          <a:latin typeface="Arial" panose="020B0604020202020204" pitchFamily="34" charset="0"/>
                          <a:cs typeface="Arial" panose="020B0604020202020204" pitchFamily="34" charset="0"/>
                        </a:rPr>
                        <a:t>1</a:t>
                      </a:r>
                    </a:p>
                  </a:txBody>
                  <a:tcPr marL="0" marR="0" marT="0" marB="0" anchor="ctr"/>
                </a:tc>
                <a:tc>
                  <a:txBody>
                    <a:bodyPr/>
                    <a:lstStyle/>
                    <a:p>
                      <a:pPr algn="ctr" rtl="0" fontAlgn="ctr"/>
                      <a:r>
                        <a:rPr lang="en-MY" sz="1200" b="0" i="0" u="none" strike="noStrike" dirty="0">
                          <a:solidFill>
                            <a:srgbClr val="000000"/>
                          </a:solidFill>
                          <a:effectLst/>
                          <a:latin typeface="Arial" panose="020B0604020202020204" pitchFamily="34" charset="0"/>
                          <a:cs typeface="Arial" panose="020B0604020202020204" pitchFamily="34" charset="0"/>
                        </a:rPr>
                        <a:t>1,500.00</a:t>
                      </a:r>
                    </a:p>
                  </a:txBody>
                  <a:tcPr marL="0" marR="0" marT="0" marB="0" anchor="ctr"/>
                </a:tc>
                <a:tc>
                  <a:txBody>
                    <a:bodyPr/>
                    <a:lstStyle/>
                    <a:p>
                      <a:pPr algn="r" rtl="0" fontAlgn="ctr"/>
                      <a:r>
                        <a:rPr lang="en-MY" sz="1200" b="0" i="0" u="none" strike="noStrike" dirty="0">
                          <a:solidFill>
                            <a:srgbClr val="000000"/>
                          </a:solidFill>
                          <a:effectLst/>
                          <a:latin typeface="Arial" panose="020B0604020202020204" pitchFamily="34" charset="0"/>
                          <a:cs typeface="Arial" panose="020B0604020202020204" pitchFamily="34" charset="0"/>
                        </a:rPr>
                        <a:t>6,000.00</a:t>
                      </a:r>
                    </a:p>
                  </a:txBody>
                  <a:tcPr marL="0" marR="0" marT="0" marB="0" anchor="ctr"/>
                </a:tc>
              </a:tr>
              <a:tr h="462614">
                <a:tc>
                  <a:txBody>
                    <a:bodyPr/>
                    <a:lstStyle/>
                    <a:p>
                      <a:pPr algn="ctr" rtl="0" fontAlgn="ctr"/>
                      <a:r>
                        <a:rPr lang="en-MY" sz="1200" b="0" i="0" u="none" strike="noStrike" dirty="0">
                          <a:solidFill>
                            <a:srgbClr val="000000"/>
                          </a:solidFill>
                          <a:effectLst/>
                          <a:latin typeface="Arial" panose="020B0604020202020204" pitchFamily="34" charset="0"/>
                          <a:cs typeface="Arial" panose="020B0604020202020204" pitchFamily="34" charset="0"/>
                        </a:rPr>
                        <a:t>4.</a:t>
                      </a:r>
                    </a:p>
                  </a:txBody>
                  <a:tcPr marL="9525" marR="9525" marT="9525" marB="0" anchor="ctr">
                    <a:solidFill>
                      <a:srgbClr val="00B0F0"/>
                    </a:solidFill>
                  </a:tcPr>
                </a:tc>
                <a:tc>
                  <a:txBody>
                    <a:bodyPr/>
                    <a:lstStyle/>
                    <a:p>
                      <a:pPr algn="l" rtl="0" fontAlgn="ctr"/>
                      <a:r>
                        <a:rPr lang="en-MY" sz="1200" b="0" i="1" u="none" strike="noStrike" dirty="0">
                          <a:solidFill>
                            <a:srgbClr val="000000"/>
                          </a:solidFill>
                          <a:effectLst/>
                          <a:latin typeface="Arial" panose="020B0604020202020204" pitchFamily="34" charset="0"/>
                          <a:cs typeface="Arial" panose="020B0604020202020204" pitchFamily="34" charset="0"/>
                        </a:rPr>
                        <a:t>BI</a:t>
                      </a:r>
                      <a:r>
                        <a:rPr lang="en-MY" sz="1200" b="0" i="1" u="none" strike="noStrike" baseline="0" dirty="0">
                          <a:solidFill>
                            <a:srgbClr val="000000"/>
                          </a:solidFill>
                          <a:effectLst/>
                          <a:latin typeface="Arial" panose="020B0604020202020204" pitchFamily="34" charset="0"/>
                          <a:cs typeface="Arial" panose="020B0604020202020204" pitchFamily="34" charset="0"/>
                        </a:rPr>
                        <a:t> Management</a:t>
                      </a:r>
                      <a:endParaRPr lang="en-MY"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rtl="0" fontAlgn="ctr"/>
                      <a:r>
                        <a:rPr lang="en-MY" sz="1200" b="0" i="0" u="none" strike="noStrike" dirty="0">
                          <a:solidFill>
                            <a:srgbClr val="000000"/>
                          </a:solidFill>
                          <a:effectLst/>
                          <a:latin typeface="Arial" panose="020B0604020202020204" pitchFamily="34" charset="0"/>
                          <a:cs typeface="Arial" panose="020B0604020202020204" pitchFamily="34" charset="0"/>
                        </a:rPr>
                        <a:t>8</a:t>
                      </a:r>
                    </a:p>
                  </a:txBody>
                  <a:tcPr marL="0" marR="0" marT="0" marB="0" anchor="ctr"/>
                </a:tc>
                <a:tc>
                  <a:txBody>
                    <a:bodyPr/>
                    <a:lstStyle/>
                    <a:p>
                      <a:pPr algn="ctr" rtl="0" fontAlgn="ctr"/>
                      <a:r>
                        <a:rPr lang="en-MY" sz="1200" b="0" i="0" u="none" strike="noStrike" dirty="0">
                          <a:solidFill>
                            <a:srgbClr val="000000"/>
                          </a:solidFill>
                          <a:effectLst/>
                          <a:latin typeface="Arial" panose="020B0604020202020204" pitchFamily="34" charset="0"/>
                          <a:cs typeface="Arial" panose="020B0604020202020204" pitchFamily="34" charset="0"/>
                        </a:rPr>
                        <a:t>3</a:t>
                      </a:r>
                    </a:p>
                  </a:txBody>
                  <a:tcPr marL="0" marR="0" marT="0" marB="0" anchor="ctr"/>
                </a:tc>
                <a:tc>
                  <a:txBody>
                    <a:bodyPr/>
                    <a:lstStyle/>
                    <a:p>
                      <a:pPr algn="ctr" rtl="0" fontAlgn="ctr"/>
                      <a:r>
                        <a:rPr lang="en-MY" sz="1200" b="0" i="0" u="none" strike="noStrike" dirty="0">
                          <a:solidFill>
                            <a:srgbClr val="000000"/>
                          </a:solidFill>
                          <a:effectLst/>
                          <a:latin typeface="Arial" panose="020B0604020202020204" pitchFamily="34" charset="0"/>
                          <a:cs typeface="Arial" panose="020B0604020202020204" pitchFamily="34" charset="0"/>
                        </a:rPr>
                        <a:t>1</a:t>
                      </a:r>
                    </a:p>
                  </a:txBody>
                  <a:tcPr marL="0" marR="0" marT="0" marB="0" anchor="ctr"/>
                </a:tc>
                <a:tc>
                  <a:txBody>
                    <a:bodyPr/>
                    <a:lstStyle/>
                    <a:p>
                      <a:pPr algn="ctr" rtl="0" fontAlgn="ctr"/>
                      <a:r>
                        <a:rPr lang="en-MY" sz="1200" b="0" i="0" u="none" strike="noStrike" dirty="0">
                          <a:solidFill>
                            <a:srgbClr val="000000"/>
                          </a:solidFill>
                          <a:effectLst/>
                          <a:latin typeface="Arial" panose="020B0604020202020204" pitchFamily="34" charset="0"/>
                          <a:cs typeface="Arial" panose="020B0604020202020204" pitchFamily="34" charset="0"/>
                        </a:rPr>
                        <a:t>2,000.00</a:t>
                      </a:r>
                    </a:p>
                  </a:txBody>
                  <a:tcPr marL="0" marR="0" marT="0" marB="0" anchor="ctr"/>
                </a:tc>
                <a:tc>
                  <a:txBody>
                    <a:bodyPr/>
                    <a:lstStyle/>
                    <a:p>
                      <a:pPr algn="r" rtl="0" fontAlgn="ctr"/>
                      <a:r>
                        <a:rPr lang="en-MY" sz="1200" b="0" i="0" u="none" strike="noStrike" dirty="0">
                          <a:solidFill>
                            <a:srgbClr val="000000"/>
                          </a:solidFill>
                          <a:effectLst/>
                          <a:latin typeface="Arial" panose="020B0604020202020204" pitchFamily="34" charset="0"/>
                          <a:cs typeface="Arial" panose="020B0604020202020204" pitchFamily="34" charset="0"/>
                        </a:rPr>
                        <a:t>16,000.00</a:t>
                      </a:r>
                    </a:p>
                  </a:txBody>
                  <a:tcPr marL="0" marR="0" marT="0" marB="0" anchor="ctr"/>
                </a:tc>
                <a:extLst>
                  <a:ext uri="{0D108BD9-81ED-4DB2-BD59-A6C34878D82A}">
                    <a16:rowId xmlns:a16="http://schemas.microsoft.com/office/drawing/2014/main" xmlns="" val="10003"/>
                  </a:ext>
                </a:extLst>
              </a:tr>
            </a:tbl>
          </a:graphicData>
        </a:graphic>
      </p:graphicFrame>
      <p:sp>
        <p:nvSpPr>
          <p:cNvPr id="6" name="TextBox 6"/>
          <p:cNvSpPr txBox="1">
            <a:spLocks noChangeArrowheads="1"/>
          </p:cNvSpPr>
          <p:nvPr/>
        </p:nvSpPr>
        <p:spPr bwMode="auto">
          <a:xfrm>
            <a:off x="1524001" y="764704"/>
            <a:ext cx="91439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a:buFont typeface="Arial" pitchFamily="34" charset="0"/>
              <a:buNone/>
            </a:pPr>
            <a:r>
              <a:rPr lang="en-US" altLang="ms-MY" sz="2000" b="1" u="sng" dirty="0" err="1">
                <a:latin typeface="Arial" panose="020B0604020202020204" pitchFamily="34" charset="0"/>
                <a:cs typeface="Arial" panose="020B0604020202020204" pitchFamily="34" charset="0"/>
              </a:rPr>
              <a:t>Perincian</a:t>
            </a:r>
            <a:r>
              <a:rPr lang="en-US" altLang="ms-MY" sz="2000" b="1" u="sng" dirty="0">
                <a:latin typeface="Arial" panose="020B0604020202020204" pitchFamily="34" charset="0"/>
                <a:cs typeface="Arial" panose="020B0604020202020204" pitchFamily="34" charset="0"/>
              </a:rPr>
              <a:t> </a:t>
            </a:r>
            <a:r>
              <a:rPr lang="en-US" altLang="ms-MY" sz="2000" b="1" u="sng" dirty="0" err="1">
                <a:latin typeface="Arial" panose="020B0604020202020204" pitchFamily="34" charset="0"/>
                <a:cs typeface="Arial" panose="020B0604020202020204" pitchFamily="34" charset="0"/>
              </a:rPr>
              <a:t>Peruntukan</a:t>
            </a:r>
            <a:r>
              <a:rPr lang="en-US" altLang="ms-MY" sz="2000" dirty="0">
                <a:latin typeface="Arial" panose="020B0604020202020204" pitchFamily="34" charset="0"/>
                <a:cs typeface="Arial" panose="020B0604020202020204" pitchFamily="34" charset="0"/>
              </a:rPr>
              <a:t>: </a:t>
            </a:r>
          </a:p>
        </p:txBody>
      </p:sp>
      <p:sp>
        <p:nvSpPr>
          <p:cNvPr id="7" name="Text Placeholder 10"/>
          <p:cNvSpPr txBox="1">
            <a:spLocks/>
          </p:cNvSpPr>
          <p:nvPr/>
        </p:nvSpPr>
        <p:spPr>
          <a:xfrm>
            <a:off x="1524000" y="-27384"/>
            <a:ext cx="9144000" cy="756215"/>
          </a:xfrm>
          <a:prstGeom prst="rect">
            <a:avLst/>
          </a:prstGeom>
        </p:spPr>
        <p:txBody>
          <a:bodyPr vert="horz" lIns="68580" tIns="34290" rIns="68580" bIns="34290" rtlCol="0" anchor="ct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b="1" dirty="0">
                <a:latin typeface="Arial" pitchFamily="34" charset="0"/>
                <a:ea typeface="ＭＳ Ｐゴシック" pitchFamily="34" charset="-128"/>
                <a:cs typeface="Arial" pitchFamily="34" charset="0"/>
              </a:rPr>
              <a:t>MAKLUMAT PERUNTUKAN</a:t>
            </a:r>
            <a:endParaRPr lang="ms-MY" b="1" dirty="0">
              <a:latin typeface="Arial" pitchFamily="34" charset="0"/>
              <a:ea typeface="ＭＳ Ｐゴシック" pitchFamily="34" charset="-128"/>
              <a:cs typeface="Arial" pitchFamily="34" charset="0"/>
            </a:endParaRPr>
          </a:p>
        </p:txBody>
      </p:sp>
      <p:sp>
        <p:nvSpPr>
          <p:cNvPr id="5" name="Slide Number Placeholder 4"/>
          <p:cNvSpPr>
            <a:spLocks noGrp="1"/>
          </p:cNvSpPr>
          <p:nvPr>
            <p:ph type="sldNum" sz="quarter" idx="12"/>
          </p:nvPr>
        </p:nvSpPr>
        <p:spPr>
          <a:xfrm>
            <a:off x="8534399" y="-27384"/>
            <a:ext cx="2133600" cy="365125"/>
          </a:xfrm>
        </p:spPr>
        <p:txBody>
          <a:bodyPr/>
          <a:lstStyle/>
          <a:p>
            <a:pPr>
              <a:defRPr/>
            </a:pPr>
            <a:fld id="{1B09AB17-F647-4A22-A4B0-5AFB6B343795}" type="slidenum">
              <a:rPr lang="ms-MY" smtClean="0"/>
              <a:pPr>
                <a:defRPr/>
              </a:pPr>
              <a:t>51</a:t>
            </a:fld>
            <a:r>
              <a:rPr lang="ms-MY" dirty="0" smtClean="0"/>
              <a:t> / 63</a:t>
            </a:r>
            <a:endParaRPr lang="ms-MY" dirty="0"/>
          </a:p>
        </p:txBody>
      </p:sp>
      <p:graphicFrame>
        <p:nvGraphicFramePr>
          <p:cNvPr id="2" name="Table 1"/>
          <p:cNvGraphicFramePr>
            <a:graphicFrameLocks noGrp="1"/>
          </p:cNvGraphicFramePr>
          <p:nvPr>
            <p:extLst>
              <p:ext uri="{D42A27DB-BD31-4B8C-83A1-F6EECF244321}">
                <p14:modId xmlns:p14="http://schemas.microsoft.com/office/powerpoint/2010/main" val="3708962673"/>
              </p:ext>
            </p:extLst>
          </p:nvPr>
        </p:nvGraphicFramePr>
        <p:xfrm>
          <a:off x="2135559" y="5149378"/>
          <a:ext cx="7920880" cy="1113948"/>
        </p:xfrm>
        <a:graphic>
          <a:graphicData uri="http://schemas.openxmlformats.org/drawingml/2006/table">
            <a:tbl>
              <a:tblPr firstRow="1" firstCol="1" bandRow="1">
                <a:tableStyleId>{5C22544A-7EE6-4342-B048-85BDC9FD1C3A}</a:tableStyleId>
              </a:tblPr>
              <a:tblGrid>
                <a:gridCol w="417350"/>
                <a:gridCol w="1841353"/>
                <a:gridCol w="1055002"/>
                <a:gridCol w="1000920"/>
                <a:gridCol w="1030357"/>
                <a:gridCol w="1063730"/>
                <a:gridCol w="1512168"/>
              </a:tblGrid>
              <a:tr h="471427">
                <a:tc>
                  <a:txBody>
                    <a:bodyPr/>
                    <a:lstStyle/>
                    <a:p>
                      <a:pPr marL="90170" algn="ctr">
                        <a:lnSpc>
                          <a:spcPct val="100000"/>
                        </a:lnSpc>
                        <a:spcAft>
                          <a:spcPts val="0"/>
                        </a:spcAft>
                      </a:pPr>
                      <a:r>
                        <a:rPr lang="ms-MY" sz="1200" dirty="0">
                          <a:solidFill>
                            <a:schemeClr val="tx1"/>
                          </a:solidFill>
                          <a:effectLst/>
                          <a:latin typeface="Arial" panose="020B0604020202020204" pitchFamily="34" charset="0"/>
                          <a:cs typeface="Arial" panose="020B0604020202020204" pitchFamily="34" charset="0"/>
                        </a:rPr>
                        <a:t>BIL.</a:t>
                      </a: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200" b="1" dirty="0">
                          <a:solidFill>
                            <a:schemeClr val="tx1"/>
                          </a:solidFill>
                          <a:effectLst/>
                          <a:latin typeface="Arial" panose="020B0604020202020204" pitchFamily="34" charset="0"/>
                          <a:cs typeface="Arial" panose="020B0604020202020204" pitchFamily="34" charset="0"/>
                        </a:rPr>
                        <a:t>PERKARA</a:t>
                      </a:r>
                      <a:endParaRPr lang="ms-MY" sz="1200" b="1"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marL="26670" algn="ctr">
                        <a:lnSpc>
                          <a:spcPct val="100000"/>
                        </a:lnSpc>
                        <a:spcAft>
                          <a:spcPts val="0"/>
                        </a:spcAft>
                      </a:pPr>
                      <a:r>
                        <a:rPr lang="ms-MY" sz="1200" b="1" dirty="0">
                          <a:solidFill>
                            <a:schemeClr val="tx1"/>
                          </a:solidFill>
                          <a:effectLst/>
                          <a:latin typeface="Arial" panose="020B0604020202020204" pitchFamily="34" charset="0"/>
                          <a:ea typeface="Times New Roman"/>
                          <a:cs typeface="Arial" panose="020B0604020202020204" pitchFamily="34" charset="0"/>
                        </a:rPr>
                        <a:t>BILANGAN</a:t>
                      </a:r>
                      <a:r>
                        <a:rPr lang="ms-MY" sz="1200" b="1" baseline="0" dirty="0">
                          <a:solidFill>
                            <a:schemeClr val="tx1"/>
                          </a:solidFill>
                          <a:effectLst/>
                          <a:latin typeface="Arial" panose="020B0604020202020204" pitchFamily="34" charset="0"/>
                          <a:ea typeface="Times New Roman"/>
                          <a:cs typeface="Arial" panose="020B0604020202020204" pitchFamily="34" charset="0"/>
                        </a:rPr>
                        <a:t> </a:t>
                      </a:r>
                      <a:r>
                        <a:rPr lang="ms-MY" sz="1200" b="1" dirty="0">
                          <a:solidFill>
                            <a:schemeClr val="tx1"/>
                          </a:solidFill>
                          <a:effectLst/>
                          <a:latin typeface="Arial" panose="020B0604020202020204" pitchFamily="34" charset="0"/>
                          <a:ea typeface="Times New Roman"/>
                          <a:cs typeface="Arial" panose="020B0604020202020204" pitchFamily="34" charset="0"/>
                        </a:rPr>
                        <a:t>PESERTA </a:t>
                      </a:r>
                      <a:r>
                        <a:rPr lang="ms-MY" sz="1200" b="1" baseline="0" dirty="0">
                          <a:solidFill>
                            <a:schemeClr val="tx1"/>
                          </a:solidFill>
                          <a:effectLst/>
                          <a:latin typeface="Arial" panose="020B0604020202020204" pitchFamily="34" charset="0"/>
                          <a:ea typeface="Times New Roman"/>
                          <a:cs typeface="Arial" panose="020B0604020202020204" pitchFamily="34" charset="0"/>
                        </a:rPr>
                        <a:t> (PER </a:t>
                      </a:r>
                      <a:r>
                        <a:rPr lang="ms-MY" sz="1200" b="1" dirty="0">
                          <a:solidFill>
                            <a:schemeClr val="tx1"/>
                          </a:solidFill>
                          <a:effectLst/>
                          <a:latin typeface="Arial" panose="020B0604020202020204" pitchFamily="34" charset="0"/>
                          <a:ea typeface="Times New Roman"/>
                          <a:cs typeface="Arial" panose="020B0604020202020204" pitchFamily="34" charset="0"/>
                        </a:rPr>
                        <a:t>SESI)</a:t>
                      </a:r>
                    </a:p>
                  </a:txBody>
                  <a:tcPr marL="0" marR="0" marT="0" marB="0" anchor="ctr">
                    <a:solidFill>
                      <a:srgbClr val="00B0F0"/>
                    </a:solidFill>
                  </a:tcPr>
                </a:tc>
                <a:tc>
                  <a:txBody>
                    <a:bodyPr/>
                    <a:lstStyle/>
                    <a:p>
                      <a:pPr marL="26670" algn="ctr">
                        <a:lnSpc>
                          <a:spcPct val="100000"/>
                        </a:lnSpc>
                        <a:spcAft>
                          <a:spcPts val="0"/>
                        </a:spcAft>
                      </a:pPr>
                      <a:r>
                        <a:rPr lang="ms-MY" sz="1200" b="1" dirty="0">
                          <a:solidFill>
                            <a:schemeClr val="tx1"/>
                          </a:solidFill>
                          <a:effectLst/>
                          <a:latin typeface="Arial" panose="020B0604020202020204" pitchFamily="34" charset="0"/>
                          <a:ea typeface="Times New Roman"/>
                          <a:cs typeface="Arial" panose="020B0604020202020204" pitchFamily="34" charset="0"/>
                        </a:rPr>
                        <a:t>TEMPOH (HARI)</a:t>
                      </a:r>
                    </a:p>
                    <a:p>
                      <a:pPr marL="26670" algn="ctr">
                        <a:lnSpc>
                          <a:spcPct val="100000"/>
                        </a:lnSpc>
                        <a:spcAft>
                          <a:spcPts val="0"/>
                        </a:spcAft>
                      </a:pPr>
                      <a:r>
                        <a:rPr lang="en-US" sz="1200" b="1" dirty="0">
                          <a:solidFill>
                            <a:schemeClr val="tx1"/>
                          </a:solidFill>
                          <a:effectLst/>
                          <a:latin typeface="Arial" panose="020B0604020202020204" pitchFamily="34" charset="0"/>
                          <a:ea typeface="Times New Roman"/>
                          <a:cs typeface="Arial" panose="020B0604020202020204" pitchFamily="34" charset="0"/>
                        </a:rPr>
                        <a:t>(PER SESI)</a:t>
                      </a:r>
                      <a:endParaRPr lang="ms-MY" sz="1200" b="1"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solidFill>
                      <a:srgbClr val="00B0F0"/>
                    </a:solidFill>
                  </a:tcPr>
                </a:tc>
                <a:tc>
                  <a:txBody>
                    <a:bodyPr/>
                    <a:lstStyle/>
                    <a:p>
                      <a:pPr marL="26670" algn="ctr">
                        <a:lnSpc>
                          <a:spcPct val="100000"/>
                        </a:lnSpc>
                        <a:spcAft>
                          <a:spcPts val="0"/>
                        </a:spcAft>
                      </a:pPr>
                      <a:r>
                        <a:rPr lang="ms-MY" sz="1200" b="1" dirty="0">
                          <a:solidFill>
                            <a:schemeClr val="tx1"/>
                          </a:solidFill>
                          <a:effectLst/>
                          <a:latin typeface="Arial" panose="020B0604020202020204" pitchFamily="34" charset="0"/>
                          <a:ea typeface="Times New Roman"/>
                          <a:cs typeface="Arial" panose="020B0604020202020204" pitchFamily="34" charset="0"/>
                        </a:rPr>
                        <a:t>BILANGAN SESI</a:t>
                      </a:r>
                    </a:p>
                  </a:txBody>
                  <a:tcPr marL="7142" marR="7142" marT="7143" marB="0" anchor="ctr">
                    <a:solidFill>
                      <a:srgbClr val="00B0F0"/>
                    </a:solidFill>
                  </a:tcPr>
                </a:tc>
                <a:tc>
                  <a:txBody>
                    <a:bodyPr/>
                    <a:lstStyle/>
                    <a:p>
                      <a:pPr algn="ctr">
                        <a:lnSpc>
                          <a:spcPct val="100000"/>
                        </a:lnSpc>
                        <a:spcAft>
                          <a:spcPts val="0"/>
                        </a:spcAft>
                      </a:pPr>
                      <a:r>
                        <a:rPr lang="ms-MY" sz="1200" b="1" dirty="0">
                          <a:solidFill>
                            <a:schemeClr val="tx1"/>
                          </a:solidFill>
                          <a:effectLst/>
                          <a:latin typeface="Arial" panose="020B0604020202020204" pitchFamily="34" charset="0"/>
                          <a:cs typeface="Arial" panose="020B0604020202020204" pitchFamily="34" charset="0"/>
                        </a:rPr>
                        <a:t>HARGA </a:t>
                      </a:r>
                    </a:p>
                    <a:p>
                      <a:pPr algn="ctr">
                        <a:lnSpc>
                          <a:spcPct val="100000"/>
                        </a:lnSpc>
                        <a:spcAft>
                          <a:spcPts val="0"/>
                        </a:spcAft>
                      </a:pPr>
                      <a:r>
                        <a:rPr lang="ms-MY" sz="1200" b="1" dirty="0">
                          <a:solidFill>
                            <a:schemeClr val="tx1"/>
                          </a:solidFill>
                          <a:effectLst/>
                          <a:latin typeface="Arial" panose="020B0604020202020204" pitchFamily="34" charset="0"/>
                          <a:cs typeface="Arial" panose="020B0604020202020204" pitchFamily="34" charset="0"/>
                        </a:rPr>
                        <a:t>PER </a:t>
                      </a:r>
                      <a:r>
                        <a:rPr lang="ms-MY" sz="1200" b="1" dirty="0" smtClean="0">
                          <a:solidFill>
                            <a:schemeClr val="tx1"/>
                          </a:solidFill>
                          <a:effectLst/>
                          <a:latin typeface="Arial" panose="020B0604020202020204" pitchFamily="34" charset="0"/>
                          <a:cs typeface="Arial" panose="020B0604020202020204" pitchFamily="34" charset="0"/>
                        </a:rPr>
                        <a:t>SESI (</a:t>
                      </a:r>
                      <a:r>
                        <a:rPr lang="ms-MY" sz="1200" b="1" dirty="0">
                          <a:solidFill>
                            <a:schemeClr val="tx1"/>
                          </a:solidFill>
                          <a:effectLst/>
                          <a:latin typeface="Arial" panose="020B0604020202020204" pitchFamily="34" charset="0"/>
                          <a:cs typeface="Arial" panose="020B0604020202020204" pitchFamily="34" charset="0"/>
                        </a:rPr>
                        <a:t>RM)</a:t>
                      </a:r>
                      <a:endParaRPr lang="ms-MY" sz="1200" b="1"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solidFill>
                      <a:srgbClr val="00B0F0"/>
                    </a:solidFill>
                  </a:tcPr>
                </a:tc>
                <a:tc>
                  <a:txBody>
                    <a:bodyPr/>
                    <a:lstStyle/>
                    <a:p>
                      <a:pPr algn="ctr">
                        <a:lnSpc>
                          <a:spcPct val="100000"/>
                        </a:lnSpc>
                        <a:spcAft>
                          <a:spcPts val="0"/>
                        </a:spcAft>
                      </a:pPr>
                      <a:r>
                        <a:rPr lang="ms-MY" sz="1200" b="1" dirty="0">
                          <a:solidFill>
                            <a:schemeClr val="tx1"/>
                          </a:solidFill>
                          <a:effectLst/>
                          <a:latin typeface="Arial" panose="020B0604020202020204" pitchFamily="34" charset="0"/>
                          <a:cs typeface="Arial" panose="020B0604020202020204" pitchFamily="34" charset="0"/>
                        </a:rPr>
                        <a:t>JUMLAH</a:t>
                      </a:r>
                    </a:p>
                    <a:p>
                      <a:pPr algn="ctr">
                        <a:lnSpc>
                          <a:spcPct val="100000"/>
                        </a:lnSpc>
                        <a:spcAft>
                          <a:spcPts val="0"/>
                        </a:spcAft>
                      </a:pPr>
                      <a:r>
                        <a:rPr lang="ms-MY" sz="1200" b="1" dirty="0">
                          <a:solidFill>
                            <a:schemeClr val="tx1"/>
                          </a:solidFill>
                          <a:effectLst/>
                          <a:latin typeface="Arial" panose="020B0604020202020204" pitchFamily="34" charset="0"/>
                          <a:cs typeface="Arial" panose="020B0604020202020204" pitchFamily="34" charset="0"/>
                        </a:rPr>
                        <a:t>(RM)</a:t>
                      </a:r>
                      <a:endParaRPr lang="ms-MY" sz="1200" b="1" dirty="0">
                        <a:solidFill>
                          <a:schemeClr val="tx1"/>
                        </a:solidFill>
                        <a:effectLst/>
                        <a:latin typeface="Arial" panose="020B0604020202020204" pitchFamily="34" charset="0"/>
                        <a:ea typeface="Times New Roman"/>
                        <a:cs typeface="Arial" panose="020B0604020202020204" pitchFamily="34" charset="0"/>
                      </a:endParaRPr>
                    </a:p>
                  </a:txBody>
                  <a:tcPr marL="7142" marR="7142" marT="7143" marB="0" anchor="ctr">
                    <a:solidFill>
                      <a:srgbClr val="00B0F0"/>
                    </a:solidFill>
                  </a:tcPr>
                </a:tc>
              </a:tr>
              <a:tr h="471427">
                <a:tc>
                  <a:txBody>
                    <a:bodyPr/>
                    <a:lstStyle/>
                    <a:p>
                      <a:pPr algn="ctr" rtl="0" fontAlgn="ctr"/>
                      <a:r>
                        <a:rPr lang="en-MY" sz="1200" b="0" i="0" u="none" strike="noStrike" dirty="0">
                          <a:solidFill>
                            <a:srgbClr val="000000"/>
                          </a:solidFill>
                          <a:effectLst/>
                          <a:latin typeface="Arial" panose="020B0604020202020204" pitchFamily="34" charset="0"/>
                          <a:cs typeface="Arial" panose="020B0604020202020204" pitchFamily="34" charset="0"/>
                        </a:rPr>
                        <a:t>5.</a:t>
                      </a:r>
                    </a:p>
                  </a:txBody>
                  <a:tcPr marL="9525" marR="9525" marT="9525" marB="0" anchor="ctr">
                    <a:solidFill>
                      <a:srgbClr val="00B0F0"/>
                    </a:solidFill>
                  </a:tcPr>
                </a:tc>
                <a:tc>
                  <a:txBody>
                    <a:bodyPr/>
                    <a:lstStyle/>
                    <a:p>
                      <a:pPr algn="l" rtl="0" fontAlgn="ctr"/>
                      <a:r>
                        <a:rPr lang="en-US" sz="1200" b="0" i="1" u="none" strike="noStrike" baseline="0" dirty="0">
                          <a:solidFill>
                            <a:srgbClr val="000000"/>
                          </a:solidFill>
                          <a:effectLst/>
                          <a:latin typeface="Arial" panose="020B0604020202020204" pitchFamily="34" charset="0"/>
                          <a:cs typeface="Arial" panose="020B0604020202020204" pitchFamily="34" charset="0"/>
                        </a:rPr>
                        <a:t>User </a:t>
                      </a:r>
                      <a:r>
                        <a:rPr lang="en-US" sz="1200" b="0" i="1" u="none" strike="noStrike" baseline="0" dirty="0" smtClean="0">
                          <a:solidFill>
                            <a:srgbClr val="000000"/>
                          </a:solidFill>
                          <a:effectLst/>
                          <a:latin typeface="Arial" panose="020B0604020202020204" pitchFamily="34" charset="0"/>
                          <a:cs typeface="Arial" panose="020B0604020202020204" pitchFamily="34" charset="0"/>
                        </a:rPr>
                        <a:t>Training</a:t>
                      </a:r>
                    </a:p>
                    <a:p>
                      <a:pPr algn="l" rtl="0" fontAlgn="ctr"/>
                      <a:r>
                        <a:rPr lang="en-US" sz="1200" b="0" i="1" u="none" strike="noStrike" baseline="0" dirty="0" smtClean="0">
                          <a:solidFill>
                            <a:srgbClr val="000000"/>
                          </a:solidFill>
                          <a:effectLst/>
                          <a:latin typeface="Arial" panose="020B0604020202020204" pitchFamily="34" charset="0"/>
                          <a:cs typeface="Arial" panose="020B0604020202020204" pitchFamily="34" charset="0"/>
                        </a:rPr>
                        <a:t>(Train </a:t>
                      </a:r>
                      <a:r>
                        <a:rPr lang="en-US" sz="1200" b="0" i="1" u="none" strike="noStrike" baseline="0" dirty="0">
                          <a:solidFill>
                            <a:srgbClr val="000000"/>
                          </a:solidFill>
                          <a:effectLst/>
                          <a:latin typeface="Arial" panose="020B0604020202020204" pitchFamily="34" charset="0"/>
                          <a:cs typeface="Arial" panose="020B0604020202020204" pitchFamily="34" charset="0"/>
                        </a:rPr>
                        <a:t>the trainer concept</a:t>
                      </a:r>
                      <a:r>
                        <a:rPr lang="en-US" sz="1200" b="0" i="1" u="none" strike="noStrike" baseline="0" dirty="0" smtClean="0">
                          <a:solidFill>
                            <a:srgbClr val="000000"/>
                          </a:solidFill>
                          <a:effectLst/>
                          <a:latin typeface="Arial" panose="020B0604020202020204" pitchFamily="34" charset="0"/>
                          <a:cs typeface="Arial" panose="020B0604020202020204" pitchFamily="34" charset="0"/>
                        </a:rPr>
                        <a:t>)</a:t>
                      </a:r>
                    </a:p>
                    <a:p>
                      <a:pPr algn="l" rtl="0" fontAlgn="ctr"/>
                      <a:r>
                        <a:rPr lang="en-US" sz="1200" b="0" i="1" u="none" strike="noStrike" baseline="0" smtClean="0">
                          <a:solidFill>
                            <a:srgbClr val="000000"/>
                          </a:solidFill>
                          <a:effectLst/>
                          <a:latin typeface="Arial" panose="020B0604020202020204" pitchFamily="34" charset="0"/>
                          <a:cs typeface="Arial" panose="020B0604020202020204" pitchFamily="34" charset="0"/>
                        </a:rPr>
                        <a:t>(4 sesi x RM5,000.00)</a:t>
                      </a:r>
                      <a:endParaRPr lang="en-US" sz="1200" b="0" i="1" u="none" strike="noStrike" baseline="0"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rtl="0" fontAlgn="ctr"/>
                      <a:r>
                        <a:rPr lang="en-US" sz="1200" b="0" i="0" u="none" strike="noStrike" dirty="0" smtClean="0">
                          <a:solidFill>
                            <a:srgbClr val="000000"/>
                          </a:solidFill>
                          <a:effectLst/>
                          <a:latin typeface="Arial" panose="020B0604020202020204" pitchFamily="34" charset="0"/>
                          <a:cs typeface="Arial" panose="020B0604020202020204" pitchFamily="34" charset="0"/>
                        </a:rPr>
                        <a:t>20</a:t>
                      </a:r>
                      <a:endParaRPr lang="en-MY" sz="1200" b="0" i="0" u="none" strike="noStrike" dirty="0">
                        <a:solidFill>
                          <a:srgbClr val="000000"/>
                        </a:solidFill>
                        <a:effectLst/>
                        <a:latin typeface="Arial" panose="020B0604020202020204" pitchFamily="34" charset="0"/>
                        <a:cs typeface="Arial" panose="020B0604020202020204" pitchFamily="34" charset="0"/>
                      </a:endParaRPr>
                    </a:p>
                  </a:txBody>
                  <a:tcPr marL="0" marR="0" marT="0" marB="0" anchor="ctr"/>
                </a:tc>
                <a:tc>
                  <a:txBody>
                    <a:bodyPr/>
                    <a:lstStyle/>
                    <a:p>
                      <a:pPr algn="ctr" rtl="0" fontAlgn="ctr"/>
                      <a:r>
                        <a:rPr lang="en-US" sz="1200" b="0" i="0" u="none" strike="noStrike" dirty="0" smtClean="0">
                          <a:solidFill>
                            <a:srgbClr val="000000"/>
                          </a:solidFill>
                          <a:effectLst/>
                          <a:latin typeface="Arial" panose="020B0604020202020204" pitchFamily="34" charset="0"/>
                          <a:cs typeface="Arial" panose="020B0604020202020204" pitchFamily="34" charset="0"/>
                        </a:rPr>
                        <a:t>2</a:t>
                      </a:r>
                      <a:endParaRPr lang="en-MY" sz="1200" b="0" i="0" u="none" strike="noStrike" dirty="0">
                        <a:solidFill>
                          <a:srgbClr val="000000"/>
                        </a:solidFill>
                        <a:effectLst/>
                        <a:latin typeface="Arial" panose="020B0604020202020204" pitchFamily="34" charset="0"/>
                        <a:cs typeface="Arial" panose="020B0604020202020204" pitchFamily="34" charset="0"/>
                      </a:endParaRPr>
                    </a:p>
                  </a:txBody>
                  <a:tcPr marL="0" marR="0" marT="0" marB="0" anchor="ctr"/>
                </a:tc>
                <a:tc>
                  <a:txBody>
                    <a:bodyPr/>
                    <a:lstStyle/>
                    <a:p>
                      <a:pPr algn="ctr" rtl="0" fontAlgn="ctr"/>
                      <a:r>
                        <a:rPr lang="en-MY" sz="1200" b="0" i="0" u="none" strike="noStrike" dirty="0" smtClean="0">
                          <a:solidFill>
                            <a:srgbClr val="000000"/>
                          </a:solidFill>
                          <a:effectLst/>
                          <a:latin typeface="Arial" panose="020B0604020202020204" pitchFamily="34" charset="0"/>
                          <a:cs typeface="Arial" panose="020B0604020202020204" pitchFamily="34" charset="0"/>
                        </a:rPr>
                        <a:t>4</a:t>
                      </a:r>
                      <a:endParaRPr lang="en-MY" sz="1200" b="0" i="0" u="none" strike="noStrike" dirty="0">
                        <a:solidFill>
                          <a:srgbClr val="000000"/>
                        </a:solidFill>
                        <a:effectLst/>
                        <a:latin typeface="Arial" panose="020B0604020202020204" pitchFamily="34" charset="0"/>
                        <a:cs typeface="Arial" panose="020B0604020202020204" pitchFamily="34" charset="0"/>
                      </a:endParaRPr>
                    </a:p>
                  </a:txBody>
                  <a:tcPr marL="0" marR="0" marT="0" marB="0" anchor="ctr"/>
                </a:tc>
                <a:tc>
                  <a:txBody>
                    <a:bodyPr/>
                    <a:lstStyle/>
                    <a:p>
                      <a:pPr algn="ctr" rtl="0" fontAlgn="ctr"/>
                      <a:r>
                        <a:rPr lang="en-MY" sz="1200" b="0" i="0" u="none" strike="noStrike" smtClean="0">
                          <a:solidFill>
                            <a:srgbClr val="000000"/>
                          </a:solidFill>
                          <a:effectLst/>
                          <a:latin typeface="Arial" panose="020B0604020202020204" pitchFamily="34" charset="0"/>
                          <a:cs typeface="Arial" panose="020B0604020202020204" pitchFamily="34" charset="0"/>
                        </a:rPr>
                        <a:t>5,000.00</a:t>
                      </a:r>
                      <a:endParaRPr lang="en-MY" sz="1200" b="0" i="0" u="none" strike="noStrike" dirty="0">
                        <a:solidFill>
                          <a:srgbClr val="000000"/>
                        </a:solidFill>
                        <a:effectLst/>
                        <a:latin typeface="Arial" panose="020B0604020202020204" pitchFamily="34" charset="0"/>
                        <a:cs typeface="Arial" panose="020B0604020202020204" pitchFamily="34" charset="0"/>
                      </a:endParaRPr>
                    </a:p>
                  </a:txBody>
                  <a:tcPr marL="0" marR="0" marT="0" marB="0" anchor="ctr"/>
                </a:tc>
                <a:tc>
                  <a:txBody>
                    <a:bodyPr/>
                    <a:lstStyle/>
                    <a:p>
                      <a:pPr algn="r" rtl="0" fontAlgn="ctr"/>
                      <a:r>
                        <a:rPr lang="en-MY" sz="1200" b="0" i="0" u="none" strike="noStrike" smtClean="0">
                          <a:solidFill>
                            <a:srgbClr val="000000"/>
                          </a:solidFill>
                          <a:effectLst/>
                          <a:latin typeface="Arial" panose="020B0604020202020204" pitchFamily="34" charset="0"/>
                          <a:cs typeface="Arial" panose="020B0604020202020204" pitchFamily="34" charset="0"/>
                        </a:rPr>
                        <a:t>20,000.00</a:t>
                      </a:r>
                      <a:endParaRPr lang="en-MY" sz="1200" b="0" i="0" u="none" strike="noStrike" dirty="0">
                        <a:solidFill>
                          <a:srgbClr val="000000"/>
                        </a:solidFill>
                        <a:effectLst/>
                        <a:latin typeface="Arial" panose="020B0604020202020204" pitchFamily="34" charset="0"/>
                        <a:cs typeface="Arial" panose="020B0604020202020204" pitchFamily="34" charset="0"/>
                      </a:endParaRPr>
                    </a:p>
                  </a:txBody>
                  <a:tcPr marL="0" marR="0" marT="0" marB="0" anchor="ctr"/>
                </a:tc>
              </a:tr>
            </a:tbl>
          </a:graphicData>
        </a:graphic>
      </p:graphicFrame>
      <p:sp>
        <p:nvSpPr>
          <p:cNvPr id="9" name="Rectangle 8"/>
          <p:cNvSpPr/>
          <p:nvPr/>
        </p:nvSpPr>
        <p:spPr>
          <a:xfrm rot="1448987">
            <a:off x="8224025" y="2305121"/>
            <a:ext cx="3492118" cy="923330"/>
          </a:xfrm>
          <a:prstGeom prst="rect">
            <a:avLst/>
          </a:prstGeom>
          <a:noFill/>
        </p:spPr>
        <p:txBody>
          <a:bodyPr wrap="square" lIns="91440" tIns="45720" rIns="91440" bIns="45720">
            <a:spAutoFit/>
          </a:bodyPr>
          <a:lstStyle/>
          <a:p>
            <a:pPr algn="ctr"/>
            <a:r>
              <a:rPr lang="en-US" sz="5400" b="1"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0" name="Slide Number Placeholder 1"/>
          <p:cNvSpPr txBox="1">
            <a:spLocks/>
          </p:cNvSpPr>
          <p:nvPr/>
        </p:nvSpPr>
        <p:spPr>
          <a:xfrm>
            <a:off x="8610600" y="6356350"/>
            <a:ext cx="2743200" cy="365125"/>
          </a:xfrm>
          <a:prstGeom prst="rect">
            <a:avLst/>
          </a:prstGeom>
        </p:spPr>
        <p:txBody>
          <a:bodyPr vert="horz" lIns="91440" tIns="45720" rIns="91440" bIns="45720" rtlCol="0" anchor="ctr"/>
          <a:lstStyle>
            <a:defPPr>
              <a:defRPr lang="ms-MY"/>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ms-MY" dirty="0" smtClean="0"/>
              <a:t>51</a:t>
            </a:r>
            <a:endParaRPr lang="ms-MY" dirty="0"/>
          </a:p>
        </p:txBody>
      </p:sp>
    </p:spTree>
    <p:extLst>
      <p:ext uri="{BB962C8B-B14F-4D97-AF65-F5344CB8AC3E}">
        <p14:creationId xmlns:p14="http://schemas.microsoft.com/office/powerpoint/2010/main" val="298263805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4086555628"/>
              </p:ext>
            </p:extLst>
          </p:nvPr>
        </p:nvGraphicFramePr>
        <p:xfrm>
          <a:off x="1524000" y="1484314"/>
          <a:ext cx="9144000" cy="3170674"/>
        </p:xfrm>
        <a:graphic>
          <a:graphicData uri="http://schemas.openxmlformats.org/drawingml/2006/table">
            <a:tbl>
              <a:tblPr firstRow="1" firstCol="1" bandRow="1">
                <a:tableStyleId>{5C22544A-7EE6-4342-B048-85BDC9FD1C3A}</a:tableStyleId>
              </a:tblPr>
              <a:tblGrid>
                <a:gridCol w="595266"/>
                <a:gridCol w="3449370"/>
                <a:gridCol w="1296909"/>
                <a:gridCol w="1785796"/>
                <a:gridCol w="2016659"/>
              </a:tblGrid>
              <a:tr h="741251">
                <a:tc>
                  <a:txBody>
                    <a:bodyPr/>
                    <a:lstStyle/>
                    <a:p>
                      <a:pPr marL="90170"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BIL.</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PERKARA</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marL="26670"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KUANTITI</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HARGA SEUNIT</a:t>
                      </a: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7" marB="0" anchor="ctr">
                    <a:solidFill>
                      <a:srgbClr val="00B0F0"/>
                    </a:solidFill>
                  </a:tcPr>
                </a:tc>
                <a:tc>
                  <a:txBody>
                    <a:bodyPr/>
                    <a:lstStyle/>
                    <a:p>
                      <a:pPr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JUMLAH</a:t>
                      </a:r>
                      <a:endParaRPr lang="ms-MY" sz="1400" dirty="0">
                        <a:solidFill>
                          <a:schemeClr val="tx1"/>
                        </a:solidFill>
                        <a:effectLst/>
                        <a:latin typeface="Arial" panose="020B0604020202020204" pitchFamily="34" charset="0"/>
                        <a:cs typeface="Arial" panose="020B0604020202020204" pitchFamily="34" charset="0"/>
                      </a:endParaRP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7" marB="0" anchor="ctr">
                    <a:solidFill>
                      <a:srgbClr val="00B0F0"/>
                    </a:solidFill>
                  </a:tcPr>
                </a:tc>
              </a:tr>
              <a:tr h="286216">
                <a:tc gridSpan="5">
                  <a:txBody>
                    <a:bodyPr/>
                    <a:lstStyle/>
                    <a:p>
                      <a:pPr algn="l" fontAlgn="ctr">
                        <a:lnSpc>
                          <a:spcPts val="1570"/>
                        </a:lnSpc>
                        <a:spcAft>
                          <a:spcPts val="0"/>
                        </a:spcAft>
                      </a:pPr>
                      <a:r>
                        <a:rPr lang="en-MY" sz="1400" kern="1200" smtClean="0">
                          <a:solidFill>
                            <a:schemeClr val="tx1"/>
                          </a:solidFill>
                          <a:effectLst/>
                          <a:latin typeface="Arial" panose="020B0604020202020204" pitchFamily="34" charset="0"/>
                          <a:ea typeface="Times New Roman"/>
                          <a:cs typeface="Arial" panose="020B0604020202020204" pitchFamily="34" charset="0"/>
                        </a:rPr>
                        <a:t>(F) </a:t>
                      </a:r>
                      <a:r>
                        <a:rPr lang="en-MY" sz="1400" kern="1200" dirty="0" smtClean="0">
                          <a:solidFill>
                            <a:schemeClr val="tx1"/>
                          </a:solidFill>
                          <a:effectLst/>
                          <a:latin typeface="Arial" panose="020B0604020202020204" pitchFamily="34" charset="0"/>
                          <a:ea typeface="Times New Roman"/>
                          <a:cs typeface="Arial" panose="020B0604020202020204" pitchFamily="34" charset="0"/>
                        </a:rPr>
                        <a:t>LAIN-LAIN</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7" marB="0" anchor="ctr">
                    <a:solidFill>
                      <a:srgbClr val="00B0F0"/>
                    </a:solidFill>
                  </a:tcPr>
                </a:tc>
                <a:tc hMerge="1">
                  <a:txBody>
                    <a:bodyPr/>
                    <a:lstStyle/>
                    <a:p>
                      <a:pPr fontAlgn="ctr">
                        <a:lnSpc>
                          <a:spcPts val="1570"/>
                        </a:lnSpc>
                        <a:spcAft>
                          <a:spcPts val="0"/>
                        </a:spcAft>
                      </a:pPr>
                      <a:endParaRPr lang="ms-MY" sz="1600" dirty="0">
                        <a:effectLst/>
                        <a:latin typeface="+mj-lt"/>
                        <a:ea typeface="Times New Roman"/>
                      </a:endParaRPr>
                    </a:p>
                  </a:txBody>
                  <a:tcPr marL="9523" marR="9523" marT="9527" marB="0" anchor="ctr"/>
                </a:tc>
                <a:tc hMerge="1">
                  <a:txBody>
                    <a:bodyPr/>
                    <a:lstStyle/>
                    <a:p>
                      <a:endParaRPr lang="ms-MY"/>
                    </a:p>
                  </a:txBody>
                  <a:tcPr/>
                </a:tc>
                <a:tc hMerge="1">
                  <a:txBody>
                    <a:bodyPr/>
                    <a:lstStyle/>
                    <a:p>
                      <a:endParaRPr lang="ms-MY"/>
                    </a:p>
                  </a:txBody>
                  <a:tcPr/>
                </a:tc>
                <a:tc hMerge="1">
                  <a:txBody>
                    <a:bodyPr/>
                    <a:lstStyle/>
                    <a:p>
                      <a:endParaRPr lang="ms-MY"/>
                    </a:p>
                  </a:txBody>
                  <a:tcPr/>
                </a:tc>
              </a:tr>
              <a:tr h="269130">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1.</a:t>
                      </a:r>
                      <a:endParaRPr lang="ms-MY" sz="1400" dirty="0">
                        <a:effectLst/>
                        <a:latin typeface="Arial" panose="020B0604020202020204" pitchFamily="34" charset="0"/>
                        <a:ea typeface="Times New Roman"/>
                        <a:cs typeface="Arial" panose="020B0604020202020204" pitchFamily="34" charset="0"/>
                      </a:endParaRPr>
                    </a:p>
                  </a:txBody>
                  <a:tcPr marL="9523" marR="9523" marT="9527" marB="0" anchor="ctr">
                    <a:solidFill>
                      <a:srgbClr val="00B0F0"/>
                    </a:solidFill>
                  </a:tcPr>
                </a:tc>
                <a:tc>
                  <a:txBody>
                    <a:bodyPr/>
                    <a:lstStyle/>
                    <a:p>
                      <a:pPr fontAlgn="ctr">
                        <a:lnSpc>
                          <a:spcPts val="1570"/>
                        </a:lnSpc>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7"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a:latin typeface="Arial" panose="020B0604020202020204" pitchFamily="34" charset="0"/>
                        <a:cs typeface="Arial" panose="020B0604020202020204" pitchFamily="34" charset="0"/>
                      </a:endParaRPr>
                    </a:p>
                  </a:txBody>
                  <a:tcPr/>
                </a:tc>
              </a:tr>
              <a:tr h="269130">
                <a:tc>
                  <a:txBody>
                    <a:bodyPr/>
                    <a:lstStyle/>
                    <a:p>
                      <a:pPr algn="ctr" fontAlgn="ctr">
                        <a:lnSpc>
                          <a:spcPts val="1570"/>
                        </a:lnSpc>
                        <a:spcAft>
                          <a:spcPts val="0"/>
                        </a:spcAft>
                      </a:pPr>
                      <a:r>
                        <a:rPr lang="en-MY" sz="1400" kern="1200">
                          <a:effectLst/>
                          <a:latin typeface="Arial" panose="020B0604020202020204" pitchFamily="34" charset="0"/>
                          <a:ea typeface="Times New Roman"/>
                          <a:cs typeface="Arial" panose="020B0604020202020204" pitchFamily="34" charset="0"/>
                        </a:rPr>
                        <a:t>2.</a:t>
                      </a:r>
                      <a:endParaRPr lang="ms-MY" sz="1400">
                        <a:effectLst/>
                        <a:latin typeface="Arial" panose="020B0604020202020204" pitchFamily="34" charset="0"/>
                        <a:ea typeface="Times New Roman"/>
                        <a:cs typeface="Arial" panose="020B0604020202020204" pitchFamily="34" charset="0"/>
                      </a:endParaRPr>
                    </a:p>
                  </a:txBody>
                  <a:tcPr marL="9523" marR="9523" marT="9527" marB="0" anchor="ctr">
                    <a:solidFill>
                      <a:srgbClr val="00B0F0"/>
                    </a:solidFill>
                  </a:tcPr>
                </a:tc>
                <a:tc>
                  <a:txBody>
                    <a:bodyPr/>
                    <a:lstStyle/>
                    <a:p>
                      <a:pPr fontAlgn="ctr">
                        <a:lnSpc>
                          <a:spcPts val="1570"/>
                        </a:lnSpc>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7"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58877">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3.</a:t>
                      </a:r>
                      <a:endParaRPr lang="ms-MY" sz="1400" dirty="0">
                        <a:effectLst/>
                        <a:latin typeface="Arial" panose="020B0604020202020204" pitchFamily="34" charset="0"/>
                        <a:ea typeface="Times New Roman"/>
                        <a:cs typeface="Arial" panose="020B0604020202020204" pitchFamily="34" charset="0"/>
                      </a:endParaRPr>
                    </a:p>
                  </a:txBody>
                  <a:tcPr marL="9523" marR="9523" marT="9527" marB="0" anchor="ctr">
                    <a:solidFill>
                      <a:srgbClr val="00B0F0"/>
                    </a:solidFill>
                  </a:tcPr>
                </a:tc>
                <a:tc>
                  <a:txBody>
                    <a:bodyPr/>
                    <a:lstStyle/>
                    <a:p>
                      <a:pPr fontAlgn="ctr">
                        <a:lnSpc>
                          <a:spcPts val="1570"/>
                        </a:lnSpc>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7"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69130">
                <a:tc>
                  <a:txBody>
                    <a:bodyPr/>
                    <a:lstStyle/>
                    <a:p>
                      <a:pPr algn="ctr" fontAlgn="ctr">
                        <a:lnSpc>
                          <a:spcPts val="1570"/>
                        </a:lnSpc>
                        <a:spcAft>
                          <a:spcPts val="0"/>
                        </a:spcAft>
                      </a:pPr>
                      <a:r>
                        <a:rPr lang="en-MY" sz="1400" kern="1200">
                          <a:effectLst/>
                          <a:latin typeface="Arial" panose="020B0604020202020204" pitchFamily="34" charset="0"/>
                          <a:ea typeface="Times New Roman"/>
                          <a:cs typeface="Arial" panose="020B0604020202020204" pitchFamily="34" charset="0"/>
                        </a:rPr>
                        <a:t>4.</a:t>
                      </a:r>
                      <a:endParaRPr lang="ms-MY" sz="1400">
                        <a:effectLst/>
                        <a:latin typeface="Arial" panose="020B0604020202020204" pitchFamily="34" charset="0"/>
                        <a:ea typeface="Times New Roman"/>
                        <a:cs typeface="Arial" panose="020B0604020202020204" pitchFamily="34" charset="0"/>
                      </a:endParaRPr>
                    </a:p>
                  </a:txBody>
                  <a:tcPr marL="9523" marR="9523" marT="9527" marB="0" anchor="ctr">
                    <a:solidFill>
                      <a:srgbClr val="00B0F0"/>
                    </a:solidFill>
                  </a:tcPr>
                </a:tc>
                <a:tc>
                  <a:txBody>
                    <a:bodyPr/>
                    <a:lstStyle/>
                    <a:p>
                      <a:pPr fontAlgn="ctr">
                        <a:lnSpc>
                          <a:spcPts val="1570"/>
                        </a:lnSpc>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7"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69130">
                <a:tc>
                  <a:txBody>
                    <a:bodyPr/>
                    <a:lstStyle/>
                    <a:p>
                      <a:pPr algn="ctr" fontAlgn="ctr">
                        <a:lnSpc>
                          <a:spcPts val="1570"/>
                        </a:lnSpc>
                        <a:spcAft>
                          <a:spcPts val="0"/>
                        </a:spcAft>
                      </a:pPr>
                      <a:r>
                        <a:rPr lang="en-MY" sz="1400" kern="1200" dirty="0">
                          <a:effectLst/>
                          <a:latin typeface="Arial" panose="020B0604020202020204" pitchFamily="34" charset="0"/>
                          <a:ea typeface="Times New Roman"/>
                          <a:cs typeface="Arial" panose="020B0604020202020204" pitchFamily="34" charset="0"/>
                        </a:rPr>
                        <a:t>5.</a:t>
                      </a:r>
                      <a:endParaRPr lang="ms-MY" sz="1400" dirty="0">
                        <a:effectLst/>
                        <a:latin typeface="Arial" panose="020B0604020202020204" pitchFamily="34" charset="0"/>
                        <a:ea typeface="Times New Roman"/>
                        <a:cs typeface="Arial" panose="020B0604020202020204" pitchFamily="34" charset="0"/>
                      </a:endParaRPr>
                    </a:p>
                  </a:txBody>
                  <a:tcPr marL="9523" marR="9523" marT="9527" marB="0" anchor="ctr">
                    <a:solidFill>
                      <a:srgbClr val="00B0F0"/>
                    </a:solidFill>
                  </a:tcPr>
                </a:tc>
                <a:tc>
                  <a:txBody>
                    <a:bodyPr/>
                    <a:lstStyle/>
                    <a:p>
                      <a:pPr fontAlgn="ctr">
                        <a:lnSpc>
                          <a:spcPts val="1570"/>
                        </a:lnSpc>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7" marB="0" anchor="ctr"/>
                </a:tc>
                <a:tc>
                  <a:txBody>
                    <a:bodyPr/>
                    <a:lstStyle/>
                    <a:p>
                      <a:pPr algn="ctr">
                        <a:spcAft>
                          <a:spcPts val="0"/>
                        </a:spcAft>
                      </a:pPr>
                      <a:r>
                        <a:rPr lang="en-US" sz="1400" dirty="0" smtClean="0">
                          <a:latin typeface="Arial" panose="020B0604020202020204" pitchFamily="34" charset="0"/>
                          <a:cs typeface="Arial" panose="020B0604020202020204" pitchFamily="34" charset="0"/>
                        </a:rPr>
                        <a:t>XX</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a:t>
                      </a:r>
                      <a:endParaRPr lang="ms-MY" sz="1400" dirty="0" smtClean="0">
                        <a:latin typeface="Arial" panose="020B0604020202020204" pitchFamily="34" charset="0"/>
                        <a:cs typeface="Arial" panose="020B0604020202020204" pitchFamily="34" charset="0"/>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XXX,XXX.XX</a:t>
                      </a:r>
                      <a:endParaRPr lang="ms-MY" sz="1400" dirty="0" smtClean="0">
                        <a:latin typeface="Arial" panose="020B0604020202020204" pitchFamily="34" charset="0"/>
                        <a:cs typeface="Arial" panose="020B0604020202020204" pitchFamily="34" charset="0"/>
                      </a:endParaRPr>
                    </a:p>
                  </a:txBody>
                  <a:tcPr/>
                </a:tc>
              </a:tr>
              <a:tr h="269130">
                <a:tc>
                  <a:txBody>
                    <a:bodyPr/>
                    <a:lstStyle/>
                    <a:p>
                      <a:pPr algn="r">
                        <a:spcAft>
                          <a:spcPts val="0"/>
                        </a:spcAft>
                      </a:pPr>
                      <a:endParaRPr lang="ms-MY" sz="1400" b="1" dirty="0">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gridSpan="3">
                  <a:txBody>
                    <a:bodyPr/>
                    <a:lstStyle/>
                    <a:p>
                      <a:pPr algn="r">
                        <a:spcAft>
                          <a:spcPts val="0"/>
                        </a:spcAft>
                      </a:pPr>
                      <a:r>
                        <a:rPr lang="en-US" sz="1400" b="1" kern="1200" dirty="0" err="1" smtClean="0">
                          <a:effectLst/>
                          <a:latin typeface="Arial" panose="020B0604020202020204" pitchFamily="34" charset="0"/>
                          <a:cs typeface="Arial" panose="020B0604020202020204" pitchFamily="34" charset="0"/>
                        </a:rPr>
                        <a:t>Jumlah</a:t>
                      </a:r>
                      <a:endParaRPr lang="ms-MY" sz="1400" b="1" dirty="0">
                        <a:effectLst/>
                        <a:latin typeface="Arial" panose="020B0604020202020204" pitchFamily="34" charset="0"/>
                        <a:ea typeface="Times New Roman"/>
                        <a:cs typeface="Arial" panose="020B0604020202020204" pitchFamily="34" charset="0"/>
                      </a:endParaRPr>
                    </a:p>
                  </a:txBody>
                  <a:tcPr marL="9523" marR="9523" marT="9525" marB="0" anchor="ctr"/>
                </a:tc>
                <a:tc hMerge="1">
                  <a:txBody>
                    <a:bodyPr/>
                    <a:lstStyle/>
                    <a:p>
                      <a:endParaRPr lang="ms-MY" sz="1600">
                        <a:effectLst/>
                        <a:latin typeface="Arial" panose="020B0604020202020204" pitchFamily="34" charset="0"/>
                        <a:cs typeface="Arial" panose="020B0604020202020204" pitchFamily="34" charset="0"/>
                      </a:endParaRPr>
                    </a:p>
                  </a:txBody>
                  <a:tcPr marL="9523" marR="9523" marT="9525" marB="0" anchor="ctr"/>
                </a:tc>
                <a:tc hMerge="1">
                  <a:txBody>
                    <a:bodyPr/>
                    <a:lstStyle/>
                    <a:p>
                      <a:pPr algn="r">
                        <a:spcAft>
                          <a:spcPts val="0"/>
                        </a:spcAft>
                      </a:pPr>
                      <a:endParaRPr lang="ms-MY" sz="1600" b="1"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1" dirty="0" smtClean="0">
                          <a:latin typeface="Arial" panose="020B0604020202020204" pitchFamily="34" charset="0"/>
                          <a:cs typeface="Arial" panose="020B0604020202020204" pitchFamily="34" charset="0"/>
                        </a:rPr>
                        <a:t>XXX,XXX.XX</a:t>
                      </a:r>
                      <a:endParaRPr lang="ms-MY" sz="1400" b="1" dirty="0" smtClean="0">
                        <a:latin typeface="Arial" panose="020B0604020202020204" pitchFamily="34" charset="0"/>
                        <a:cs typeface="Arial" panose="020B0604020202020204" pitchFamily="34" charset="0"/>
                      </a:endParaRPr>
                    </a:p>
                  </a:txBody>
                  <a:tcPr/>
                </a:tc>
              </a:tr>
              <a:tr h="314407">
                <a:tc>
                  <a:txBody>
                    <a:bodyPr/>
                    <a:lstStyle/>
                    <a:p>
                      <a:endParaRPr lang="ms-MY" sz="1400" dirty="0">
                        <a:effectLst/>
                        <a:latin typeface="Arial" panose="020B0604020202020204" pitchFamily="34" charset="0"/>
                        <a:cs typeface="Arial" panose="020B0604020202020204" pitchFamily="34" charset="0"/>
                      </a:endParaRPr>
                    </a:p>
                  </a:txBody>
                  <a:tcPr marL="9523" marR="9523" marT="9527" marB="0" anchor="ctr">
                    <a:solidFill>
                      <a:srgbClr val="00B0F0"/>
                    </a:solidFill>
                  </a:tcPr>
                </a:tc>
                <a:tc gridSpan="3">
                  <a:txBody>
                    <a:bodyPr/>
                    <a:lstStyle/>
                    <a:p>
                      <a:pPr algn="r">
                        <a:spcAft>
                          <a:spcPts val="0"/>
                        </a:spcAft>
                      </a:pPr>
                      <a:r>
                        <a:rPr lang="en-US" sz="1400" b="1" kern="1200" dirty="0" smtClean="0">
                          <a:effectLst/>
                          <a:latin typeface="Arial" panose="020B0604020202020204" pitchFamily="34" charset="0"/>
                          <a:ea typeface="Times New Roman"/>
                          <a:cs typeface="Arial" panose="020B0604020202020204" pitchFamily="34" charset="0"/>
                        </a:rPr>
                        <a:t>JUMLAH </a:t>
                      </a:r>
                      <a:r>
                        <a:rPr lang="en-US" sz="1400" b="1" dirty="0" smtClean="0">
                          <a:latin typeface="Arial" panose="020B0604020202020204" pitchFamily="34" charset="0"/>
                          <a:cs typeface="Arial" panose="020B0604020202020204" pitchFamily="34" charset="0"/>
                        </a:rPr>
                        <a:t>KESELURUHAN</a:t>
                      </a:r>
                      <a:endParaRPr lang="ms-MY" sz="1400" b="1" dirty="0">
                        <a:effectLst/>
                        <a:latin typeface="Arial" panose="020B0604020202020204" pitchFamily="34" charset="0"/>
                        <a:ea typeface="Times New Roman"/>
                        <a:cs typeface="Arial" panose="020B0604020202020204" pitchFamily="34" charset="0"/>
                      </a:endParaRPr>
                    </a:p>
                  </a:txBody>
                  <a:tcPr marL="9523" marR="9523" marT="9527" marB="0" anchor="ctr"/>
                </a:tc>
                <a:tc hMerge="1">
                  <a:txBody>
                    <a:bodyPr/>
                    <a:lstStyle/>
                    <a:p>
                      <a:endParaRPr lang="ms-MY" sz="1600" dirty="0">
                        <a:effectLst/>
                        <a:latin typeface="Arial" panose="020B0604020202020204" pitchFamily="34" charset="0"/>
                        <a:cs typeface="Arial" panose="020B0604020202020204" pitchFamily="34" charset="0"/>
                      </a:endParaRPr>
                    </a:p>
                  </a:txBody>
                  <a:tcPr marL="9523" marR="9523" marT="9527" marB="0" anchor="ctr"/>
                </a:tc>
                <a:tc hMerge="1">
                  <a:txBody>
                    <a:bodyPr/>
                    <a:lstStyle/>
                    <a:p>
                      <a:pPr algn="r">
                        <a:spcAft>
                          <a:spcPts val="0"/>
                        </a:spcAft>
                      </a:pPr>
                      <a:endParaRPr lang="ms-MY" sz="1800" b="1" dirty="0">
                        <a:effectLst/>
                        <a:latin typeface="Arial" panose="020B0604020202020204" pitchFamily="34" charset="0"/>
                        <a:ea typeface="Times New Roman"/>
                        <a:cs typeface="Arial" panose="020B0604020202020204" pitchFamily="34" charset="0"/>
                      </a:endParaRPr>
                    </a:p>
                  </a:txBody>
                  <a:tcPr marL="9523" marR="9523" marT="9527"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1" dirty="0" smtClean="0">
                          <a:latin typeface="Arial" panose="020B0604020202020204" pitchFamily="34" charset="0"/>
                          <a:cs typeface="Arial" panose="020B0604020202020204" pitchFamily="34" charset="0"/>
                        </a:rPr>
                        <a:t>XXX,XXX,XXX.XX</a:t>
                      </a:r>
                      <a:endParaRPr lang="ms-MY" sz="1400" b="1" dirty="0" smtClean="0">
                        <a:latin typeface="Arial" panose="020B0604020202020204" pitchFamily="34" charset="0"/>
                        <a:cs typeface="Arial" panose="020B0604020202020204" pitchFamily="34" charset="0"/>
                      </a:endParaRPr>
                    </a:p>
                  </a:txBody>
                  <a:tcPr marL="9523" marR="9523" marT="9527" marB="0" anchor="ctr"/>
                </a:tc>
              </a:tr>
            </a:tbl>
          </a:graphicData>
        </a:graphic>
      </p:graphicFrame>
      <p:sp>
        <p:nvSpPr>
          <p:cNvPr id="7" name="Text Placeholder 10"/>
          <p:cNvSpPr txBox="1">
            <a:spLocks/>
          </p:cNvSpPr>
          <p:nvPr/>
        </p:nvSpPr>
        <p:spPr>
          <a:xfrm>
            <a:off x="1864990" y="44450"/>
            <a:ext cx="6247234"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MAKLUMAT PERUNTUKAN</a:t>
            </a:r>
            <a:endParaRPr lang="ms-MY" b="1" dirty="0">
              <a:latin typeface="Arial" pitchFamily="34" charset="0"/>
              <a:ea typeface="ＭＳ Ｐゴシック" pitchFamily="34" charset="-128"/>
              <a:cs typeface="Arial" pitchFamily="34" charset="0"/>
            </a:endParaRPr>
          </a:p>
        </p:txBody>
      </p:sp>
      <p:sp>
        <p:nvSpPr>
          <p:cNvPr id="8" name="TextBox 6"/>
          <p:cNvSpPr txBox="1">
            <a:spLocks noChangeArrowheads="1"/>
          </p:cNvSpPr>
          <p:nvPr/>
        </p:nvSpPr>
        <p:spPr bwMode="auto">
          <a:xfrm>
            <a:off x="1919536" y="908720"/>
            <a:ext cx="7632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just">
              <a:buFont typeface="Arial" pitchFamily="34" charset="0"/>
              <a:buNone/>
            </a:pPr>
            <a:r>
              <a:rPr lang="en-US" altLang="ms-MY" sz="1800" b="1" u="sng" dirty="0" err="1">
                <a:latin typeface="Arial" panose="020B0604020202020204" pitchFamily="34" charset="0"/>
                <a:cs typeface="Arial" panose="020B0604020202020204" pitchFamily="34" charset="0"/>
              </a:rPr>
              <a:t>Perincian</a:t>
            </a:r>
            <a:r>
              <a:rPr lang="en-US" altLang="ms-MY" sz="1800" b="1" u="sng" dirty="0">
                <a:latin typeface="Arial" panose="020B0604020202020204" pitchFamily="34" charset="0"/>
                <a:cs typeface="Arial" panose="020B0604020202020204" pitchFamily="34" charset="0"/>
              </a:rPr>
              <a:t> </a:t>
            </a:r>
            <a:r>
              <a:rPr lang="en-US" altLang="ms-MY" sz="1800" b="1" u="sng" dirty="0" err="1">
                <a:latin typeface="Arial" panose="020B0604020202020204" pitchFamily="34" charset="0"/>
                <a:cs typeface="Arial" panose="020B0604020202020204" pitchFamily="34" charset="0"/>
              </a:rPr>
              <a:t>Peruntukan</a:t>
            </a:r>
            <a:r>
              <a:rPr lang="en-US" altLang="ms-MY" sz="1800" dirty="0">
                <a:latin typeface="Arial" panose="020B0604020202020204" pitchFamily="34" charset="0"/>
                <a:cs typeface="Arial" panose="020B0604020202020204" pitchFamily="34" charset="0"/>
              </a:rPr>
              <a:t>: </a:t>
            </a: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52</a:t>
            </a:fld>
            <a:endParaRPr lang="ms-MY"/>
          </a:p>
        </p:txBody>
      </p:sp>
      <p:sp>
        <p:nvSpPr>
          <p:cNvPr id="3" name="TextBox 2"/>
          <p:cNvSpPr txBox="1"/>
          <p:nvPr/>
        </p:nvSpPr>
        <p:spPr>
          <a:xfrm>
            <a:off x="1547665" y="5478206"/>
            <a:ext cx="2878609" cy="369332"/>
          </a:xfrm>
          <a:prstGeom prst="rect">
            <a:avLst/>
          </a:prstGeom>
          <a:noFill/>
        </p:spPr>
        <p:txBody>
          <a:bodyPr wrap="none" rtlCol="0">
            <a:spAutoFit/>
          </a:bodyPr>
          <a:lstStyle/>
          <a:p>
            <a:r>
              <a:rPr lang="en-US" dirty="0" err="1"/>
              <a:t>Perolehan</a:t>
            </a:r>
            <a:r>
              <a:rPr lang="en-US" dirty="0"/>
              <a:t> </a:t>
            </a:r>
            <a:r>
              <a:rPr lang="en-US" dirty="0" err="1"/>
              <a:t>bukan</a:t>
            </a:r>
            <a:r>
              <a:rPr lang="en-US" dirty="0"/>
              <a:t> ICT </a:t>
            </a:r>
            <a:r>
              <a:rPr lang="en-US" dirty="0" err="1"/>
              <a:t>jika</a:t>
            </a:r>
            <a:r>
              <a:rPr lang="en-US" dirty="0"/>
              <a:t> </a:t>
            </a:r>
            <a:r>
              <a:rPr lang="en-US" dirty="0" err="1"/>
              <a:t>ada</a:t>
            </a:r>
            <a:endParaRPr lang="ms-MY" dirty="0"/>
          </a:p>
        </p:txBody>
      </p:sp>
    </p:spTree>
    <p:extLst>
      <p:ext uri="{BB962C8B-B14F-4D97-AF65-F5344CB8AC3E}">
        <p14:creationId xmlns:p14="http://schemas.microsoft.com/office/powerpoint/2010/main" val="9743198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93" name="Text Placeholder 10"/>
          <p:cNvSpPr txBox="1">
            <a:spLocks/>
          </p:cNvSpPr>
          <p:nvPr/>
        </p:nvSpPr>
        <p:spPr bwMode="auto">
          <a:xfrm>
            <a:off x="1524000" y="2565276"/>
            <a:ext cx="9144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buFont typeface="Arial" panose="020B0604020202020204" pitchFamily="34" charset="0"/>
              <a:buNone/>
            </a:pPr>
            <a:r>
              <a:rPr lang="en-US" altLang="ms-MY" sz="4000" b="1" dirty="0">
                <a:latin typeface="Arial" panose="020B0604020202020204" pitchFamily="34" charset="0"/>
              </a:rPr>
              <a:t>TERIMA KASIH</a:t>
            </a:r>
            <a:endParaRPr lang="ms-MY" altLang="ms-MY" sz="4000" b="1" dirty="0">
              <a:latin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53</a:t>
            </a:fld>
            <a:endParaRPr lang="ms-MY" dirty="0"/>
          </a:p>
        </p:txBody>
      </p:sp>
    </p:spTree>
    <p:extLst>
      <p:ext uri="{BB962C8B-B14F-4D97-AF65-F5344CB8AC3E}">
        <p14:creationId xmlns:p14="http://schemas.microsoft.com/office/powerpoint/2010/main" val="9592785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4393"/>
                                        </p:tgtEl>
                                        <p:attrNameLst>
                                          <p:attrName>style.visibility</p:attrName>
                                        </p:attrNameLst>
                                      </p:cBhvr>
                                      <p:to>
                                        <p:strVal val="visible"/>
                                      </p:to>
                                    </p:set>
                                    <p:animEffect transition="in" filter="dissolve">
                                      <p:cBhvr>
                                        <p:cTn id="7" dur="500"/>
                                        <p:tgtEl>
                                          <p:spTgt spid="143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9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93" name="Text Placeholder 10"/>
          <p:cNvSpPr txBox="1">
            <a:spLocks/>
          </p:cNvSpPr>
          <p:nvPr/>
        </p:nvSpPr>
        <p:spPr bwMode="auto">
          <a:xfrm>
            <a:off x="1524000" y="2565276"/>
            <a:ext cx="9144000" cy="2644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buFont typeface="Arial" panose="020B0604020202020204" pitchFamily="34" charset="0"/>
              <a:buNone/>
            </a:pPr>
            <a:r>
              <a:rPr lang="en-US" altLang="ms-MY" sz="4000" b="1" dirty="0" smtClean="0">
                <a:latin typeface="Arial" panose="020B0604020202020204" pitchFamily="34" charset="0"/>
              </a:rPr>
              <a:t>SEWAAN </a:t>
            </a:r>
            <a:r>
              <a:rPr lang="en-US" altLang="ms-MY" sz="4000" b="1" smtClean="0">
                <a:latin typeface="Arial" panose="020B0604020202020204" pitchFamily="34" charset="0"/>
              </a:rPr>
              <a:t>PERALATAN ICT</a:t>
            </a:r>
          </a:p>
          <a:p>
            <a:pPr algn="ctr" eaLnBrk="1" hangingPunct="1">
              <a:buFont typeface="Arial" panose="020B0604020202020204" pitchFamily="34" charset="0"/>
              <a:buNone/>
            </a:pPr>
            <a:r>
              <a:rPr lang="en-US" altLang="ms-MY" sz="4000" b="1" smtClean="0">
                <a:latin typeface="Arial" panose="020B0604020202020204" pitchFamily="34" charset="0"/>
              </a:rPr>
              <a:t>(Sekiranya Projek untuk Sewaan Peralatan ICT Sahaja)</a:t>
            </a:r>
            <a:endParaRPr lang="ms-MY" altLang="ms-MY" sz="4000" b="1" dirty="0">
              <a:latin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54</a:t>
            </a:fld>
            <a:endParaRPr lang="ms-MY"/>
          </a:p>
        </p:txBody>
      </p:sp>
    </p:spTree>
    <p:extLst>
      <p:ext uri="{BB962C8B-B14F-4D97-AF65-F5344CB8AC3E}">
        <p14:creationId xmlns:p14="http://schemas.microsoft.com/office/powerpoint/2010/main" val="1878063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4393"/>
                                        </p:tgtEl>
                                        <p:attrNameLst>
                                          <p:attrName>style.visibility</p:attrName>
                                        </p:attrNameLst>
                                      </p:cBhvr>
                                      <p:to>
                                        <p:strVal val="visible"/>
                                      </p:to>
                                    </p:set>
                                    <p:animEffect transition="in" filter="dissolve">
                                      <p:cBhvr>
                                        <p:cTn id="7" dur="500"/>
                                        <p:tgtEl>
                                          <p:spTgt spid="143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9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57400" y="188641"/>
            <a:ext cx="1329680" cy="1087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txBox="1">
            <a:spLocks/>
          </p:cNvSpPr>
          <p:nvPr/>
        </p:nvSpPr>
        <p:spPr>
          <a:xfrm>
            <a:off x="2133600" y="1987074"/>
            <a:ext cx="7772400" cy="1213326"/>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600" b="1" dirty="0">
                <a:latin typeface="Arial" panose="020B0604020202020204" pitchFamily="34" charset="0"/>
                <a:cs typeface="Arial" panose="020B0604020202020204" pitchFamily="34" charset="0"/>
              </a:rPr>
              <a:t>PERMOHONAN JTISA </a:t>
            </a:r>
          </a:p>
          <a:p>
            <a:pPr algn="l"/>
            <a:r>
              <a:rPr lang="en-US" sz="3600" b="1" dirty="0">
                <a:latin typeface="Arial" panose="020B0604020202020204" pitchFamily="34" charset="0"/>
                <a:cs typeface="Arial" panose="020B0604020202020204" pitchFamily="34" charset="0"/>
              </a:rPr>
              <a:t>BIL. </a:t>
            </a:r>
            <a:r>
              <a:rPr lang="en-US" sz="3600" b="1" dirty="0" smtClean="0">
                <a:latin typeface="Arial" panose="020B0604020202020204" pitchFamily="34" charset="0"/>
                <a:cs typeface="Arial" panose="020B0604020202020204" pitchFamily="34" charset="0"/>
              </a:rPr>
              <a:t>XX/2019 </a:t>
            </a:r>
            <a:r>
              <a:rPr lang="en-US" sz="1400" dirty="0" smtClean="0">
                <a:solidFill>
                  <a:srgbClr val="0070C0"/>
                </a:solidFill>
                <a:latin typeface="Arial" panose="020B0604020202020204" pitchFamily="34" charset="0"/>
                <a:cs typeface="Arial" panose="020B0604020202020204" pitchFamily="34" charset="0"/>
              </a:rPr>
              <a:t>(</a:t>
            </a:r>
            <a:r>
              <a:rPr lang="en-US" sz="1400" dirty="0" err="1">
                <a:solidFill>
                  <a:srgbClr val="0070C0"/>
                </a:solidFill>
                <a:latin typeface="Arial" panose="020B0604020202020204" pitchFamily="34" charset="0"/>
                <a:cs typeface="Arial" panose="020B0604020202020204" pitchFamily="34" charset="0"/>
              </a:rPr>
              <a:t>Dilengkapkan</a:t>
            </a:r>
            <a:r>
              <a:rPr lang="en-US" sz="1400" dirty="0">
                <a:solidFill>
                  <a:srgbClr val="0070C0"/>
                </a:solidFill>
                <a:latin typeface="Arial" panose="020B0604020202020204" pitchFamily="34" charset="0"/>
                <a:cs typeface="Arial" panose="020B0604020202020204" pitchFamily="34" charset="0"/>
              </a:rPr>
              <a:t> </a:t>
            </a:r>
            <a:r>
              <a:rPr lang="en-US" sz="1400" dirty="0" err="1">
                <a:solidFill>
                  <a:srgbClr val="0070C0"/>
                </a:solidFill>
                <a:latin typeface="Arial" panose="020B0604020202020204" pitchFamily="34" charset="0"/>
                <a:cs typeface="Arial" panose="020B0604020202020204" pitchFamily="34" charset="0"/>
              </a:rPr>
              <a:t>oleh</a:t>
            </a:r>
            <a:r>
              <a:rPr lang="en-US" sz="1400" dirty="0">
                <a:solidFill>
                  <a:srgbClr val="0070C0"/>
                </a:solidFill>
                <a:latin typeface="Arial" panose="020B0604020202020204" pitchFamily="34" charset="0"/>
                <a:cs typeface="Arial" panose="020B0604020202020204" pitchFamily="34" charset="0"/>
              </a:rPr>
              <a:t> Urus Setia </a:t>
            </a:r>
            <a:r>
              <a:rPr lang="en-US" sz="1400" dirty="0" smtClean="0">
                <a:solidFill>
                  <a:srgbClr val="0070C0"/>
                </a:solidFill>
                <a:latin typeface="Arial" panose="020B0604020202020204" pitchFamily="34" charset="0"/>
                <a:cs typeface="Arial" panose="020B0604020202020204" pitchFamily="34" charset="0"/>
              </a:rPr>
              <a:t>JTISA)</a:t>
            </a:r>
            <a:endParaRPr lang="en-US" sz="1400" dirty="0">
              <a:solidFill>
                <a:srgbClr val="0070C0"/>
              </a:solidFill>
              <a:latin typeface="Arial" panose="020B0604020202020204" pitchFamily="34" charset="0"/>
              <a:cs typeface="Arial" panose="020B0604020202020204" pitchFamily="34" charset="0"/>
            </a:endParaRPr>
          </a:p>
        </p:txBody>
      </p:sp>
      <p:sp>
        <p:nvSpPr>
          <p:cNvPr id="6" name="Subtitle 2"/>
          <p:cNvSpPr txBox="1">
            <a:spLocks/>
          </p:cNvSpPr>
          <p:nvPr/>
        </p:nvSpPr>
        <p:spPr>
          <a:xfrm>
            <a:off x="2133601" y="3429000"/>
            <a:ext cx="8346505" cy="1828800"/>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2400" b="1" dirty="0">
                <a:latin typeface="Arial" panose="020B0604020202020204" pitchFamily="34" charset="0"/>
                <a:cs typeface="Arial" panose="020B0604020202020204" pitchFamily="34" charset="0"/>
              </a:rPr>
              <a:t>[TAJUK PERMOHONAN]</a:t>
            </a:r>
            <a:endParaRPr lang="en-MY" sz="2400" b="1" dirty="0">
              <a:latin typeface="Arial" panose="020B0604020202020204" pitchFamily="34" charset="0"/>
              <a:cs typeface="Arial" panose="020B0604020202020204" pitchFamily="34" charset="0"/>
            </a:endParaRPr>
          </a:p>
          <a:p>
            <a:pPr>
              <a:buNone/>
            </a:pPr>
            <a:endParaRPr lang="ms-MY" sz="2400" b="1" dirty="0">
              <a:latin typeface="Arial" panose="020B0604020202020204" pitchFamily="34" charset="0"/>
              <a:cs typeface="Arial" panose="020B0604020202020204" pitchFamily="34" charset="0"/>
            </a:endParaRPr>
          </a:p>
          <a:p>
            <a:pPr>
              <a:buNone/>
            </a:pPr>
            <a:r>
              <a:rPr lang="ms-MY" sz="2400" dirty="0">
                <a:latin typeface="Arial" panose="020B0604020202020204" pitchFamily="34" charset="0"/>
                <a:cs typeface="Arial" panose="020B0604020202020204" pitchFamily="34" charset="0"/>
              </a:rPr>
              <a:t>[AGENSI]</a:t>
            </a:r>
          </a:p>
          <a:p>
            <a:pPr>
              <a:buNone/>
            </a:pPr>
            <a:r>
              <a:rPr lang="ms-MY" sz="2400" dirty="0">
                <a:latin typeface="Arial" panose="020B0604020202020204" pitchFamily="34" charset="0"/>
                <a:cs typeface="Arial" panose="020B0604020202020204" pitchFamily="34" charset="0"/>
              </a:rPr>
              <a:t>[KEMENTERIAN]</a:t>
            </a:r>
          </a:p>
        </p:txBody>
      </p:sp>
      <p:sp>
        <p:nvSpPr>
          <p:cNvPr id="8" name="TextBox 7"/>
          <p:cNvSpPr txBox="1"/>
          <p:nvPr/>
        </p:nvSpPr>
        <p:spPr>
          <a:xfrm>
            <a:off x="2133600" y="6096000"/>
            <a:ext cx="6971460" cy="646331"/>
          </a:xfrm>
          <a:prstGeom prst="rect">
            <a:avLst/>
          </a:prstGeom>
          <a:noFill/>
        </p:spPr>
        <p:txBody>
          <a:bodyPr wrap="none" rtlCol="0">
            <a:spAutoFit/>
          </a:bodyPr>
          <a:lstStyle/>
          <a:p>
            <a:r>
              <a:rPr lang="fi-FI" altLang="en-US" dirty="0">
                <a:latin typeface="Arial" panose="020B0604020202020204" pitchFamily="34" charset="0"/>
                <a:cs typeface="Arial" panose="020B0604020202020204" pitchFamily="34" charset="0"/>
              </a:rPr>
              <a:t>JTISA BIL. </a:t>
            </a:r>
            <a:r>
              <a:rPr lang="fi-FI" altLang="en-US" dirty="0" smtClean="0">
                <a:latin typeface="Arial" panose="020B0604020202020204" pitchFamily="34" charset="0"/>
                <a:cs typeface="Arial" panose="020B0604020202020204" pitchFamily="34" charset="0"/>
              </a:rPr>
              <a:t>X/2019  </a:t>
            </a:r>
            <a:r>
              <a:rPr lang="fi-FI" altLang="en-US" dirty="0">
                <a:latin typeface="Arial" panose="020B0604020202020204" pitchFamily="34" charset="0"/>
                <a:cs typeface="Arial" panose="020B0604020202020204" pitchFamily="34" charset="0"/>
              </a:rPr>
              <a:t>|  TARIKH </a:t>
            </a:r>
            <a:r>
              <a:rPr lang="fi-FI" altLang="en-US" dirty="0" smtClean="0">
                <a:latin typeface="Arial" panose="020B0604020202020204" pitchFamily="34" charset="0"/>
                <a:cs typeface="Arial" panose="020B0604020202020204" pitchFamily="34" charset="0"/>
              </a:rPr>
              <a:t>JTISA </a:t>
            </a:r>
            <a:r>
              <a:rPr lang="en-US" sz="1400" dirty="0">
                <a:solidFill>
                  <a:srgbClr val="0070C0"/>
                </a:solidFill>
                <a:latin typeface="Arial" panose="020B0604020202020204" pitchFamily="34" charset="0"/>
                <a:cs typeface="Arial" panose="020B0604020202020204" pitchFamily="34" charset="0"/>
              </a:rPr>
              <a:t>(</a:t>
            </a:r>
            <a:r>
              <a:rPr lang="en-US" sz="1400" dirty="0" err="1">
                <a:solidFill>
                  <a:srgbClr val="0070C0"/>
                </a:solidFill>
                <a:latin typeface="Arial" panose="020B0604020202020204" pitchFamily="34" charset="0"/>
                <a:cs typeface="Arial" panose="020B0604020202020204" pitchFamily="34" charset="0"/>
              </a:rPr>
              <a:t>Dilengkapkan</a:t>
            </a:r>
            <a:r>
              <a:rPr lang="en-US" sz="1400" dirty="0">
                <a:solidFill>
                  <a:srgbClr val="0070C0"/>
                </a:solidFill>
                <a:latin typeface="Arial" panose="020B0604020202020204" pitchFamily="34" charset="0"/>
                <a:cs typeface="Arial" panose="020B0604020202020204" pitchFamily="34" charset="0"/>
              </a:rPr>
              <a:t> </a:t>
            </a:r>
            <a:r>
              <a:rPr lang="en-US" sz="1400" dirty="0" err="1">
                <a:solidFill>
                  <a:srgbClr val="0070C0"/>
                </a:solidFill>
                <a:latin typeface="Arial" panose="020B0604020202020204" pitchFamily="34" charset="0"/>
                <a:cs typeface="Arial" panose="020B0604020202020204" pitchFamily="34" charset="0"/>
              </a:rPr>
              <a:t>oleh</a:t>
            </a:r>
            <a:r>
              <a:rPr lang="en-US" sz="1400" dirty="0">
                <a:solidFill>
                  <a:srgbClr val="0070C0"/>
                </a:solidFill>
                <a:latin typeface="Arial" panose="020B0604020202020204" pitchFamily="34" charset="0"/>
                <a:cs typeface="Arial" panose="020B0604020202020204" pitchFamily="34" charset="0"/>
              </a:rPr>
              <a:t> Urus Setia JTISA)</a:t>
            </a:r>
          </a:p>
          <a:p>
            <a:endParaRPr lang="en-US"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339FC8DB-EE4C-4F16-A35F-0BD022E67403}" type="slidenum">
              <a:rPr lang="en-MY" smtClean="0"/>
              <a:pPr/>
              <a:t>55</a:t>
            </a:fld>
            <a:endParaRPr lang="en-MY"/>
          </a:p>
        </p:txBody>
      </p:sp>
    </p:spTree>
    <p:extLst>
      <p:ext uri="{BB962C8B-B14F-4D97-AF65-F5344CB8AC3E}">
        <p14:creationId xmlns:p14="http://schemas.microsoft.com/office/powerpoint/2010/main" val="214914388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205814"/>
            <a:ext cx="8803010"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RINGKASAN PROJEK</a:t>
            </a:r>
            <a:endParaRPr lang="ms-MY" b="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703512" y="854060"/>
            <a:ext cx="8424936" cy="5616624"/>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just">
              <a:buClr>
                <a:schemeClr val="accent1"/>
              </a:buClr>
              <a:buSzPct val="73000"/>
              <a:buFont typeface="Wingdings" panose="05000000000000000000" pitchFamily="2" charset="2"/>
              <a:buChar char="Ø"/>
            </a:pPr>
            <a:r>
              <a:rPr lang="en-US" sz="1800" dirty="0">
                <a:solidFill>
                  <a:srgbClr val="FF0000"/>
                </a:solidFill>
                <a:latin typeface="Arial" panose="020B0604020202020204" pitchFamily="34" charset="0"/>
                <a:cs typeface="Arial" panose="020B0604020202020204" pitchFamily="34" charset="0"/>
              </a:rPr>
              <a:t>(</a:t>
            </a:r>
            <a:r>
              <a:rPr lang="en-US" sz="1800" dirty="0" err="1">
                <a:solidFill>
                  <a:srgbClr val="FF0000"/>
                </a:solidFill>
                <a:latin typeface="Arial" panose="020B0604020202020204" pitchFamily="34" charset="0"/>
                <a:cs typeface="Arial" panose="020B0604020202020204" pitchFamily="34" charset="0"/>
              </a:rPr>
              <a:t>nama</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agensi</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bercadang</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untuk</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membuat</a:t>
            </a:r>
            <a:r>
              <a:rPr lang="en-US" sz="1800" dirty="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perolehan</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perkhidmatan</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sewaan</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perkhidmatan</a:t>
            </a:r>
            <a:r>
              <a:rPr lang="en-US" sz="1800" dirty="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langganan</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pembangunan</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sistem</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pembangunan</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semula</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sistem</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peningkatan</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sistem</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pembaharuan</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lesen</a:t>
            </a:r>
            <a:r>
              <a:rPr lang="en-US" sz="1800" dirty="0" smtClean="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nama</a:t>
            </a:r>
            <a:r>
              <a:rPr lang="en-US" sz="1800" dirty="0" smtClean="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projek</a:t>
            </a:r>
            <a:r>
              <a:rPr lang="en-US" sz="1800" dirty="0" smtClean="0">
                <a:solidFill>
                  <a:srgbClr val="FF0000"/>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bagi</a:t>
            </a:r>
            <a:r>
              <a:rPr lang="en-US" sz="1800" dirty="0">
                <a:solidFill>
                  <a:schemeClr val="tx1"/>
                </a:solidFill>
                <a:latin typeface="Arial" panose="020B0604020202020204" pitchFamily="34" charset="0"/>
                <a:cs typeface="Arial" panose="020B0604020202020204" pitchFamily="34" charset="0"/>
              </a:rPr>
              <a:t> </a:t>
            </a:r>
            <a:r>
              <a:rPr lang="en-US" sz="1800" dirty="0">
                <a:solidFill>
                  <a:srgbClr val="FF0000"/>
                </a:solidFill>
                <a:latin typeface="Arial" panose="020B0604020202020204" pitchFamily="34" charset="0"/>
                <a:cs typeface="Arial" panose="020B0604020202020204" pitchFamily="34" charset="0"/>
              </a:rPr>
              <a:t>(</a:t>
            </a:r>
            <a:r>
              <a:rPr lang="en-US" sz="1800" dirty="0" err="1">
                <a:solidFill>
                  <a:srgbClr val="FF0000"/>
                </a:solidFill>
                <a:latin typeface="Arial" panose="020B0604020202020204" pitchFamily="34" charset="0"/>
                <a:cs typeface="Arial" panose="020B0604020202020204" pitchFamily="34" charset="0"/>
              </a:rPr>
              <a:t>tujuan</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dan</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liputan</a:t>
            </a:r>
            <a:r>
              <a:rPr lang="en-US" sz="1800" dirty="0">
                <a:solidFill>
                  <a:srgbClr val="FF0000"/>
                </a:solidFill>
                <a:latin typeface="Arial" panose="020B0604020202020204" pitchFamily="34" charset="0"/>
                <a:cs typeface="Arial" panose="020B0604020202020204" pitchFamily="34" charset="0"/>
              </a:rPr>
              <a:t> </a:t>
            </a:r>
            <a:r>
              <a:rPr lang="en-US" sz="1800" dirty="0" err="1" smtClean="0">
                <a:solidFill>
                  <a:srgbClr val="FF0000"/>
                </a:solidFill>
                <a:latin typeface="Arial" panose="020B0604020202020204" pitchFamily="34" charset="0"/>
                <a:cs typeface="Arial" panose="020B0604020202020204" pitchFamily="34" charset="0"/>
              </a:rPr>
              <a:t>projek</a:t>
            </a:r>
            <a:r>
              <a:rPr lang="en-US" sz="1800" dirty="0" smtClean="0">
                <a:solidFill>
                  <a:srgbClr val="FF0000"/>
                </a:solidFill>
                <a:latin typeface="Arial" panose="020B0604020202020204" pitchFamily="34" charset="0"/>
                <a:cs typeface="Arial" panose="020B0604020202020204" pitchFamily="34" charset="0"/>
              </a:rPr>
              <a:t>).</a:t>
            </a:r>
            <a:endParaRPr lang="en-US" sz="1800" dirty="0">
              <a:solidFill>
                <a:srgbClr val="FF0000"/>
              </a:solidFill>
              <a:latin typeface="Arial" panose="020B0604020202020204" pitchFamily="34" charset="0"/>
              <a:cs typeface="Arial" panose="020B0604020202020204" pitchFamily="34" charset="0"/>
            </a:endParaRPr>
          </a:p>
          <a:p>
            <a:pPr algn="just">
              <a:buClr>
                <a:schemeClr val="accent1"/>
              </a:buClr>
              <a:buSzPct val="73000"/>
            </a:pPr>
            <a:endParaRPr lang="en-US" sz="1800" dirty="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r>
              <a:rPr lang="en-US" sz="1800" dirty="0" err="1">
                <a:solidFill>
                  <a:schemeClr val="tx1"/>
                </a:solidFill>
                <a:latin typeface="Arial" panose="020B0604020202020204" pitchFamily="34" charset="0"/>
                <a:cs typeface="Arial" panose="020B0604020202020204" pitchFamily="34" charset="0"/>
              </a:rPr>
              <a:t>Skop</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projek</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ini</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merangkumi</a:t>
            </a:r>
            <a:r>
              <a:rPr lang="en-US" sz="1800" dirty="0">
                <a:solidFill>
                  <a:schemeClr val="tx1"/>
                </a:solidFill>
                <a:latin typeface="Arial" panose="020B0604020202020204" pitchFamily="34" charset="0"/>
                <a:cs typeface="Arial" panose="020B0604020202020204" pitchFamily="34" charset="0"/>
              </a:rPr>
              <a:t> </a:t>
            </a:r>
            <a:r>
              <a:rPr lang="en-US" sz="1800" dirty="0">
                <a:solidFill>
                  <a:srgbClr val="FF0000"/>
                </a:solidFill>
                <a:latin typeface="Arial" panose="020B0604020202020204" pitchFamily="34" charset="0"/>
                <a:cs typeface="Arial" panose="020B0604020202020204" pitchFamily="34" charset="0"/>
              </a:rPr>
              <a:t>*</a:t>
            </a:r>
            <a:r>
              <a:rPr lang="en-US" sz="1800" dirty="0" err="1">
                <a:solidFill>
                  <a:srgbClr val="FF0000"/>
                </a:solidFill>
                <a:latin typeface="Arial" panose="020B0604020202020204" pitchFamily="34" charset="0"/>
                <a:cs typeface="Arial" panose="020B0604020202020204" pitchFamily="34" charset="0"/>
              </a:rPr>
              <a:t>pembangunan</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sistem</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perolehan</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perkakasan</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perisian</a:t>
            </a:r>
            <a:r>
              <a:rPr lang="en-US" sz="1800" dirty="0">
                <a:solidFill>
                  <a:srgbClr val="FF0000"/>
                </a:solidFill>
                <a:latin typeface="Arial" panose="020B0604020202020204" pitchFamily="34" charset="0"/>
                <a:cs typeface="Arial" panose="020B0604020202020204" pitchFamily="34" charset="0"/>
              </a:rPr>
              <a:t>, </a:t>
            </a:r>
            <a:r>
              <a:rPr lang="en-US" sz="1800" dirty="0" err="1">
                <a:solidFill>
                  <a:srgbClr val="FF0000"/>
                </a:solidFill>
                <a:latin typeface="Arial" panose="020B0604020202020204" pitchFamily="34" charset="0"/>
                <a:cs typeface="Arial" panose="020B0604020202020204" pitchFamily="34" charset="0"/>
              </a:rPr>
              <a:t>rangkaian</a:t>
            </a:r>
            <a:r>
              <a:rPr lang="en-US" sz="1800" dirty="0">
                <a:solidFill>
                  <a:srgbClr val="FF0000"/>
                </a:solidFill>
                <a:latin typeface="Arial" panose="020B0604020202020204" pitchFamily="34" charset="0"/>
                <a:cs typeface="Arial" panose="020B0604020202020204" pitchFamily="34" charset="0"/>
              </a:rPr>
              <a:t> dan </a:t>
            </a:r>
            <a:r>
              <a:rPr lang="en-US" sz="1800" dirty="0" err="1">
                <a:solidFill>
                  <a:srgbClr val="FF0000"/>
                </a:solidFill>
                <a:latin typeface="Arial" panose="020B0604020202020204" pitchFamily="34" charset="0"/>
                <a:cs typeface="Arial" panose="020B0604020202020204" pitchFamily="34" charset="0"/>
              </a:rPr>
              <a:t>perkhidmatan</a:t>
            </a:r>
            <a:r>
              <a:rPr lang="en-US" sz="1800" dirty="0">
                <a:solidFill>
                  <a:schemeClr val="tx1"/>
                </a:solidFill>
                <a:latin typeface="Arial" panose="020B0604020202020204" pitchFamily="34" charset="0"/>
                <a:cs typeface="Arial" panose="020B0604020202020204" pitchFamily="34" charset="0"/>
              </a:rPr>
              <a:t>. </a:t>
            </a:r>
            <a:endParaRPr lang="en-US" sz="1800" b="1" dirty="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r>
              <a:rPr lang="en-US" sz="1800" dirty="0" err="1">
                <a:solidFill>
                  <a:schemeClr val="tx1"/>
                </a:solidFill>
                <a:latin typeface="Arial" panose="020B0604020202020204" pitchFamily="34" charset="0"/>
                <a:cs typeface="Arial" panose="020B0604020202020204" pitchFamily="34" charset="0"/>
              </a:rPr>
              <a:t>Anggaran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kos</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keseluruhan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projek</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adalah</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sebanyak</a:t>
            </a:r>
            <a:r>
              <a:rPr lang="en-US" sz="1800" dirty="0">
                <a:solidFill>
                  <a:schemeClr val="tx1"/>
                </a:solidFill>
                <a:latin typeface="Arial" panose="020B0604020202020204" pitchFamily="34" charset="0"/>
                <a:cs typeface="Arial" panose="020B0604020202020204" pitchFamily="34" charset="0"/>
              </a:rPr>
              <a:t> </a:t>
            </a:r>
            <a:r>
              <a:rPr lang="ms-MY" sz="1800" dirty="0">
                <a:solidFill>
                  <a:schemeClr val="tx1"/>
                </a:solidFill>
                <a:latin typeface="Arial" panose="020B0604020202020204" pitchFamily="34" charset="0"/>
                <a:cs typeface="Arial" panose="020B0604020202020204" pitchFamily="34" charset="0"/>
              </a:rPr>
              <a:t>RM </a:t>
            </a:r>
            <a:r>
              <a:rPr lang="ms-MY" sz="1800" dirty="0">
                <a:solidFill>
                  <a:srgbClr val="FF0000"/>
                </a:solidFill>
                <a:latin typeface="Arial" panose="020B0604020202020204" pitchFamily="34" charset="0"/>
                <a:cs typeface="Arial" panose="020B0604020202020204" pitchFamily="34" charset="0"/>
              </a:rPr>
              <a:t>(anggaran </a:t>
            </a:r>
            <a:r>
              <a:rPr lang="ms-MY" sz="1800" dirty="0" smtClean="0">
                <a:solidFill>
                  <a:srgbClr val="FF0000"/>
                </a:solidFill>
                <a:latin typeface="Arial" panose="020B0604020202020204" pitchFamily="34" charset="0"/>
                <a:cs typeface="Arial" panose="020B0604020202020204" pitchFamily="34" charset="0"/>
              </a:rPr>
              <a:t>kos)</a:t>
            </a:r>
            <a:r>
              <a:rPr lang="en-US" sz="1800" dirty="0" smtClean="0">
                <a:solidFill>
                  <a:schemeClr val="tx1"/>
                </a:solidFill>
                <a:latin typeface="Arial" panose="020B0604020202020204" pitchFamily="34" charset="0"/>
                <a:cs typeface="Arial" panose="020B0604020202020204" pitchFamily="34" charset="0"/>
              </a:rPr>
              <a:t> </a:t>
            </a:r>
            <a:r>
              <a:rPr lang="ms-MY" sz="1800" dirty="0">
                <a:solidFill>
                  <a:schemeClr val="tx1"/>
                </a:solidFill>
                <a:latin typeface="Arial" panose="020B0604020202020204" pitchFamily="34" charset="0"/>
                <a:cs typeface="Arial" panose="020B0604020202020204" pitchFamily="34" charset="0"/>
              </a:rPr>
              <a:t>menggunakan </a:t>
            </a:r>
            <a:r>
              <a:rPr lang="ms-MY" sz="1800" dirty="0" smtClean="0">
                <a:solidFill>
                  <a:srgbClr val="FF0000"/>
                </a:solidFill>
                <a:latin typeface="Arial" panose="020B0604020202020204" pitchFamily="34" charset="0"/>
                <a:cs typeface="Arial" panose="020B0604020202020204" pitchFamily="34" charset="0"/>
              </a:rPr>
              <a:t>*peruntukan pembangunan/ belanja mengurus/ wang amanah/ peruntukan khas </a:t>
            </a:r>
            <a:r>
              <a:rPr lang="ms-MY" sz="1800" u="sng" dirty="0">
                <a:solidFill>
                  <a:srgbClr val="FF0000"/>
                </a:solidFill>
                <a:latin typeface="Arial" panose="020B0604020202020204" pitchFamily="34" charset="0"/>
                <a:cs typeface="Arial" panose="020B0604020202020204" pitchFamily="34" charset="0"/>
              </a:rPr>
              <a:t>(sumber peruntukan. Cth: </a:t>
            </a:r>
            <a:r>
              <a:rPr lang="ms-MY" sz="1800" u="sng" dirty="0" smtClean="0">
                <a:solidFill>
                  <a:srgbClr val="FF0000"/>
                </a:solidFill>
                <a:latin typeface="Arial" panose="020B0604020202020204" pitchFamily="34" charset="0"/>
                <a:cs typeface="Arial" panose="020B0604020202020204" pitchFamily="34" charset="0"/>
              </a:rPr>
              <a:t>RMKe-11)</a:t>
            </a:r>
            <a:r>
              <a:rPr lang="ms-MY" sz="1800" dirty="0" smtClean="0">
                <a:solidFill>
                  <a:srgbClr val="FF0000"/>
                </a:solidFill>
                <a:latin typeface="Arial" panose="020B0604020202020204" pitchFamily="34" charset="0"/>
                <a:cs typeface="Arial" panose="020B0604020202020204" pitchFamily="34" charset="0"/>
              </a:rPr>
              <a:t>.</a:t>
            </a:r>
            <a:endParaRPr lang="ms-MY" sz="1800" dirty="0" smtClean="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endParaRPr lang="ms-MY" sz="1800" dirty="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r>
              <a:rPr lang="ms-MY" sz="1800" dirty="0">
                <a:solidFill>
                  <a:schemeClr val="tx1"/>
                </a:solidFill>
                <a:latin typeface="Arial" panose="020B0604020202020204" pitchFamily="34" charset="0"/>
                <a:cs typeface="Arial" panose="020B0604020202020204" pitchFamily="34" charset="0"/>
              </a:rPr>
              <a:t>T</a:t>
            </a:r>
            <a:r>
              <a:rPr lang="ms-MY" sz="1800" dirty="0" smtClean="0">
                <a:solidFill>
                  <a:schemeClr val="tx1"/>
                </a:solidFill>
                <a:latin typeface="Arial" panose="020B0604020202020204" pitchFamily="34" charset="0"/>
                <a:cs typeface="Arial" panose="020B0604020202020204" pitchFamily="34" charset="0"/>
              </a:rPr>
              <a:t>empoh </a:t>
            </a:r>
            <a:r>
              <a:rPr lang="ms-MY" sz="1800" dirty="0">
                <a:solidFill>
                  <a:schemeClr val="tx1"/>
                </a:solidFill>
                <a:latin typeface="Arial" panose="020B0604020202020204" pitchFamily="34" charset="0"/>
                <a:cs typeface="Arial" panose="020B0604020202020204" pitchFamily="34" charset="0"/>
              </a:rPr>
              <a:t>projek </a:t>
            </a:r>
            <a:r>
              <a:rPr lang="ms-MY" sz="1800" dirty="0" smtClean="0">
                <a:solidFill>
                  <a:schemeClr val="tx1"/>
                </a:solidFill>
                <a:latin typeface="Arial" panose="020B0604020202020204" pitchFamily="34" charset="0"/>
                <a:cs typeface="Arial" panose="020B0604020202020204" pitchFamily="34" charset="0"/>
              </a:rPr>
              <a:t>selama </a:t>
            </a:r>
            <a:r>
              <a:rPr lang="ms-MY" sz="1800" dirty="0" smtClean="0">
                <a:solidFill>
                  <a:srgbClr val="FF0000"/>
                </a:solidFill>
                <a:latin typeface="Arial" panose="020B0604020202020204" pitchFamily="34" charset="0"/>
                <a:cs typeface="Arial" panose="020B0604020202020204" pitchFamily="34" charset="0"/>
              </a:rPr>
              <a:t>**XX bulan </a:t>
            </a:r>
            <a:r>
              <a:rPr lang="en-US" sz="1800" u="sng" dirty="0" smtClean="0">
                <a:solidFill>
                  <a:srgbClr val="FF0000"/>
                </a:solidFill>
                <a:latin typeface="Arial" panose="020B0604020202020204" pitchFamily="34" charset="0"/>
                <a:cs typeface="Arial" panose="020B0604020202020204" pitchFamily="34" charset="0"/>
              </a:rPr>
              <a:t>(</a:t>
            </a:r>
            <a:r>
              <a:rPr lang="en-US" sz="1800" u="sng" dirty="0" err="1">
                <a:solidFill>
                  <a:srgbClr val="FF0000"/>
                </a:solidFill>
                <a:latin typeface="Arial" panose="020B0604020202020204" pitchFamily="34" charset="0"/>
                <a:cs typeface="Arial" panose="020B0604020202020204" pitchFamily="34" charset="0"/>
              </a:rPr>
              <a:t>tempoh</a:t>
            </a:r>
            <a:r>
              <a:rPr lang="en-US" sz="1800" u="sng" dirty="0">
                <a:solidFill>
                  <a:srgbClr val="FF0000"/>
                </a:solidFill>
                <a:latin typeface="Arial" panose="020B0604020202020204" pitchFamily="34" charset="0"/>
                <a:cs typeface="Arial" panose="020B0604020202020204" pitchFamily="34" charset="0"/>
              </a:rPr>
              <a:t> </a:t>
            </a:r>
            <a:r>
              <a:rPr lang="en-US" sz="1800" u="sng" dirty="0" err="1">
                <a:solidFill>
                  <a:srgbClr val="FF0000"/>
                </a:solidFill>
                <a:latin typeface="Arial" panose="020B0604020202020204" pitchFamily="34" charset="0"/>
                <a:cs typeface="Arial" panose="020B0604020202020204" pitchFamily="34" charset="0"/>
              </a:rPr>
              <a:t>projek</a:t>
            </a:r>
            <a:r>
              <a:rPr lang="en-US" sz="1800" u="sng" dirty="0">
                <a:solidFill>
                  <a:srgbClr val="FF0000"/>
                </a:solidFill>
                <a:latin typeface="Arial" panose="020B0604020202020204" pitchFamily="34" charset="0"/>
                <a:cs typeface="Arial" panose="020B0604020202020204" pitchFamily="34" charset="0"/>
              </a:rPr>
              <a:t>)</a:t>
            </a:r>
            <a:r>
              <a:rPr lang="en-US" sz="1800" dirty="0">
                <a:solidFill>
                  <a:srgbClr val="FF0000"/>
                </a:solidFill>
                <a:latin typeface="Arial" panose="020B0604020202020204" pitchFamily="34" charset="0"/>
                <a:cs typeface="Arial" panose="020B0604020202020204" pitchFamily="34" charset="0"/>
              </a:rPr>
              <a:t>,</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mulai</a:t>
            </a:r>
            <a:r>
              <a:rPr lang="en-US" sz="1800" dirty="0">
                <a:solidFill>
                  <a:schemeClr val="tx1"/>
                </a:solidFill>
                <a:latin typeface="Arial" panose="020B0604020202020204" pitchFamily="34" charset="0"/>
                <a:cs typeface="Arial" panose="020B0604020202020204" pitchFamily="34" charset="0"/>
              </a:rPr>
              <a:t> </a:t>
            </a:r>
            <a:r>
              <a:rPr lang="en-US" sz="1800" dirty="0" smtClean="0">
                <a:solidFill>
                  <a:schemeClr val="tx1"/>
                </a:solidFill>
                <a:latin typeface="Arial" panose="020B0604020202020204" pitchFamily="34" charset="0"/>
                <a:cs typeface="Arial" panose="020B0604020202020204" pitchFamily="34" charset="0"/>
              </a:rPr>
              <a:t>(</a:t>
            </a:r>
            <a:r>
              <a:rPr lang="en-US" sz="1800" u="sng" dirty="0" smtClean="0">
                <a:solidFill>
                  <a:srgbClr val="FF0000"/>
                </a:solidFill>
                <a:latin typeface="Arial" panose="020B0604020202020204" pitchFamily="34" charset="0"/>
                <a:cs typeface="Arial" panose="020B0604020202020204" pitchFamily="34" charset="0"/>
              </a:rPr>
              <a:t>(MM/YYYY)</a:t>
            </a:r>
            <a:r>
              <a:rPr lang="en-US" sz="1800" dirty="0" smtClean="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sehingga</a:t>
            </a:r>
            <a:r>
              <a:rPr lang="en-US" sz="1800" dirty="0">
                <a:solidFill>
                  <a:schemeClr val="tx1"/>
                </a:solidFill>
                <a:latin typeface="Arial" panose="020B0604020202020204" pitchFamily="34" charset="0"/>
                <a:cs typeface="Arial" panose="020B0604020202020204" pitchFamily="34" charset="0"/>
              </a:rPr>
              <a:t> </a:t>
            </a:r>
            <a:r>
              <a:rPr lang="en-US" sz="1800" u="sng" dirty="0" smtClean="0">
                <a:solidFill>
                  <a:srgbClr val="FF0000"/>
                </a:solidFill>
                <a:latin typeface="Arial" panose="020B0604020202020204" pitchFamily="34" charset="0"/>
                <a:cs typeface="Arial" panose="020B0604020202020204" pitchFamily="34" charset="0"/>
              </a:rPr>
              <a:t>(MM/YYYY)</a:t>
            </a:r>
            <a:r>
              <a:rPr lang="en-US" sz="1800" dirty="0" smtClean="0">
                <a:solidFill>
                  <a:srgbClr val="FF0000"/>
                </a:solidFill>
                <a:latin typeface="Arial" panose="020B0604020202020204" pitchFamily="34" charset="0"/>
                <a:cs typeface="Arial" panose="020B0604020202020204" pitchFamily="34" charset="0"/>
              </a:rPr>
              <a:t>).</a:t>
            </a:r>
            <a:endParaRPr lang="en-US" sz="1800" dirty="0">
              <a:solidFill>
                <a:srgbClr val="FF0000"/>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a:p>
            <a:pPr algn="r">
              <a:buClr>
                <a:schemeClr val="accent1"/>
              </a:buClr>
              <a:buSzPct val="73000"/>
            </a:pPr>
            <a:r>
              <a:rPr lang="en-US" sz="1800" b="1" dirty="0" smtClean="0">
                <a:solidFill>
                  <a:srgbClr val="FF0000"/>
                </a:solidFill>
                <a:latin typeface="Arial" panose="020B0604020202020204" pitchFamily="34" charset="0"/>
                <a:cs typeface="Arial" panose="020B0604020202020204" pitchFamily="34" charset="0"/>
              </a:rPr>
              <a:t>*</a:t>
            </a:r>
            <a:r>
              <a:rPr lang="en-US" sz="1800" b="1" i="1" dirty="0" smtClean="0">
                <a:solidFill>
                  <a:srgbClr val="FF0000"/>
                </a:solidFill>
                <a:latin typeface="Arial" panose="020B0604020202020204" pitchFamily="34" charset="0"/>
                <a:cs typeface="Arial" panose="020B0604020202020204" pitchFamily="34" charset="0"/>
              </a:rPr>
              <a:t>delete</a:t>
            </a:r>
            <a:r>
              <a:rPr lang="en-US" sz="1800" b="1" dirty="0" smtClean="0">
                <a:solidFill>
                  <a:srgbClr val="FF0000"/>
                </a:solidFill>
                <a:latin typeface="Arial" panose="020B0604020202020204" pitchFamily="34" charset="0"/>
                <a:cs typeface="Arial" panose="020B0604020202020204" pitchFamily="34" charset="0"/>
              </a:rPr>
              <a:t> </a:t>
            </a:r>
            <a:r>
              <a:rPr lang="en-US" sz="1800" b="1" dirty="0">
                <a:solidFill>
                  <a:srgbClr val="FF0000"/>
                </a:solidFill>
                <a:latin typeface="Arial" panose="020B0604020202020204" pitchFamily="34" charset="0"/>
                <a:cs typeface="Arial" panose="020B0604020202020204" pitchFamily="34" charset="0"/>
              </a:rPr>
              <a:t>yang </a:t>
            </a:r>
            <a:r>
              <a:rPr lang="en-US" sz="1800" b="1" dirty="0" err="1">
                <a:solidFill>
                  <a:srgbClr val="FF0000"/>
                </a:solidFill>
                <a:latin typeface="Arial" panose="020B0604020202020204" pitchFamily="34" charset="0"/>
                <a:cs typeface="Arial" panose="020B0604020202020204" pitchFamily="34" charset="0"/>
              </a:rPr>
              <a:t>tidak</a:t>
            </a:r>
            <a:r>
              <a:rPr lang="en-US" sz="1800" b="1" dirty="0">
                <a:solidFill>
                  <a:srgbClr val="FF0000"/>
                </a:solidFill>
                <a:latin typeface="Arial" panose="020B0604020202020204" pitchFamily="34" charset="0"/>
                <a:cs typeface="Arial" panose="020B0604020202020204" pitchFamily="34" charset="0"/>
              </a:rPr>
              <a:t> </a:t>
            </a:r>
            <a:r>
              <a:rPr lang="en-US" sz="1800" b="1" dirty="0" err="1" smtClean="0">
                <a:solidFill>
                  <a:srgbClr val="FF0000"/>
                </a:solidFill>
                <a:latin typeface="Arial" panose="020B0604020202020204" pitchFamily="34" charset="0"/>
                <a:cs typeface="Arial" panose="020B0604020202020204" pitchFamily="34" charset="0"/>
              </a:rPr>
              <a:t>berkaitan</a:t>
            </a:r>
            <a:endParaRPr lang="en-US" sz="1800" b="1" dirty="0" smtClean="0">
              <a:solidFill>
                <a:srgbClr val="FF0000"/>
              </a:solidFill>
              <a:latin typeface="Arial" panose="020B0604020202020204" pitchFamily="34" charset="0"/>
              <a:cs typeface="Arial" panose="020B0604020202020204" pitchFamily="34" charset="0"/>
            </a:endParaRPr>
          </a:p>
          <a:p>
            <a:pPr algn="r">
              <a:buClr>
                <a:schemeClr val="accent1"/>
              </a:buClr>
              <a:buSzPct val="73000"/>
            </a:pPr>
            <a:r>
              <a:rPr lang="en-US" sz="1800" b="1" dirty="0" smtClean="0">
                <a:solidFill>
                  <a:srgbClr val="FF0000"/>
                </a:solidFill>
                <a:latin typeface="Arial" panose="020B0604020202020204" pitchFamily="34" charset="0"/>
                <a:cs typeface="Arial" panose="020B0604020202020204" pitchFamily="34" charset="0"/>
              </a:rPr>
              <a:t>**</a:t>
            </a:r>
            <a:r>
              <a:rPr lang="en-US" sz="1800" b="1" dirty="0" err="1" smtClean="0">
                <a:solidFill>
                  <a:srgbClr val="FF0000"/>
                </a:solidFill>
                <a:latin typeface="Arial" panose="020B0604020202020204" pitchFamily="34" charset="0"/>
                <a:cs typeface="Arial" panose="020B0604020202020204" pitchFamily="34" charset="0"/>
              </a:rPr>
              <a:t>tempoh</a:t>
            </a:r>
            <a:r>
              <a:rPr lang="en-US" sz="1800" b="1" dirty="0" smtClean="0">
                <a:solidFill>
                  <a:srgbClr val="FF0000"/>
                </a:solidFill>
                <a:latin typeface="Arial" panose="020B0604020202020204" pitchFamily="34" charset="0"/>
                <a:cs typeface="Arial" panose="020B0604020202020204" pitchFamily="34" charset="0"/>
              </a:rPr>
              <a:t> </a:t>
            </a:r>
            <a:r>
              <a:rPr lang="en-US" sz="1800" b="1" dirty="0" err="1" smtClean="0">
                <a:solidFill>
                  <a:srgbClr val="FF0000"/>
                </a:solidFill>
                <a:latin typeface="Arial" panose="020B0604020202020204" pitchFamily="34" charset="0"/>
                <a:cs typeface="Arial" panose="020B0604020202020204" pitchFamily="34" charset="0"/>
              </a:rPr>
              <a:t>projek</a:t>
            </a:r>
            <a:r>
              <a:rPr lang="en-US" sz="1800" b="1" dirty="0" smtClean="0">
                <a:solidFill>
                  <a:srgbClr val="FF0000"/>
                </a:solidFill>
                <a:latin typeface="Arial" panose="020B0604020202020204" pitchFamily="34" charset="0"/>
                <a:cs typeface="Arial" panose="020B0604020202020204" pitchFamily="34" charset="0"/>
              </a:rPr>
              <a:t> </a:t>
            </a:r>
            <a:r>
              <a:rPr lang="en-US" sz="1800" b="1" dirty="0" err="1" smtClean="0">
                <a:solidFill>
                  <a:srgbClr val="FF0000"/>
                </a:solidFill>
                <a:latin typeface="Arial" panose="020B0604020202020204" pitchFamily="34" charset="0"/>
                <a:cs typeface="Arial" panose="020B0604020202020204" pitchFamily="34" charset="0"/>
              </a:rPr>
              <a:t>bermula</a:t>
            </a:r>
            <a:r>
              <a:rPr lang="en-US" sz="1800" b="1" dirty="0" smtClean="0">
                <a:solidFill>
                  <a:srgbClr val="FF0000"/>
                </a:solidFill>
                <a:latin typeface="Arial" panose="020B0604020202020204" pitchFamily="34" charset="0"/>
                <a:cs typeface="Arial" panose="020B0604020202020204" pitchFamily="34" charset="0"/>
              </a:rPr>
              <a:t> </a:t>
            </a:r>
            <a:r>
              <a:rPr lang="en-US" sz="1800" b="1" dirty="0" err="1" smtClean="0">
                <a:solidFill>
                  <a:srgbClr val="FF0000"/>
                </a:solidFill>
                <a:latin typeface="Arial" panose="020B0604020202020204" pitchFamily="34" charset="0"/>
                <a:cs typeface="Arial" panose="020B0604020202020204" pitchFamily="34" charset="0"/>
              </a:rPr>
              <a:t>daripada</a:t>
            </a:r>
            <a:r>
              <a:rPr lang="en-US" sz="1800" b="1" dirty="0" smtClean="0">
                <a:solidFill>
                  <a:srgbClr val="FF0000"/>
                </a:solidFill>
                <a:latin typeface="Arial" panose="020B0604020202020204" pitchFamily="34" charset="0"/>
                <a:cs typeface="Arial" panose="020B0604020202020204" pitchFamily="34" charset="0"/>
              </a:rPr>
              <a:t> </a:t>
            </a:r>
            <a:r>
              <a:rPr lang="en-US" sz="1800" b="1" i="1" dirty="0" smtClean="0">
                <a:solidFill>
                  <a:srgbClr val="FF0000"/>
                </a:solidFill>
                <a:latin typeface="Arial" panose="020B0604020202020204" pitchFamily="34" charset="0"/>
                <a:cs typeface="Arial" panose="020B0604020202020204" pitchFamily="34" charset="0"/>
              </a:rPr>
              <a:t>Kick-Off</a:t>
            </a:r>
            <a:r>
              <a:rPr lang="en-US" sz="1800" b="1" dirty="0" smtClean="0">
                <a:solidFill>
                  <a:srgbClr val="FF0000"/>
                </a:solidFill>
                <a:latin typeface="Arial" panose="020B0604020202020204" pitchFamily="34" charset="0"/>
                <a:cs typeface="Arial" panose="020B0604020202020204" pitchFamily="34" charset="0"/>
              </a:rPr>
              <a:t>/ SST</a:t>
            </a:r>
            <a:endParaRPr lang="en-US" sz="1800" dirty="0">
              <a:solidFill>
                <a:srgbClr val="FF0000"/>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56</a:t>
            </a:fld>
            <a:endParaRPr lang="ms-MY"/>
          </a:p>
        </p:txBody>
      </p:sp>
    </p:spTree>
    <p:extLst>
      <p:ext uri="{BB962C8B-B14F-4D97-AF65-F5344CB8AC3E}">
        <p14:creationId xmlns:p14="http://schemas.microsoft.com/office/powerpoint/2010/main" val="161233303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0" y="0"/>
            <a:ext cx="8803010"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RINGKASAN PROJEK</a:t>
            </a:r>
            <a:endParaRPr lang="ms-MY" b="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767408" y="770686"/>
            <a:ext cx="10657184" cy="5616624"/>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just">
              <a:buClr>
                <a:schemeClr val="accent1"/>
              </a:buClr>
              <a:buSzPct val="73000"/>
              <a:buFont typeface="Wingdings" panose="05000000000000000000" pitchFamily="2" charset="2"/>
              <a:buChar char="Ø"/>
            </a:pPr>
            <a:r>
              <a:rPr lang="en-US" sz="2000" dirty="0" err="1">
                <a:solidFill>
                  <a:schemeClr val="tx1"/>
                </a:solidFill>
                <a:latin typeface="Arial" panose="020B0604020202020204" pitchFamily="34" charset="0"/>
                <a:cs typeface="Arial" panose="020B0604020202020204" pitchFamily="34" charset="0"/>
              </a:rPr>
              <a:t>Universiti</a:t>
            </a:r>
            <a:r>
              <a:rPr lang="en-US" sz="2000" dirty="0">
                <a:solidFill>
                  <a:schemeClr val="tx1"/>
                </a:solidFill>
                <a:latin typeface="Arial" panose="020B0604020202020204" pitchFamily="34" charset="0"/>
                <a:cs typeface="Arial" panose="020B0604020202020204" pitchFamily="34" charset="0"/>
              </a:rPr>
              <a:t> Malaysia Pahang </a:t>
            </a:r>
            <a:r>
              <a:rPr lang="en-US" sz="2000" dirty="0" err="1">
                <a:solidFill>
                  <a:schemeClr val="tx1"/>
                </a:solidFill>
                <a:latin typeface="Arial" panose="020B0604020202020204" pitchFamily="34" charset="0"/>
                <a:cs typeface="Arial" panose="020B0604020202020204" pitchFamily="34" charset="0"/>
              </a:rPr>
              <a:t>bercadang</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untuk</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membuat</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perolehan</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Perkhidmatan</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Penyewaan</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Peralatan</a:t>
            </a:r>
            <a:r>
              <a:rPr lang="en-US" sz="2000" dirty="0">
                <a:solidFill>
                  <a:schemeClr val="tx1"/>
                </a:solidFill>
                <a:latin typeface="Arial" panose="020B0604020202020204" pitchFamily="34" charset="0"/>
                <a:cs typeface="Arial" panose="020B0604020202020204" pitchFamily="34" charset="0"/>
              </a:rPr>
              <a:t> Dan </a:t>
            </a:r>
            <a:r>
              <a:rPr lang="en-US" sz="2000" dirty="0" err="1">
                <a:solidFill>
                  <a:schemeClr val="tx1"/>
                </a:solidFill>
                <a:latin typeface="Arial" panose="020B0604020202020204" pitchFamily="34" charset="0"/>
                <a:cs typeface="Arial" panose="020B0604020202020204" pitchFamily="34" charset="0"/>
              </a:rPr>
              <a:t>Perisian</a:t>
            </a:r>
            <a:r>
              <a:rPr lang="en-US" sz="2000" dirty="0">
                <a:solidFill>
                  <a:schemeClr val="tx1"/>
                </a:solidFill>
                <a:latin typeface="Arial" panose="020B0604020202020204" pitchFamily="34" charset="0"/>
                <a:cs typeface="Arial" panose="020B0604020202020204" pitchFamily="34" charset="0"/>
              </a:rPr>
              <a:t> ICT </a:t>
            </a:r>
            <a:r>
              <a:rPr lang="en-US" sz="2000" dirty="0" smtClean="0">
                <a:solidFill>
                  <a:schemeClr val="tx1"/>
                </a:solidFill>
                <a:latin typeface="Arial" panose="020B0604020202020204" pitchFamily="34" charset="0"/>
                <a:cs typeface="Arial" panose="020B0604020202020204" pitchFamily="34" charset="0"/>
              </a:rPr>
              <a:t>(</a:t>
            </a:r>
            <a:r>
              <a:rPr lang="en-US" sz="2000" dirty="0" err="1" smtClean="0">
                <a:solidFill>
                  <a:schemeClr val="tx1"/>
                </a:solidFill>
                <a:latin typeface="Arial" panose="020B0604020202020204" pitchFamily="34" charset="0"/>
                <a:cs typeface="Arial" panose="020B0604020202020204" pitchFamily="34" charset="0"/>
              </a:rPr>
              <a:t>Sewa</a:t>
            </a:r>
            <a:r>
              <a:rPr lang="en-US" sz="2000" dirty="0" smtClean="0">
                <a:solidFill>
                  <a:schemeClr val="tx1"/>
                </a:solidFill>
                <a:latin typeface="Arial" panose="020B0604020202020204" pitchFamily="34" charset="0"/>
                <a:cs typeface="Arial" panose="020B0604020202020204" pitchFamily="34" charset="0"/>
              </a:rPr>
              <a:t> </a:t>
            </a:r>
            <a:r>
              <a:rPr lang="en-US" sz="2000" dirty="0" err="1" smtClean="0">
                <a:solidFill>
                  <a:schemeClr val="tx1"/>
                </a:solidFill>
                <a:latin typeface="Arial" panose="020B0604020202020204" pitchFamily="34" charset="0"/>
                <a:cs typeface="Arial" panose="020B0604020202020204" pitchFamily="34" charset="0"/>
              </a:rPr>
              <a:t>Guna</a:t>
            </a:r>
            <a:r>
              <a:rPr lang="en-US" sz="2000" dirty="0" smtClean="0">
                <a:solidFill>
                  <a:schemeClr val="tx1"/>
                </a:solidFill>
                <a:latin typeface="Arial" panose="020B0604020202020204" pitchFamily="34" charset="0"/>
                <a:cs typeface="Arial" panose="020B0604020202020204" pitchFamily="34" charset="0"/>
              </a:rPr>
              <a:t>) </a:t>
            </a:r>
            <a:r>
              <a:rPr lang="en-US" sz="2000" dirty="0" err="1" smtClean="0">
                <a:solidFill>
                  <a:schemeClr val="tx1"/>
                </a:solidFill>
                <a:latin typeface="Arial" panose="020B0604020202020204" pitchFamily="34" charset="0"/>
                <a:cs typeface="Arial" panose="020B0604020202020204" pitchFamily="34" charset="0"/>
              </a:rPr>
              <a:t>Bagi</a:t>
            </a:r>
            <a:r>
              <a:rPr lang="en-US" sz="2000" dirty="0" smtClean="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Makmal-makmal</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Komputer</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Fasa</a:t>
            </a:r>
            <a:r>
              <a:rPr lang="en-US" sz="2000" dirty="0">
                <a:solidFill>
                  <a:schemeClr val="tx1"/>
                </a:solidFill>
                <a:latin typeface="Arial" panose="020B0604020202020204" pitchFamily="34" charset="0"/>
                <a:cs typeface="Arial" panose="020B0604020202020204" pitchFamily="34" charset="0"/>
              </a:rPr>
              <a:t> 2019 Di </a:t>
            </a:r>
            <a:r>
              <a:rPr lang="en-US" sz="2000" dirty="0" err="1">
                <a:solidFill>
                  <a:schemeClr val="tx1"/>
                </a:solidFill>
                <a:latin typeface="Arial" panose="020B0604020202020204" pitchFamily="34" charset="0"/>
                <a:cs typeface="Arial" panose="020B0604020202020204" pitchFamily="34" charset="0"/>
              </a:rPr>
              <a:t>Universiti</a:t>
            </a:r>
            <a:r>
              <a:rPr lang="en-US" sz="2000" dirty="0">
                <a:solidFill>
                  <a:schemeClr val="tx1"/>
                </a:solidFill>
                <a:latin typeface="Arial" panose="020B0604020202020204" pitchFamily="34" charset="0"/>
                <a:cs typeface="Arial" panose="020B0604020202020204" pitchFamily="34" charset="0"/>
              </a:rPr>
              <a:t> Malaysia Pahang (UMP) </a:t>
            </a:r>
            <a:r>
              <a:rPr lang="en-US" sz="2000" dirty="0" err="1" smtClean="0">
                <a:solidFill>
                  <a:schemeClr val="tx1"/>
                </a:solidFill>
                <a:latin typeface="Arial" panose="020B0604020202020204" pitchFamily="34" charset="0"/>
                <a:cs typeface="Arial" panose="020B0604020202020204" pitchFamily="34" charset="0"/>
              </a:rPr>
              <a:t>bagi</a:t>
            </a:r>
            <a:r>
              <a:rPr lang="en-US" sz="2000" dirty="0" smtClean="0">
                <a:solidFill>
                  <a:schemeClr val="tx1"/>
                </a:solidFill>
                <a:latin typeface="Arial" panose="020B0604020202020204" pitchFamily="34" charset="0"/>
                <a:cs typeface="Arial" panose="020B0604020202020204" pitchFamily="34" charset="0"/>
              </a:rPr>
              <a:t> </a:t>
            </a:r>
            <a:r>
              <a:rPr lang="en-US" sz="2000" dirty="0" err="1" smtClean="0">
                <a:solidFill>
                  <a:schemeClr val="tx1"/>
                </a:solidFill>
                <a:latin typeface="Arial" panose="020B0604020202020204" pitchFamily="34" charset="0"/>
                <a:cs typeface="Arial" panose="020B0604020202020204" pitchFamily="34" charset="0"/>
              </a:rPr>
              <a:t>tujuan</a:t>
            </a:r>
            <a:r>
              <a:rPr lang="en-US" sz="2000" dirty="0" smtClean="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pengajaran</a:t>
            </a:r>
            <a:r>
              <a:rPr lang="en-US" sz="2000" dirty="0">
                <a:solidFill>
                  <a:schemeClr val="tx1"/>
                </a:solidFill>
                <a:latin typeface="Arial" panose="020B0604020202020204" pitchFamily="34" charset="0"/>
                <a:cs typeface="Arial" panose="020B0604020202020204" pitchFamily="34" charset="0"/>
              </a:rPr>
              <a:t> dan </a:t>
            </a:r>
            <a:r>
              <a:rPr lang="en-US" sz="2000" dirty="0" err="1">
                <a:solidFill>
                  <a:schemeClr val="tx1"/>
                </a:solidFill>
                <a:latin typeface="Arial" panose="020B0604020202020204" pitchFamily="34" charset="0"/>
                <a:cs typeface="Arial" panose="020B0604020202020204" pitchFamily="34" charset="0"/>
              </a:rPr>
              <a:t>pembelajaran</a:t>
            </a:r>
            <a:r>
              <a:rPr lang="en-US" sz="2000" dirty="0">
                <a:solidFill>
                  <a:schemeClr val="tx1"/>
                </a:solidFill>
                <a:latin typeface="Arial" panose="020B0604020202020204" pitchFamily="34" charset="0"/>
                <a:cs typeface="Arial" panose="020B0604020202020204" pitchFamily="34" charset="0"/>
              </a:rPr>
              <a:t> </a:t>
            </a:r>
            <a:r>
              <a:rPr lang="en-US" sz="2000" dirty="0" smtClean="0">
                <a:solidFill>
                  <a:schemeClr val="tx1"/>
                </a:solidFill>
                <a:latin typeface="Arial" panose="020B0604020202020204" pitchFamily="34" charset="0"/>
                <a:cs typeface="Arial" panose="020B0604020202020204" pitchFamily="34" charset="0"/>
              </a:rPr>
              <a:t>di UMP; </a:t>
            </a:r>
            <a:endParaRPr lang="en-US" sz="2000" dirty="0">
              <a:solidFill>
                <a:schemeClr val="tx1"/>
              </a:solidFill>
              <a:latin typeface="Arial" panose="020B0604020202020204" pitchFamily="34" charset="0"/>
              <a:cs typeface="Arial" panose="020B0604020202020204" pitchFamily="34" charset="0"/>
            </a:endParaRPr>
          </a:p>
          <a:p>
            <a:pPr algn="just">
              <a:buClr>
                <a:schemeClr val="accent1"/>
              </a:buClr>
              <a:buSzPct val="73000"/>
            </a:pPr>
            <a:endParaRPr lang="en-US" sz="2000" dirty="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r>
              <a:rPr lang="en-US" sz="2000" dirty="0" err="1">
                <a:solidFill>
                  <a:schemeClr val="tx1"/>
                </a:solidFill>
                <a:latin typeface="Arial" panose="020B0604020202020204" pitchFamily="34" charset="0"/>
                <a:cs typeface="Arial" panose="020B0604020202020204" pitchFamily="34" charset="0"/>
              </a:rPr>
              <a:t>Perkhidmatan</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sewaan</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ini</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untuk</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mengantikan</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perkakasan</a:t>
            </a:r>
            <a:r>
              <a:rPr lang="en-US" sz="2000" dirty="0">
                <a:solidFill>
                  <a:schemeClr val="tx1"/>
                </a:solidFill>
                <a:latin typeface="Arial" panose="020B0604020202020204" pitchFamily="34" charset="0"/>
                <a:cs typeface="Arial" panose="020B0604020202020204" pitchFamily="34" charset="0"/>
              </a:rPr>
              <a:t> dan </a:t>
            </a:r>
            <a:r>
              <a:rPr lang="en-US" sz="2000" dirty="0" err="1">
                <a:solidFill>
                  <a:schemeClr val="tx1"/>
                </a:solidFill>
                <a:latin typeface="Arial" panose="020B0604020202020204" pitchFamily="34" charset="0"/>
                <a:cs typeface="Arial" panose="020B0604020202020204" pitchFamily="34" charset="0"/>
              </a:rPr>
              <a:t>perisian</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bagi</a:t>
            </a:r>
            <a:r>
              <a:rPr lang="en-US" sz="2000" dirty="0">
                <a:solidFill>
                  <a:schemeClr val="tx1"/>
                </a:solidFill>
                <a:latin typeface="Arial" panose="020B0604020202020204" pitchFamily="34" charset="0"/>
                <a:cs typeface="Arial" panose="020B0604020202020204" pitchFamily="34" charset="0"/>
              </a:rPr>
              <a:t> 60 </a:t>
            </a:r>
            <a:r>
              <a:rPr lang="en-US" sz="2000" dirty="0" err="1">
                <a:solidFill>
                  <a:schemeClr val="tx1"/>
                </a:solidFill>
                <a:latin typeface="Arial" panose="020B0604020202020204" pitchFamily="34" charset="0"/>
                <a:cs typeface="Arial" panose="020B0604020202020204" pitchFamily="34" charset="0"/>
              </a:rPr>
              <a:t>makmal</a:t>
            </a:r>
            <a:r>
              <a:rPr lang="en-US" sz="2000" dirty="0">
                <a:solidFill>
                  <a:schemeClr val="tx1"/>
                </a:solidFill>
                <a:latin typeface="Arial" panose="020B0604020202020204" pitchFamily="34" charset="0"/>
                <a:cs typeface="Arial" panose="020B0604020202020204" pitchFamily="34" charset="0"/>
              </a:rPr>
              <a:t> di 8</a:t>
            </a:r>
            <a:r>
              <a:rPr lang="en-US" sz="2000" dirty="0" smtClean="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fakulti</a:t>
            </a:r>
            <a:r>
              <a:rPr lang="en-US" sz="2000" dirty="0">
                <a:solidFill>
                  <a:schemeClr val="tx1"/>
                </a:solidFill>
                <a:latin typeface="Arial" panose="020B0604020202020204" pitchFamily="34" charset="0"/>
                <a:cs typeface="Arial" panose="020B0604020202020204" pitchFamily="34" charset="0"/>
              </a:rPr>
              <a:t> </a:t>
            </a:r>
            <a:r>
              <a:rPr lang="en-US" sz="2000" dirty="0" smtClean="0">
                <a:solidFill>
                  <a:schemeClr val="tx1"/>
                </a:solidFill>
                <a:latin typeface="Arial" panose="020B0604020202020204" pitchFamily="34" charset="0"/>
                <a:cs typeface="Arial" panose="020B0604020202020204" pitchFamily="34" charset="0"/>
              </a:rPr>
              <a:t>dan 3 PTJ yang </a:t>
            </a:r>
            <a:r>
              <a:rPr lang="en-US" sz="2000" dirty="0" err="1">
                <a:solidFill>
                  <a:schemeClr val="tx1"/>
                </a:solidFill>
                <a:latin typeface="Arial" panose="020B0604020202020204" pitchFamily="34" charset="0"/>
                <a:cs typeface="Arial" panose="020B0604020202020204" pitchFamily="34" charset="0"/>
              </a:rPr>
              <a:t>akan</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tamat</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tempoh</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sewaan</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pada</a:t>
            </a:r>
            <a:r>
              <a:rPr lang="en-US" sz="2000" dirty="0">
                <a:solidFill>
                  <a:schemeClr val="tx1"/>
                </a:solidFill>
                <a:latin typeface="Arial" panose="020B0604020202020204" pitchFamily="34" charset="0"/>
                <a:cs typeface="Arial" panose="020B0604020202020204" pitchFamily="34" charset="0"/>
              </a:rPr>
              <a:t> Jun </a:t>
            </a:r>
            <a:r>
              <a:rPr lang="en-US" sz="2000" dirty="0" smtClean="0">
                <a:solidFill>
                  <a:schemeClr val="tx1"/>
                </a:solidFill>
                <a:latin typeface="Arial" panose="020B0604020202020204" pitchFamily="34" charset="0"/>
                <a:cs typeface="Arial" panose="020B0604020202020204" pitchFamily="34" charset="0"/>
              </a:rPr>
              <a:t>2019; </a:t>
            </a:r>
            <a:endParaRPr lang="en-US" sz="2000" dirty="0">
              <a:solidFill>
                <a:schemeClr val="tx1"/>
              </a:solidFill>
              <a:latin typeface="Arial" panose="020B0604020202020204" pitchFamily="34" charset="0"/>
              <a:cs typeface="Arial" panose="020B0604020202020204" pitchFamily="34" charset="0"/>
            </a:endParaRPr>
          </a:p>
          <a:p>
            <a:pPr marL="800100" lvl="1" indent="-342900" algn="just">
              <a:buClr>
                <a:schemeClr val="accent1"/>
              </a:buClr>
              <a:buSzPct val="73000"/>
              <a:buFont typeface="Wingdings" panose="05000000000000000000" pitchFamily="2" charset="2"/>
              <a:buChar char="q"/>
            </a:pPr>
            <a:endParaRPr lang="en-US" sz="2000" dirty="0" smtClean="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r>
              <a:rPr lang="en-US" sz="2000" dirty="0" err="1" smtClean="0">
                <a:solidFill>
                  <a:schemeClr val="tx1"/>
                </a:solidFill>
                <a:latin typeface="Arial" panose="020B0604020202020204" pitchFamily="34" charset="0"/>
                <a:cs typeface="Arial" panose="020B0604020202020204" pitchFamily="34" charset="0"/>
              </a:rPr>
              <a:t>Anggaran</a:t>
            </a:r>
            <a:r>
              <a:rPr lang="en-US" sz="2000" dirty="0" smtClean="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kos</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keseluruhan</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projek</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adalah</a:t>
            </a:r>
            <a:r>
              <a:rPr lang="en-US" sz="2000" dirty="0">
                <a:solidFill>
                  <a:schemeClr val="tx1"/>
                </a:solidFill>
                <a:latin typeface="Arial" panose="020B0604020202020204" pitchFamily="34" charset="0"/>
                <a:cs typeface="Arial" panose="020B0604020202020204" pitchFamily="34" charset="0"/>
              </a:rPr>
              <a:t> </a:t>
            </a:r>
            <a:r>
              <a:rPr lang="en-US" sz="2000" err="1">
                <a:solidFill>
                  <a:schemeClr val="tx1"/>
                </a:solidFill>
                <a:latin typeface="Arial" panose="020B0604020202020204" pitchFamily="34" charset="0"/>
                <a:cs typeface="Arial" panose="020B0604020202020204" pitchFamily="34" charset="0"/>
              </a:rPr>
              <a:t>sebanyak</a:t>
            </a:r>
            <a:r>
              <a:rPr lang="en-US" sz="2000">
                <a:solidFill>
                  <a:schemeClr val="tx1"/>
                </a:solidFill>
                <a:latin typeface="Arial" panose="020B0604020202020204" pitchFamily="34" charset="0"/>
                <a:cs typeface="Arial" panose="020B0604020202020204" pitchFamily="34" charset="0"/>
              </a:rPr>
              <a:t> </a:t>
            </a:r>
            <a:r>
              <a:rPr lang="ms-MY" sz="2000" smtClean="0">
                <a:solidFill>
                  <a:schemeClr val="tx1"/>
                </a:solidFill>
                <a:latin typeface="Arial" panose="020B0604020202020204" pitchFamily="34" charset="0"/>
                <a:cs typeface="Arial" panose="020B0604020202020204" pitchFamily="34" charset="0"/>
              </a:rPr>
              <a:t>RM</a:t>
            </a:r>
            <a:r>
              <a:rPr lang="en-MY" sz="2000" smtClean="0">
                <a:solidFill>
                  <a:srgbClr val="000000"/>
                </a:solidFill>
                <a:latin typeface="Arial" panose="020B0604020202020204" pitchFamily="34" charset="0"/>
                <a:cs typeface="Arial" panose="020B0604020202020204" pitchFamily="34" charset="0"/>
              </a:rPr>
              <a:t>X,XXX,XXX.00 </a:t>
            </a:r>
            <a:r>
              <a:rPr lang="ms-MY" sz="2000" dirty="0" smtClean="0">
                <a:solidFill>
                  <a:schemeClr val="tx1"/>
                </a:solidFill>
                <a:latin typeface="Arial" panose="020B0604020202020204" pitchFamily="34" charset="0"/>
                <a:cs typeface="Arial" panose="020B0604020202020204" pitchFamily="34" charset="0"/>
              </a:rPr>
              <a:t>dengan menggunakan </a:t>
            </a:r>
            <a:r>
              <a:rPr lang="ms-MY" sz="2000" dirty="0">
                <a:solidFill>
                  <a:schemeClr val="tx1"/>
                </a:solidFill>
                <a:latin typeface="Arial" panose="020B0604020202020204" pitchFamily="34" charset="0"/>
                <a:cs typeface="Arial" panose="020B0604020202020204" pitchFamily="34" charset="0"/>
              </a:rPr>
              <a:t>peruntukan belanja </a:t>
            </a:r>
            <a:r>
              <a:rPr lang="ms-MY" sz="2000" dirty="0" smtClean="0">
                <a:solidFill>
                  <a:schemeClr val="tx1"/>
                </a:solidFill>
                <a:latin typeface="Arial" panose="020B0604020202020204" pitchFamily="34" charset="0"/>
                <a:cs typeface="Arial" panose="020B0604020202020204" pitchFamily="34" charset="0"/>
              </a:rPr>
              <a:t>mengurus tahun 2019-2023; dan</a:t>
            </a:r>
          </a:p>
          <a:p>
            <a:pPr algn="just">
              <a:buClr>
                <a:schemeClr val="accent1"/>
              </a:buClr>
              <a:buSzPct val="73000"/>
            </a:pPr>
            <a:endParaRPr lang="ms-MY" sz="2000" dirty="0" smtClean="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r>
              <a:rPr lang="ms-MY" sz="2000" dirty="0" smtClean="0">
                <a:solidFill>
                  <a:schemeClr val="tx1"/>
                </a:solidFill>
                <a:latin typeface="Arial" panose="020B0604020202020204" pitchFamily="34" charset="0"/>
                <a:cs typeface="Arial" panose="020B0604020202020204" pitchFamily="34" charset="0"/>
              </a:rPr>
              <a:t>Tempoh </a:t>
            </a:r>
            <a:r>
              <a:rPr lang="ms-MY" sz="2000" dirty="0">
                <a:solidFill>
                  <a:schemeClr val="tx1"/>
                </a:solidFill>
                <a:latin typeface="Arial" panose="020B0604020202020204" pitchFamily="34" charset="0"/>
                <a:cs typeface="Arial" panose="020B0604020202020204" pitchFamily="34" charset="0"/>
              </a:rPr>
              <a:t>projek </a:t>
            </a:r>
            <a:r>
              <a:rPr lang="ms-MY" sz="2000" dirty="0" smtClean="0">
                <a:solidFill>
                  <a:schemeClr val="tx1"/>
                </a:solidFill>
                <a:latin typeface="Arial" panose="020B0604020202020204" pitchFamily="34" charset="0"/>
                <a:cs typeface="Arial" panose="020B0604020202020204" pitchFamily="34" charset="0"/>
              </a:rPr>
              <a:t>adalah selama 53 bulan bermula </a:t>
            </a:r>
            <a:r>
              <a:rPr lang="ms-MY" sz="2000" dirty="0">
                <a:solidFill>
                  <a:schemeClr val="tx1"/>
                </a:solidFill>
                <a:latin typeface="Arial" panose="020B0604020202020204" pitchFamily="34" charset="0"/>
                <a:cs typeface="Arial" panose="020B0604020202020204" pitchFamily="34" charset="0"/>
              </a:rPr>
              <a:t>daripada </a:t>
            </a:r>
            <a:r>
              <a:rPr lang="ms-MY" sz="2000" dirty="0" smtClean="0">
                <a:solidFill>
                  <a:schemeClr val="tx1"/>
                </a:solidFill>
                <a:latin typeface="Arial" panose="020B0604020202020204" pitchFamily="34" charset="0"/>
                <a:cs typeface="Arial" panose="020B0604020202020204" pitchFamily="34" charset="0"/>
              </a:rPr>
              <a:t>April </a:t>
            </a:r>
            <a:r>
              <a:rPr lang="ms-MY" sz="2000" dirty="0">
                <a:solidFill>
                  <a:schemeClr val="tx1"/>
                </a:solidFill>
                <a:latin typeface="Arial" panose="020B0604020202020204" pitchFamily="34" charset="0"/>
                <a:cs typeface="Arial" panose="020B0604020202020204" pitchFamily="34" charset="0"/>
              </a:rPr>
              <a:t>2019</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sehingga</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Ogos</a:t>
            </a:r>
            <a:r>
              <a:rPr lang="en-US" sz="2000" dirty="0">
                <a:solidFill>
                  <a:schemeClr val="tx1"/>
                </a:solidFill>
                <a:latin typeface="Arial" panose="020B0604020202020204" pitchFamily="34" charset="0"/>
                <a:cs typeface="Arial" panose="020B0604020202020204" pitchFamily="34" charset="0"/>
              </a:rPr>
              <a:t> </a:t>
            </a:r>
            <a:r>
              <a:rPr lang="en-US" sz="2000" dirty="0" smtClean="0">
                <a:solidFill>
                  <a:schemeClr val="tx1"/>
                </a:solidFill>
                <a:latin typeface="Arial" panose="020B0604020202020204" pitchFamily="34" charset="0"/>
                <a:cs typeface="Arial" panose="020B0604020202020204" pitchFamily="34" charset="0"/>
              </a:rPr>
              <a:t>2023 </a:t>
            </a:r>
            <a:r>
              <a:rPr lang="ms-MY" sz="2000" dirty="0" smtClean="0">
                <a:solidFill>
                  <a:schemeClr val="tx1"/>
                </a:solidFill>
                <a:latin typeface="Arial" panose="020B0604020202020204" pitchFamily="34" charset="0"/>
                <a:cs typeface="Arial" panose="020B0604020202020204" pitchFamily="34" charset="0"/>
              </a:rPr>
              <a:t>seperti berikut:</a:t>
            </a:r>
          </a:p>
          <a:p>
            <a:pPr marL="800100" lvl="1" indent="-342900" algn="just">
              <a:buClr>
                <a:schemeClr val="accent1"/>
              </a:buClr>
              <a:buSzPct val="73000"/>
              <a:buFont typeface="Arial" panose="020B0604020202020204" pitchFamily="34" charset="0"/>
              <a:buChar char="•"/>
            </a:pPr>
            <a:r>
              <a:rPr lang="ms-MY" sz="2000" dirty="0" smtClean="0">
                <a:solidFill>
                  <a:schemeClr val="tx1"/>
                </a:solidFill>
                <a:latin typeface="Arial" panose="020B0604020202020204" pitchFamily="34" charset="0"/>
                <a:cs typeface="Arial" panose="020B0604020202020204" pitchFamily="34" charset="0"/>
              </a:rPr>
              <a:t>Surat setuju terima, penyediaan kontrak, penghantaran, </a:t>
            </a:r>
            <a:r>
              <a:rPr lang="ms-MY" sz="2000" dirty="0">
                <a:solidFill>
                  <a:schemeClr val="tx1"/>
                </a:solidFill>
                <a:latin typeface="Arial" panose="020B0604020202020204" pitchFamily="34" charset="0"/>
                <a:cs typeface="Arial" panose="020B0604020202020204" pitchFamily="34" charset="0"/>
              </a:rPr>
              <a:t>pemasangan dan </a:t>
            </a:r>
            <a:r>
              <a:rPr lang="ms-MY" sz="2000" dirty="0" smtClean="0">
                <a:solidFill>
                  <a:schemeClr val="tx1"/>
                </a:solidFill>
                <a:latin typeface="Arial" panose="020B0604020202020204" pitchFamily="34" charset="0"/>
                <a:cs typeface="Arial" panose="020B0604020202020204" pitchFamily="34" charset="0"/>
              </a:rPr>
              <a:t>pengujian – 5 bulan (April 2019 hingga Ogos 2019)</a:t>
            </a:r>
          </a:p>
          <a:p>
            <a:pPr marL="800100" lvl="1" indent="-342900" algn="just">
              <a:buClr>
                <a:schemeClr val="accent1"/>
              </a:buClr>
              <a:buSzPct val="73000"/>
              <a:buFont typeface="Arial" panose="020B0604020202020204" pitchFamily="34" charset="0"/>
              <a:buChar char="•"/>
            </a:pPr>
            <a:r>
              <a:rPr lang="ms-MY" sz="2000" dirty="0" smtClean="0">
                <a:solidFill>
                  <a:schemeClr val="tx1"/>
                </a:solidFill>
                <a:latin typeface="Arial" panose="020B0604020202020204" pitchFamily="34" charset="0"/>
                <a:cs typeface="Arial" panose="020B0604020202020204" pitchFamily="34" charset="0"/>
              </a:rPr>
              <a:t>Sewa Guna - 48 bulan (September 2019 hingga Ogos 2023)</a:t>
            </a:r>
          </a:p>
          <a:p>
            <a:pPr marL="342900" indent="-342900" algn="just">
              <a:buClr>
                <a:schemeClr val="accent1"/>
              </a:buClr>
              <a:buSzPct val="73000"/>
              <a:buFont typeface="Arial" panose="020B0604020202020204" pitchFamily="34" charset="0"/>
              <a:buChar char="•"/>
            </a:pPr>
            <a:endParaRPr lang="en-US" sz="1800" dirty="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a:p>
            <a:pPr marL="342900" indent="-342900" algn="just">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57</a:t>
            </a:fld>
            <a:endParaRPr lang="ms-MY"/>
          </a:p>
        </p:txBody>
      </p:sp>
      <p:sp>
        <p:nvSpPr>
          <p:cNvPr id="5" name="Rectangle 4"/>
          <p:cNvSpPr/>
          <p:nvPr/>
        </p:nvSpPr>
        <p:spPr>
          <a:xfrm rot="1448987">
            <a:off x="7996906" y="2482598"/>
            <a:ext cx="2847160" cy="923330"/>
          </a:xfrm>
          <a:prstGeom prst="rect">
            <a:avLst/>
          </a:prstGeom>
          <a:noFill/>
        </p:spPr>
        <p:txBody>
          <a:bodyPr wrap="square" lIns="91440" tIns="45720" rIns="91440" bIns="45720">
            <a:spAutoFit/>
          </a:bodyPr>
          <a:lstStyle/>
          <a:p>
            <a:pPr algn="ctr"/>
            <a:r>
              <a:rPr lang="en-US" sz="5400" b="1" dirty="0">
                <a:ln w="12700">
                  <a:solidFill>
                    <a:schemeClr val="accent1"/>
                  </a:solidFill>
                  <a:prstDash val="solid"/>
                </a:ln>
                <a:solidFill>
                  <a:srgbClr val="FF0000"/>
                </a:solidFill>
                <a:effectLst>
                  <a:outerShdw dist="38100" dir="2640000" algn="bl" rotWithShape="0">
                    <a:schemeClr val="accent1"/>
                  </a:outerShdw>
                </a:effectLst>
              </a:rPr>
              <a:t>CONTOH</a:t>
            </a:r>
          </a:p>
        </p:txBody>
      </p:sp>
    </p:spTree>
    <p:extLst>
      <p:ext uri="{BB962C8B-B14F-4D97-AF65-F5344CB8AC3E}">
        <p14:creationId xmlns:p14="http://schemas.microsoft.com/office/powerpoint/2010/main" val="50336687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850578" y="0"/>
            <a:ext cx="8803010"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solidFill>
                  <a:prstClr val="black"/>
                </a:solidFill>
                <a:latin typeface="Arial" pitchFamily="34" charset="0"/>
                <a:ea typeface="ＭＳ Ｐゴシック" pitchFamily="34" charset="-128"/>
                <a:cs typeface="Arial" pitchFamily="34" charset="0"/>
              </a:rPr>
              <a:t>RINGKASAN PROJEK</a:t>
            </a:r>
            <a:endParaRPr lang="ms-MY" b="1" dirty="0">
              <a:solidFill>
                <a:prstClr val="black"/>
              </a:solidFill>
              <a:latin typeface="Arial" pitchFamily="34" charset="0"/>
              <a:ea typeface="ＭＳ Ｐゴシック" pitchFamily="34" charset="-128"/>
              <a:cs typeface="Arial" pitchFamily="34" charset="0"/>
            </a:endParaRPr>
          </a:p>
        </p:txBody>
      </p:sp>
      <p:sp>
        <p:nvSpPr>
          <p:cNvPr id="6" name="Subtitle 2"/>
          <p:cNvSpPr txBox="1">
            <a:spLocks/>
          </p:cNvSpPr>
          <p:nvPr/>
        </p:nvSpPr>
        <p:spPr>
          <a:xfrm>
            <a:off x="669701" y="504143"/>
            <a:ext cx="10998557" cy="5616624"/>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just">
              <a:buClr>
                <a:srgbClr val="5B9BD5"/>
              </a:buClr>
              <a:buSzPct val="73000"/>
              <a:buFont typeface="Wingdings" panose="05000000000000000000" pitchFamily="2" charset="2"/>
              <a:buChar char="Ø"/>
            </a:pPr>
            <a:r>
              <a:rPr lang="en-US" sz="1800" b="1" dirty="0" err="1" smtClean="0">
                <a:solidFill>
                  <a:prstClr val="black"/>
                </a:solidFill>
                <a:latin typeface="Arial" panose="020B0604020202020204" pitchFamily="34" charset="0"/>
                <a:cs typeface="Arial" panose="020B0604020202020204" pitchFamily="34" charset="0"/>
              </a:rPr>
              <a:t>Jabatan</a:t>
            </a:r>
            <a:r>
              <a:rPr lang="en-US" sz="1800" b="1" dirty="0" smtClean="0">
                <a:solidFill>
                  <a:prstClr val="black"/>
                </a:solidFill>
                <a:latin typeface="Arial" panose="020B0604020202020204" pitchFamily="34" charset="0"/>
                <a:cs typeface="Arial" panose="020B0604020202020204" pitchFamily="34" charset="0"/>
              </a:rPr>
              <a:t> </a:t>
            </a:r>
            <a:r>
              <a:rPr lang="en-US" sz="1800" b="1" dirty="0" err="1" smtClean="0">
                <a:solidFill>
                  <a:prstClr val="black"/>
                </a:solidFill>
                <a:latin typeface="Arial" panose="020B0604020202020204" pitchFamily="34" charset="0"/>
                <a:cs typeface="Arial" panose="020B0604020202020204" pitchFamily="34" charset="0"/>
              </a:rPr>
              <a:t>Penjara</a:t>
            </a:r>
            <a:r>
              <a:rPr lang="en-US" sz="1800" b="1" dirty="0" smtClean="0">
                <a:solidFill>
                  <a:prstClr val="black"/>
                </a:solidFill>
                <a:latin typeface="Arial" panose="020B0604020202020204" pitchFamily="34" charset="0"/>
                <a:cs typeface="Arial" panose="020B0604020202020204" pitchFamily="34" charset="0"/>
              </a:rPr>
              <a:t> Malaysia </a:t>
            </a:r>
            <a:r>
              <a:rPr lang="en-US" sz="1800" dirty="0" err="1" smtClean="0">
                <a:solidFill>
                  <a:prstClr val="black"/>
                </a:solidFill>
                <a:latin typeface="Arial" panose="020B0604020202020204" pitchFamily="34" charset="0"/>
                <a:cs typeface="Arial" panose="020B0604020202020204" pitchFamily="34" charset="0"/>
              </a:rPr>
              <a:t>bercadang</a:t>
            </a:r>
            <a:r>
              <a:rPr lang="en-US" sz="1800" dirty="0" smtClean="0">
                <a:solidFill>
                  <a:prstClr val="black"/>
                </a:solidFill>
                <a:latin typeface="Arial" panose="020B0604020202020204" pitchFamily="34" charset="0"/>
                <a:cs typeface="Arial" panose="020B0604020202020204" pitchFamily="34" charset="0"/>
              </a:rPr>
              <a:t> </a:t>
            </a:r>
            <a:r>
              <a:rPr lang="en-US" sz="1800" dirty="0" err="1">
                <a:solidFill>
                  <a:prstClr val="black"/>
                </a:solidFill>
                <a:latin typeface="Arial" panose="020B0604020202020204" pitchFamily="34" charset="0"/>
                <a:cs typeface="Arial" panose="020B0604020202020204" pitchFamily="34" charset="0"/>
              </a:rPr>
              <a:t>untuk</a:t>
            </a:r>
            <a:r>
              <a:rPr lang="en-US" sz="1800" dirty="0">
                <a:solidFill>
                  <a:prstClr val="black"/>
                </a:solidFill>
                <a:latin typeface="Arial" panose="020B0604020202020204" pitchFamily="34" charset="0"/>
                <a:cs typeface="Arial" panose="020B0604020202020204" pitchFamily="34" charset="0"/>
              </a:rPr>
              <a:t> </a:t>
            </a:r>
            <a:r>
              <a:rPr lang="en-US" sz="1800" dirty="0" err="1">
                <a:solidFill>
                  <a:prstClr val="black"/>
                </a:solidFill>
                <a:latin typeface="Arial" panose="020B0604020202020204" pitchFamily="34" charset="0"/>
                <a:cs typeface="Arial" panose="020B0604020202020204" pitchFamily="34" charset="0"/>
              </a:rPr>
              <a:t>membuat</a:t>
            </a:r>
            <a:r>
              <a:rPr lang="en-US" sz="1800" dirty="0">
                <a:solidFill>
                  <a:prstClr val="black"/>
                </a:solidFill>
                <a:latin typeface="Arial" panose="020B0604020202020204" pitchFamily="34" charset="0"/>
                <a:cs typeface="Arial" panose="020B0604020202020204" pitchFamily="34" charset="0"/>
              </a:rPr>
              <a:t> </a:t>
            </a:r>
            <a:r>
              <a:rPr lang="en-US" sz="1800" dirty="0" err="1" smtClean="0">
                <a:solidFill>
                  <a:prstClr val="black"/>
                </a:solidFill>
                <a:latin typeface="Arial" panose="020B0604020202020204" pitchFamily="34" charset="0"/>
                <a:cs typeface="Arial" panose="020B0604020202020204" pitchFamily="34" charset="0"/>
              </a:rPr>
              <a:t>perkhidmatan</a:t>
            </a:r>
            <a:r>
              <a:rPr lang="en-US" sz="1800" dirty="0" smtClean="0">
                <a:solidFill>
                  <a:prstClr val="black"/>
                </a:solidFill>
                <a:latin typeface="Arial" panose="020B0604020202020204" pitchFamily="34" charset="0"/>
                <a:cs typeface="Arial" panose="020B0604020202020204" pitchFamily="34" charset="0"/>
              </a:rPr>
              <a:t> </a:t>
            </a:r>
            <a:r>
              <a:rPr lang="en-US" sz="1800" dirty="0" err="1" smtClean="0">
                <a:solidFill>
                  <a:prstClr val="black"/>
                </a:solidFill>
                <a:latin typeface="Arial" panose="020B0604020202020204" pitchFamily="34" charset="0"/>
                <a:cs typeface="Arial" panose="020B0604020202020204" pitchFamily="34" charset="0"/>
              </a:rPr>
              <a:t>sewaan</a:t>
            </a:r>
            <a:r>
              <a:rPr lang="en-US" sz="1800" dirty="0" smtClean="0">
                <a:solidFill>
                  <a:prstClr val="black"/>
                </a:solidFill>
                <a:latin typeface="Arial" panose="020B0604020202020204" pitchFamily="34" charset="0"/>
                <a:cs typeface="Arial" panose="020B0604020202020204" pitchFamily="34" charset="0"/>
              </a:rPr>
              <a:t> </a:t>
            </a:r>
            <a:r>
              <a:rPr lang="en-US" sz="1800" dirty="0" err="1" smtClean="0">
                <a:solidFill>
                  <a:prstClr val="black"/>
                </a:solidFill>
                <a:latin typeface="Arial" panose="020B0604020202020204" pitchFamily="34" charset="0"/>
                <a:cs typeface="Arial" panose="020B0604020202020204" pitchFamily="34" charset="0"/>
              </a:rPr>
              <a:t>perkakasan</a:t>
            </a:r>
            <a:r>
              <a:rPr lang="en-US" sz="1800" dirty="0" smtClean="0">
                <a:solidFill>
                  <a:prstClr val="black"/>
                </a:solidFill>
                <a:latin typeface="Arial" panose="020B0604020202020204" pitchFamily="34" charset="0"/>
                <a:cs typeface="Arial" panose="020B0604020202020204" pitchFamily="34" charset="0"/>
              </a:rPr>
              <a:t> ICT </a:t>
            </a:r>
            <a:r>
              <a:rPr lang="en-US" sz="1800" dirty="0" err="1" smtClean="0">
                <a:solidFill>
                  <a:prstClr val="black"/>
                </a:solidFill>
                <a:latin typeface="Arial" panose="020B0604020202020204" pitchFamily="34" charset="0"/>
                <a:cs typeface="Arial" panose="020B0604020202020204" pitchFamily="34" charset="0"/>
              </a:rPr>
              <a:t>secara</a:t>
            </a:r>
            <a:r>
              <a:rPr lang="en-US" sz="1800" dirty="0" smtClean="0">
                <a:solidFill>
                  <a:prstClr val="black"/>
                </a:solidFill>
                <a:latin typeface="Arial" panose="020B0604020202020204" pitchFamily="34" charset="0"/>
                <a:cs typeface="Arial" panose="020B0604020202020204" pitchFamily="34" charset="0"/>
              </a:rPr>
              <a:t> </a:t>
            </a:r>
            <a:r>
              <a:rPr lang="en-US" sz="1800" dirty="0" err="1" smtClean="0">
                <a:solidFill>
                  <a:prstClr val="black"/>
                </a:solidFill>
                <a:latin typeface="Arial" panose="020B0604020202020204" pitchFamily="34" charset="0"/>
                <a:cs typeface="Arial" panose="020B0604020202020204" pitchFamily="34" charset="0"/>
              </a:rPr>
              <a:t>sewa</a:t>
            </a:r>
            <a:r>
              <a:rPr lang="en-US" sz="1800" dirty="0" smtClean="0">
                <a:solidFill>
                  <a:prstClr val="black"/>
                </a:solidFill>
                <a:latin typeface="Arial" panose="020B0604020202020204" pitchFamily="34" charset="0"/>
                <a:cs typeface="Arial" panose="020B0604020202020204" pitchFamily="34" charset="0"/>
              </a:rPr>
              <a:t> </a:t>
            </a:r>
            <a:r>
              <a:rPr lang="en-US" sz="1800" dirty="0" err="1" smtClean="0">
                <a:solidFill>
                  <a:prstClr val="black"/>
                </a:solidFill>
                <a:latin typeface="Arial" panose="020B0604020202020204" pitchFamily="34" charset="0"/>
                <a:cs typeface="Arial" panose="020B0604020202020204" pitchFamily="34" charset="0"/>
              </a:rPr>
              <a:t>milik</a:t>
            </a:r>
            <a:r>
              <a:rPr lang="en-US" sz="1800" dirty="0" smtClean="0">
                <a:solidFill>
                  <a:prstClr val="black"/>
                </a:solidFill>
                <a:latin typeface="Arial" panose="020B0604020202020204" pitchFamily="34" charset="0"/>
                <a:cs typeface="Arial" panose="020B0604020202020204" pitchFamily="34" charset="0"/>
              </a:rPr>
              <a:t> (</a:t>
            </a:r>
            <a:r>
              <a:rPr lang="en-US" sz="1800" i="1" dirty="0" smtClean="0">
                <a:solidFill>
                  <a:prstClr val="black"/>
                </a:solidFill>
                <a:latin typeface="Arial" panose="020B0604020202020204" pitchFamily="34" charset="0"/>
                <a:cs typeface="Arial" panose="020B0604020202020204" pitchFamily="34" charset="0"/>
              </a:rPr>
              <a:t>leased to own</a:t>
            </a:r>
            <a:r>
              <a:rPr 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melibatkan</a:t>
            </a:r>
            <a:r>
              <a:rPr lang="en-US" altLang="en-US" sz="1800" dirty="0" smtClean="0">
                <a:solidFill>
                  <a:prstClr val="black"/>
                </a:solidFill>
                <a:latin typeface="Arial" panose="020B0604020202020204" pitchFamily="34" charset="0"/>
                <a:cs typeface="Arial" panose="020B0604020202020204" pitchFamily="34" charset="0"/>
              </a:rPr>
              <a:t> 13 </a:t>
            </a:r>
            <a:r>
              <a:rPr lang="en-US" altLang="en-US" sz="1800" dirty="0" err="1" smtClean="0">
                <a:solidFill>
                  <a:prstClr val="black"/>
                </a:solidFill>
                <a:latin typeface="Arial" panose="020B0604020202020204" pitchFamily="34" charset="0"/>
                <a:cs typeface="Arial" panose="020B0604020202020204" pitchFamily="34" charset="0"/>
              </a:rPr>
              <a:t>Pejabat</a:t>
            </a:r>
            <a:r>
              <a:rPr lang="en-US" altLang="en-US" sz="1800" dirty="0" smtClean="0">
                <a:solidFill>
                  <a:prstClr val="black"/>
                </a:solidFill>
                <a:latin typeface="Arial" panose="020B0604020202020204" pitchFamily="34" charset="0"/>
                <a:cs typeface="Arial" panose="020B0604020202020204" pitchFamily="34" charset="0"/>
              </a:rPr>
              <a:t> Pengarah </a:t>
            </a:r>
            <a:r>
              <a:rPr lang="en-US" altLang="en-US" sz="1800" dirty="0" err="1" smtClean="0">
                <a:solidFill>
                  <a:prstClr val="black"/>
                </a:solidFill>
                <a:latin typeface="Arial" panose="020B0604020202020204" pitchFamily="34" charset="0"/>
                <a:cs typeface="Arial" panose="020B0604020202020204" pitchFamily="34" charset="0"/>
              </a:rPr>
              <a:t>Negeri</a:t>
            </a:r>
            <a:r>
              <a:rPr lang="en-US" altLang="en-US" sz="1800" dirty="0" smtClean="0">
                <a:solidFill>
                  <a:prstClr val="black"/>
                </a:solidFill>
                <a:latin typeface="Arial" panose="020B0604020202020204" pitchFamily="34" charset="0"/>
                <a:cs typeface="Arial" panose="020B0604020202020204" pitchFamily="34" charset="0"/>
              </a:rPr>
              <a:t>, 52 </a:t>
            </a:r>
            <a:r>
              <a:rPr lang="en-US" altLang="en-US" sz="1800" dirty="0" err="1" smtClean="0">
                <a:solidFill>
                  <a:prstClr val="black"/>
                </a:solidFill>
                <a:latin typeface="Arial" panose="020B0604020202020204" pitchFamily="34" charset="0"/>
                <a:cs typeface="Arial" panose="020B0604020202020204" pitchFamily="34" charset="0"/>
              </a:rPr>
              <a:t>Pejabat</a:t>
            </a:r>
            <a:r>
              <a:rPr lang="en-US" alt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Parol</a:t>
            </a:r>
            <a:r>
              <a:rPr lang="en-US" altLang="en-US" sz="1800" dirty="0" smtClean="0">
                <a:solidFill>
                  <a:prstClr val="black"/>
                </a:solidFill>
                <a:latin typeface="Arial" panose="020B0604020202020204" pitchFamily="34" charset="0"/>
                <a:cs typeface="Arial" panose="020B0604020202020204" pitchFamily="34" charset="0"/>
              </a:rPr>
              <a:t> Daerah, 46 </a:t>
            </a:r>
            <a:r>
              <a:rPr lang="en-US" altLang="en-US" sz="1800" dirty="0" err="1" smtClean="0">
                <a:solidFill>
                  <a:prstClr val="black"/>
                </a:solidFill>
                <a:latin typeface="Arial" panose="020B0604020202020204" pitchFamily="34" charset="0"/>
                <a:cs typeface="Arial" panose="020B0604020202020204" pitchFamily="34" charset="0"/>
              </a:rPr>
              <a:t>institusi</a:t>
            </a:r>
            <a:r>
              <a:rPr lang="en-US" alt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penjara</a:t>
            </a:r>
            <a:r>
              <a:rPr lang="en-US" altLang="en-US" sz="1800" dirty="0" smtClean="0">
                <a:solidFill>
                  <a:prstClr val="black"/>
                </a:solidFill>
                <a:latin typeface="Arial" panose="020B0604020202020204" pitchFamily="34" charset="0"/>
                <a:cs typeface="Arial" panose="020B0604020202020204" pitchFamily="34" charset="0"/>
              </a:rPr>
              <a:t>, 4 </a:t>
            </a:r>
            <a:r>
              <a:rPr lang="en-US" altLang="en-US" sz="1800" dirty="0" err="1" smtClean="0">
                <a:solidFill>
                  <a:prstClr val="black"/>
                </a:solidFill>
                <a:latin typeface="Arial" panose="020B0604020202020204" pitchFamily="34" charset="0"/>
                <a:cs typeface="Arial" panose="020B0604020202020204" pitchFamily="34" charset="0"/>
              </a:rPr>
              <a:t>pusat</a:t>
            </a:r>
            <a:r>
              <a:rPr lang="en-US" alt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latihan</a:t>
            </a:r>
            <a:r>
              <a:rPr lang="en-US" altLang="en-US" sz="1800" dirty="0" smtClean="0">
                <a:solidFill>
                  <a:prstClr val="black"/>
                </a:solidFill>
                <a:latin typeface="Arial" panose="020B0604020202020204" pitchFamily="34" charset="0"/>
                <a:cs typeface="Arial" panose="020B0604020202020204" pitchFamily="34" charset="0"/>
              </a:rPr>
              <a:t>, 1 </a:t>
            </a:r>
            <a:r>
              <a:rPr lang="en-US" altLang="en-US" sz="1800" dirty="0" err="1" smtClean="0">
                <a:solidFill>
                  <a:prstClr val="black"/>
                </a:solidFill>
                <a:latin typeface="Arial" panose="020B0604020202020204" pitchFamily="34" charset="0"/>
                <a:cs typeface="Arial" panose="020B0604020202020204" pitchFamily="34" charset="0"/>
              </a:rPr>
              <a:t>ibu</a:t>
            </a:r>
            <a:r>
              <a:rPr lang="en-US" alt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pejabat</a:t>
            </a:r>
            <a:r>
              <a:rPr lang="en-US" alt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Penjara</a:t>
            </a:r>
            <a:r>
              <a:rPr lang="en-US" altLang="en-US" sz="1800" dirty="0" smtClean="0">
                <a:solidFill>
                  <a:prstClr val="black"/>
                </a:solidFill>
                <a:latin typeface="Arial" panose="020B0604020202020204" pitchFamily="34" charset="0"/>
                <a:cs typeface="Arial" panose="020B0604020202020204" pitchFamily="34" charset="0"/>
              </a:rPr>
              <a:t> Malaysia (IPPM) </a:t>
            </a:r>
            <a:r>
              <a:rPr lang="en-US" altLang="en-US" sz="1800" dirty="0" err="1" smtClean="0">
                <a:solidFill>
                  <a:prstClr val="black"/>
                </a:solidFill>
                <a:latin typeface="Arial" panose="020B0604020202020204" pitchFamily="34" charset="0"/>
                <a:cs typeface="Arial" panose="020B0604020202020204" pitchFamily="34" charset="0"/>
              </a:rPr>
              <a:t>dan</a:t>
            </a:r>
            <a:r>
              <a:rPr lang="en-US" altLang="en-US" sz="1800" dirty="0" smtClean="0">
                <a:solidFill>
                  <a:prstClr val="black"/>
                </a:solidFill>
                <a:latin typeface="Arial" panose="020B0604020202020204" pitchFamily="34" charset="0"/>
                <a:cs typeface="Arial" panose="020B0604020202020204" pitchFamily="34" charset="0"/>
              </a:rPr>
              <a:t> 6 </a:t>
            </a:r>
            <a:r>
              <a:rPr lang="en-US" altLang="en-US" sz="1800" dirty="0" err="1" smtClean="0">
                <a:solidFill>
                  <a:prstClr val="black"/>
                </a:solidFill>
                <a:latin typeface="Arial" panose="020B0604020202020204" pitchFamily="34" charset="0"/>
                <a:cs typeface="Arial" panose="020B0604020202020204" pitchFamily="34" charset="0"/>
              </a:rPr>
              <a:t>pusat</a:t>
            </a:r>
            <a:r>
              <a:rPr lang="en-US" alt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pemulihan</a:t>
            </a:r>
            <a:r>
              <a:rPr lang="en-US" alt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pemasyarakatan</a:t>
            </a:r>
            <a:r>
              <a:rPr lang="en-US" alt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bagi</a:t>
            </a:r>
            <a:r>
              <a:rPr lang="en-US" alt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menggantikan</a:t>
            </a:r>
            <a:r>
              <a:rPr lang="en-US" alt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perkakasan</a:t>
            </a:r>
            <a:r>
              <a:rPr lang="en-US" altLang="en-US" sz="1800" smtClean="0">
                <a:solidFill>
                  <a:prstClr val="black"/>
                </a:solidFill>
                <a:latin typeface="Arial" panose="020B0604020202020204" pitchFamily="34" charset="0"/>
                <a:cs typeface="Arial" panose="020B0604020202020204" pitchFamily="34" charset="0"/>
              </a:rPr>
              <a:t> ICT yang </a:t>
            </a:r>
            <a:r>
              <a:rPr lang="en-US" altLang="en-US" sz="1800" dirty="0" err="1" smtClean="0">
                <a:solidFill>
                  <a:prstClr val="black"/>
                </a:solidFill>
                <a:latin typeface="Arial" panose="020B0604020202020204" pitchFamily="34" charset="0"/>
                <a:cs typeface="Arial" panose="020B0604020202020204" pitchFamily="34" charset="0"/>
              </a:rPr>
              <a:t>telah</a:t>
            </a:r>
            <a:r>
              <a:rPr lang="en-US" alt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usang</a:t>
            </a:r>
            <a:r>
              <a:rPr lang="en-US" alt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pertambahan</a:t>
            </a:r>
            <a:r>
              <a:rPr lang="en-US" alt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jawatan</a:t>
            </a:r>
            <a:r>
              <a:rPr lang="en-US" alt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baharu</a:t>
            </a:r>
            <a:r>
              <a:rPr lang="en-US" alt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dan</a:t>
            </a:r>
            <a:r>
              <a:rPr lang="en-US" alt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keperluan</a:t>
            </a:r>
            <a:r>
              <a:rPr lang="en-US" alt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perkakasan</a:t>
            </a:r>
            <a:r>
              <a:rPr lang="en-US" altLang="en-US" sz="1800" dirty="0" smtClean="0">
                <a:solidFill>
                  <a:prstClr val="black"/>
                </a:solidFill>
                <a:latin typeface="Arial" panose="020B0604020202020204" pitchFamily="34" charset="0"/>
                <a:cs typeface="Arial" panose="020B0604020202020204" pitchFamily="34" charset="0"/>
              </a:rPr>
              <a:t> ICT yang </a:t>
            </a:r>
            <a:r>
              <a:rPr lang="en-US" altLang="en-US" sz="1800" dirty="0" err="1" smtClean="0">
                <a:solidFill>
                  <a:prstClr val="black"/>
                </a:solidFill>
                <a:latin typeface="Arial" panose="020B0604020202020204" pitchFamily="34" charset="0"/>
                <a:cs typeface="Arial" panose="020B0604020202020204" pitchFamily="34" charset="0"/>
              </a:rPr>
              <a:t>belum</a:t>
            </a:r>
            <a:r>
              <a:rPr lang="en-US" altLang="en-US" sz="1800" dirty="0" smtClean="0">
                <a:solidFill>
                  <a:prstClr val="black"/>
                </a:solidFill>
                <a:latin typeface="Arial" panose="020B0604020202020204" pitchFamily="34" charset="0"/>
                <a:cs typeface="Arial" panose="020B0604020202020204" pitchFamily="34" charset="0"/>
              </a:rPr>
              <a:t> </a:t>
            </a:r>
            <a:r>
              <a:rPr lang="en-US" altLang="en-US" sz="1800" dirty="0" err="1" smtClean="0">
                <a:solidFill>
                  <a:prstClr val="black"/>
                </a:solidFill>
                <a:latin typeface="Arial" panose="020B0604020202020204" pitchFamily="34" charset="0"/>
                <a:cs typeface="Arial" panose="020B0604020202020204" pitchFamily="34" charset="0"/>
              </a:rPr>
              <a:t>mencukupi</a:t>
            </a:r>
            <a:r>
              <a:rPr lang="en-US" altLang="en-US" sz="1800" dirty="0" smtClean="0">
                <a:solidFill>
                  <a:prstClr val="black"/>
                </a:solidFill>
                <a:latin typeface="Arial" panose="020B0604020202020204" pitchFamily="34" charset="0"/>
                <a:cs typeface="Arial" panose="020B0604020202020204" pitchFamily="34" charset="0"/>
              </a:rPr>
              <a:t> di </a:t>
            </a:r>
            <a:r>
              <a:rPr lang="en-US" altLang="en-US" sz="1800" dirty="0" err="1" smtClean="0">
                <a:solidFill>
                  <a:prstClr val="black"/>
                </a:solidFill>
                <a:latin typeface="Arial" panose="020B0604020202020204" pitchFamily="34" charset="0"/>
                <a:cs typeface="Arial" panose="020B0604020202020204" pitchFamily="34" charset="0"/>
              </a:rPr>
              <a:t>institusi</a:t>
            </a:r>
            <a:r>
              <a:rPr lang="en-US" altLang="en-US" sz="1800" dirty="0" smtClean="0">
                <a:solidFill>
                  <a:prstClr val="black"/>
                </a:solidFill>
                <a:latin typeface="Arial" panose="020B0604020202020204" pitchFamily="34" charset="0"/>
                <a:cs typeface="Arial" panose="020B0604020202020204" pitchFamily="34" charset="0"/>
              </a:rPr>
              <a:t>.</a:t>
            </a:r>
          </a:p>
          <a:p>
            <a:pPr algn="just">
              <a:buClr>
                <a:srgbClr val="5B9BD5"/>
              </a:buClr>
              <a:buSzPct val="73000"/>
            </a:pPr>
            <a:endParaRPr lang="en-US" sz="1800" dirty="0">
              <a:solidFill>
                <a:prstClr val="black"/>
              </a:solidFill>
              <a:latin typeface="Arial" panose="020B0604020202020204" pitchFamily="34" charset="0"/>
              <a:cs typeface="Arial" panose="020B0604020202020204" pitchFamily="34" charset="0"/>
            </a:endParaRPr>
          </a:p>
          <a:p>
            <a:pPr marL="342900" indent="-342900" algn="just">
              <a:buClr>
                <a:srgbClr val="5B9BD5"/>
              </a:buClr>
              <a:buSzPct val="73000"/>
              <a:buFont typeface="Wingdings" panose="05000000000000000000" pitchFamily="2" charset="2"/>
              <a:buChar char="Ø"/>
            </a:pPr>
            <a:r>
              <a:rPr lang="en-US" sz="1800" dirty="0" err="1">
                <a:solidFill>
                  <a:prstClr val="black"/>
                </a:solidFill>
                <a:latin typeface="Arial" panose="020B0604020202020204" pitchFamily="34" charset="0"/>
                <a:cs typeface="Arial" panose="020B0604020202020204" pitchFamily="34" charset="0"/>
              </a:rPr>
              <a:t>Skop</a:t>
            </a:r>
            <a:r>
              <a:rPr lang="en-US" sz="1800" dirty="0">
                <a:solidFill>
                  <a:prstClr val="black"/>
                </a:solidFill>
                <a:latin typeface="Arial" panose="020B0604020202020204" pitchFamily="34" charset="0"/>
                <a:cs typeface="Arial" panose="020B0604020202020204" pitchFamily="34" charset="0"/>
              </a:rPr>
              <a:t> </a:t>
            </a:r>
            <a:r>
              <a:rPr lang="en-US" sz="1800" dirty="0" err="1">
                <a:solidFill>
                  <a:prstClr val="black"/>
                </a:solidFill>
                <a:latin typeface="Arial" panose="020B0604020202020204" pitchFamily="34" charset="0"/>
                <a:cs typeface="Arial" panose="020B0604020202020204" pitchFamily="34" charset="0"/>
              </a:rPr>
              <a:t>projek</a:t>
            </a:r>
            <a:r>
              <a:rPr lang="en-US" sz="1800" dirty="0">
                <a:solidFill>
                  <a:prstClr val="black"/>
                </a:solidFill>
                <a:latin typeface="Arial" panose="020B0604020202020204" pitchFamily="34" charset="0"/>
                <a:cs typeface="Arial" panose="020B0604020202020204" pitchFamily="34" charset="0"/>
              </a:rPr>
              <a:t> </a:t>
            </a:r>
            <a:r>
              <a:rPr lang="en-US" sz="1800" dirty="0" err="1">
                <a:solidFill>
                  <a:prstClr val="black"/>
                </a:solidFill>
                <a:latin typeface="Arial" panose="020B0604020202020204" pitchFamily="34" charset="0"/>
                <a:cs typeface="Arial" panose="020B0604020202020204" pitchFamily="34" charset="0"/>
              </a:rPr>
              <a:t>ini</a:t>
            </a:r>
            <a:r>
              <a:rPr lang="en-US" sz="1800" dirty="0">
                <a:solidFill>
                  <a:prstClr val="black"/>
                </a:solidFill>
                <a:latin typeface="Arial" panose="020B0604020202020204" pitchFamily="34" charset="0"/>
                <a:cs typeface="Arial" panose="020B0604020202020204" pitchFamily="34" charset="0"/>
              </a:rPr>
              <a:t> </a:t>
            </a:r>
            <a:r>
              <a:rPr lang="en-US" sz="1800" dirty="0" err="1">
                <a:solidFill>
                  <a:prstClr val="black"/>
                </a:solidFill>
                <a:latin typeface="Arial" panose="020B0604020202020204" pitchFamily="34" charset="0"/>
                <a:cs typeface="Arial" panose="020B0604020202020204" pitchFamily="34" charset="0"/>
              </a:rPr>
              <a:t>merangkumi</a:t>
            </a:r>
            <a:r>
              <a:rPr lang="en-US" sz="1800" dirty="0">
                <a:solidFill>
                  <a:prstClr val="black"/>
                </a:solidFill>
                <a:latin typeface="Arial" panose="020B0604020202020204" pitchFamily="34" charset="0"/>
                <a:cs typeface="Arial" panose="020B0604020202020204" pitchFamily="34" charset="0"/>
              </a:rPr>
              <a:t> </a:t>
            </a:r>
            <a:r>
              <a:rPr lang="en-US" sz="1800" b="1" dirty="0" err="1" smtClean="0">
                <a:solidFill>
                  <a:prstClr val="black"/>
                </a:solidFill>
                <a:latin typeface="Arial" panose="020B0604020202020204" pitchFamily="34" charset="0"/>
                <a:cs typeface="Arial" panose="020B0604020202020204" pitchFamily="34" charset="0"/>
              </a:rPr>
              <a:t>perkhidmatan</a:t>
            </a:r>
            <a:r>
              <a:rPr lang="en-US" sz="1800" dirty="0" smtClean="0">
                <a:solidFill>
                  <a:prstClr val="black"/>
                </a:solidFill>
                <a:latin typeface="Arial" panose="020B0604020202020204" pitchFamily="34" charset="0"/>
                <a:cs typeface="Arial" panose="020B0604020202020204" pitchFamily="34" charset="0"/>
              </a:rPr>
              <a:t> </a:t>
            </a:r>
            <a:r>
              <a:rPr lang="en-US" sz="1800" b="1" dirty="0" err="1" smtClean="0">
                <a:solidFill>
                  <a:prstClr val="black"/>
                </a:solidFill>
                <a:latin typeface="Arial" panose="020B0604020202020204" pitchFamily="34" charset="0"/>
                <a:cs typeface="Arial" panose="020B0604020202020204" pitchFamily="34" charset="0"/>
              </a:rPr>
              <a:t>penyewaan</a:t>
            </a:r>
            <a:r>
              <a:rPr lang="en-US" sz="1800" b="1" dirty="0" smtClean="0">
                <a:solidFill>
                  <a:prstClr val="black"/>
                </a:solidFill>
                <a:latin typeface="Arial" panose="020B0604020202020204" pitchFamily="34" charset="0"/>
                <a:cs typeface="Arial" panose="020B0604020202020204" pitchFamily="34" charset="0"/>
              </a:rPr>
              <a:t> </a:t>
            </a:r>
            <a:r>
              <a:rPr lang="en-US" sz="1800" b="1" dirty="0" err="1" smtClean="0">
                <a:solidFill>
                  <a:prstClr val="black"/>
                </a:solidFill>
                <a:latin typeface="Arial" panose="020B0604020202020204" pitchFamily="34" charset="0"/>
                <a:cs typeface="Arial" panose="020B0604020202020204" pitchFamily="34" charset="0"/>
              </a:rPr>
              <a:t>perkakasan</a:t>
            </a:r>
            <a:r>
              <a:rPr lang="en-US" sz="1800" b="1" dirty="0" smtClean="0">
                <a:solidFill>
                  <a:prstClr val="black"/>
                </a:solidFill>
                <a:latin typeface="Arial" panose="020B0604020202020204" pitchFamily="34" charset="0"/>
                <a:cs typeface="Arial" panose="020B0604020202020204" pitchFamily="34" charset="0"/>
              </a:rPr>
              <a:t> ICT </a:t>
            </a:r>
            <a:r>
              <a:rPr lang="en-US" sz="1800" dirty="0" err="1" smtClean="0">
                <a:solidFill>
                  <a:prstClr val="black"/>
                </a:solidFill>
                <a:latin typeface="Arial" panose="020B0604020202020204" pitchFamily="34" charset="0"/>
                <a:cs typeface="Arial" panose="020B0604020202020204" pitchFamily="34" charset="0"/>
              </a:rPr>
              <a:t>seperti</a:t>
            </a:r>
            <a:r>
              <a:rPr lang="en-US" sz="1800" dirty="0" smtClean="0">
                <a:solidFill>
                  <a:prstClr val="black"/>
                </a:solidFill>
                <a:latin typeface="Arial" panose="020B0604020202020204" pitchFamily="34" charset="0"/>
                <a:cs typeface="Arial" panose="020B0604020202020204" pitchFamily="34" charset="0"/>
              </a:rPr>
              <a:t> yang </a:t>
            </a:r>
            <a:r>
              <a:rPr lang="en-US" sz="1800" dirty="0" err="1" smtClean="0">
                <a:solidFill>
                  <a:prstClr val="black"/>
                </a:solidFill>
                <a:latin typeface="Arial" panose="020B0604020202020204" pitchFamily="34" charset="0"/>
                <a:cs typeface="Arial" panose="020B0604020202020204" pitchFamily="34" charset="0"/>
              </a:rPr>
              <a:t>berikut</a:t>
            </a:r>
            <a:r>
              <a:rPr lang="en-US" sz="1800" dirty="0" smtClean="0">
                <a:solidFill>
                  <a:prstClr val="black"/>
                </a:solidFill>
                <a:latin typeface="Arial" panose="020B0604020202020204" pitchFamily="34" charset="0"/>
                <a:cs typeface="Arial" panose="020B0604020202020204" pitchFamily="34" charset="0"/>
              </a:rPr>
              <a:t> </a:t>
            </a:r>
            <a:r>
              <a:rPr lang="en-US" sz="1800" b="1" dirty="0" smtClean="0">
                <a:solidFill>
                  <a:prstClr val="black"/>
                </a:solidFill>
                <a:latin typeface="Arial" panose="020B0604020202020204" pitchFamily="34" charset="0"/>
                <a:cs typeface="Arial" panose="020B0604020202020204" pitchFamily="34" charset="0"/>
              </a:rPr>
              <a:t>:</a:t>
            </a:r>
          </a:p>
          <a:p>
            <a:pPr marL="342900" indent="-342900" algn="just">
              <a:buClr>
                <a:srgbClr val="5B9BD5"/>
              </a:buClr>
              <a:buSzPct val="73000"/>
              <a:buFont typeface="Wingdings" panose="05000000000000000000" pitchFamily="2" charset="2"/>
              <a:buChar char="Ø"/>
            </a:pPr>
            <a:endParaRPr lang="en-US" sz="1800" b="1" dirty="0" smtClean="0">
              <a:solidFill>
                <a:prstClr val="black"/>
              </a:solidFill>
              <a:latin typeface="Arial" panose="020B0604020202020204" pitchFamily="34" charset="0"/>
              <a:cs typeface="Arial" panose="020B0604020202020204" pitchFamily="34" charset="0"/>
            </a:endParaRPr>
          </a:p>
          <a:p>
            <a:pPr marL="342900" indent="-342900" algn="just">
              <a:buClr>
                <a:srgbClr val="5B9BD5"/>
              </a:buClr>
              <a:buSzPct val="73000"/>
              <a:buFont typeface="Wingdings" panose="05000000000000000000" pitchFamily="2" charset="2"/>
              <a:buChar char="Ø"/>
            </a:pPr>
            <a:endParaRPr lang="en-US" sz="1800" dirty="0" smtClean="0">
              <a:solidFill>
                <a:prstClr val="black"/>
              </a:solidFill>
              <a:latin typeface="Arial" panose="020B0604020202020204" pitchFamily="34" charset="0"/>
              <a:cs typeface="Arial" panose="020B0604020202020204" pitchFamily="34" charset="0"/>
            </a:endParaRPr>
          </a:p>
          <a:p>
            <a:pPr marL="342900" indent="-342900" algn="just">
              <a:buClr>
                <a:srgbClr val="5B9BD5"/>
              </a:buClr>
              <a:buSzPct val="73000"/>
              <a:buFont typeface="Wingdings" panose="05000000000000000000" pitchFamily="2" charset="2"/>
              <a:buChar char="Ø"/>
            </a:pPr>
            <a:endParaRPr lang="en-US" sz="1800" dirty="0">
              <a:solidFill>
                <a:prstClr val="black"/>
              </a:solidFill>
              <a:latin typeface="Arial" panose="020B0604020202020204" pitchFamily="34" charset="0"/>
              <a:cs typeface="Arial" panose="020B0604020202020204" pitchFamily="34" charset="0"/>
            </a:endParaRPr>
          </a:p>
          <a:p>
            <a:pPr marL="342900" indent="-342900" algn="just">
              <a:buClr>
                <a:srgbClr val="5B9BD5"/>
              </a:buClr>
              <a:buSzPct val="73000"/>
              <a:buFont typeface="Wingdings" panose="05000000000000000000" pitchFamily="2" charset="2"/>
              <a:buChar char="Ø"/>
            </a:pPr>
            <a:endParaRPr lang="en-US" sz="1800" dirty="0" smtClean="0">
              <a:solidFill>
                <a:prstClr val="black"/>
              </a:solidFill>
              <a:latin typeface="Arial" panose="020B0604020202020204" pitchFamily="34" charset="0"/>
              <a:cs typeface="Arial" panose="020B0604020202020204" pitchFamily="34" charset="0"/>
            </a:endParaRPr>
          </a:p>
          <a:p>
            <a:pPr marL="342900" indent="-342900" algn="just">
              <a:buClr>
                <a:srgbClr val="5B9BD5"/>
              </a:buClr>
              <a:buSzPct val="73000"/>
              <a:buFont typeface="Wingdings" panose="05000000000000000000" pitchFamily="2" charset="2"/>
              <a:buChar char="Ø"/>
            </a:pPr>
            <a:endParaRPr lang="en-US" sz="1800" dirty="0" smtClean="0">
              <a:solidFill>
                <a:prstClr val="black"/>
              </a:solidFill>
              <a:latin typeface="Arial" panose="020B0604020202020204" pitchFamily="34" charset="0"/>
              <a:cs typeface="Arial" panose="020B0604020202020204" pitchFamily="34" charset="0"/>
            </a:endParaRPr>
          </a:p>
          <a:p>
            <a:pPr marL="342900" indent="-342900" algn="just">
              <a:buClr>
                <a:srgbClr val="5B9BD5"/>
              </a:buClr>
              <a:buSzPct val="73000"/>
              <a:buFont typeface="Wingdings" panose="05000000000000000000" pitchFamily="2" charset="2"/>
              <a:buChar char="Ø"/>
            </a:pPr>
            <a:endParaRPr lang="en-US" sz="1800" dirty="0">
              <a:solidFill>
                <a:prstClr val="black"/>
              </a:solidFill>
              <a:latin typeface="Arial" panose="020B0604020202020204" pitchFamily="34" charset="0"/>
              <a:cs typeface="Arial" panose="020B0604020202020204" pitchFamily="34" charset="0"/>
            </a:endParaRPr>
          </a:p>
          <a:p>
            <a:pPr marL="342900" indent="-342900" algn="just">
              <a:buClr>
                <a:srgbClr val="5B9BD5"/>
              </a:buClr>
              <a:buSzPct val="73000"/>
              <a:buFont typeface="Wingdings" panose="05000000000000000000" pitchFamily="2" charset="2"/>
              <a:buChar char="Ø"/>
            </a:pPr>
            <a:endParaRPr lang="en-US" sz="1800" dirty="0" smtClean="0">
              <a:solidFill>
                <a:prstClr val="black"/>
              </a:solidFill>
              <a:latin typeface="Arial" panose="020B0604020202020204" pitchFamily="34" charset="0"/>
              <a:cs typeface="Arial" panose="020B0604020202020204" pitchFamily="34" charset="0"/>
            </a:endParaRPr>
          </a:p>
          <a:p>
            <a:pPr marL="342900" indent="-342900" algn="just">
              <a:buClr>
                <a:srgbClr val="5B9BD5"/>
              </a:buClr>
              <a:buSzPct val="73000"/>
              <a:buFont typeface="Wingdings" panose="05000000000000000000" pitchFamily="2" charset="2"/>
              <a:buChar char="Ø"/>
            </a:pPr>
            <a:endParaRPr lang="en-US" sz="1800" dirty="0">
              <a:solidFill>
                <a:prstClr val="black"/>
              </a:solidFill>
              <a:latin typeface="Arial" panose="020B0604020202020204" pitchFamily="34" charset="0"/>
              <a:cs typeface="Arial" panose="020B0604020202020204" pitchFamily="34" charset="0"/>
            </a:endParaRPr>
          </a:p>
          <a:p>
            <a:pPr marL="342900" indent="-342900" algn="just">
              <a:buClr>
                <a:srgbClr val="5B9BD5"/>
              </a:buClr>
              <a:buSzPct val="73000"/>
              <a:buFont typeface="Wingdings" panose="05000000000000000000" pitchFamily="2" charset="2"/>
              <a:buChar char="Ø"/>
            </a:pPr>
            <a:r>
              <a:rPr lang="en-US" sz="1800" dirty="0" err="1" smtClean="0">
                <a:solidFill>
                  <a:prstClr val="black"/>
                </a:solidFill>
                <a:latin typeface="Arial" panose="020B0604020202020204" pitchFamily="34" charset="0"/>
                <a:cs typeface="Arial" panose="020B0604020202020204" pitchFamily="34" charset="0"/>
              </a:rPr>
              <a:t>Anggaran</a:t>
            </a:r>
            <a:r>
              <a:rPr lang="en-US" sz="1800" dirty="0" smtClean="0">
                <a:solidFill>
                  <a:prstClr val="black"/>
                </a:solidFill>
                <a:latin typeface="Arial" panose="020B0604020202020204" pitchFamily="34" charset="0"/>
                <a:cs typeface="Arial" panose="020B0604020202020204" pitchFamily="34" charset="0"/>
              </a:rPr>
              <a:t> </a:t>
            </a:r>
            <a:r>
              <a:rPr lang="en-US" sz="1800" dirty="0" err="1">
                <a:solidFill>
                  <a:prstClr val="black"/>
                </a:solidFill>
                <a:latin typeface="Arial" panose="020B0604020202020204" pitchFamily="34" charset="0"/>
                <a:cs typeface="Arial" panose="020B0604020202020204" pitchFamily="34" charset="0"/>
              </a:rPr>
              <a:t>kos</a:t>
            </a:r>
            <a:r>
              <a:rPr lang="en-US" sz="1800" dirty="0">
                <a:solidFill>
                  <a:prstClr val="black"/>
                </a:solidFill>
                <a:latin typeface="Arial" panose="020B0604020202020204" pitchFamily="34" charset="0"/>
                <a:cs typeface="Arial" panose="020B0604020202020204" pitchFamily="34" charset="0"/>
              </a:rPr>
              <a:t> </a:t>
            </a:r>
            <a:r>
              <a:rPr lang="en-US" sz="1800" dirty="0" err="1">
                <a:solidFill>
                  <a:prstClr val="black"/>
                </a:solidFill>
                <a:latin typeface="Arial" panose="020B0604020202020204" pitchFamily="34" charset="0"/>
                <a:cs typeface="Arial" panose="020B0604020202020204" pitchFamily="34" charset="0"/>
              </a:rPr>
              <a:t>keseluruhan</a:t>
            </a:r>
            <a:r>
              <a:rPr lang="en-US" sz="1800" dirty="0">
                <a:solidFill>
                  <a:prstClr val="black"/>
                </a:solidFill>
                <a:latin typeface="Arial" panose="020B0604020202020204" pitchFamily="34" charset="0"/>
                <a:cs typeface="Arial" panose="020B0604020202020204" pitchFamily="34" charset="0"/>
              </a:rPr>
              <a:t> </a:t>
            </a:r>
            <a:r>
              <a:rPr lang="en-US" sz="1800" dirty="0" err="1">
                <a:solidFill>
                  <a:prstClr val="black"/>
                </a:solidFill>
                <a:latin typeface="Arial" panose="020B0604020202020204" pitchFamily="34" charset="0"/>
                <a:cs typeface="Arial" panose="020B0604020202020204" pitchFamily="34" charset="0"/>
              </a:rPr>
              <a:t>projek</a:t>
            </a:r>
            <a:r>
              <a:rPr lang="en-US" sz="1800" dirty="0">
                <a:solidFill>
                  <a:prstClr val="black"/>
                </a:solidFill>
                <a:latin typeface="Arial" panose="020B0604020202020204" pitchFamily="34" charset="0"/>
                <a:cs typeface="Arial" panose="020B0604020202020204" pitchFamily="34" charset="0"/>
              </a:rPr>
              <a:t> </a:t>
            </a:r>
            <a:r>
              <a:rPr lang="en-US" sz="1800" dirty="0" err="1">
                <a:solidFill>
                  <a:prstClr val="black"/>
                </a:solidFill>
                <a:latin typeface="Arial" panose="020B0604020202020204" pitchFamily="34" charset="0"/>
                <a:cs typeface="Arial" panose="020B0604020202020204" pitchFamily="34" charset="0"/>
              </a:rPr>
              <a:t>adalah</a:t>
            </a:r>
            <a:r>
              <a:rPr lang="en-US" sz="1800" dirty="0">
                <a:solidFill>
                  <a:prstClr val="black"/>
                </a:solidFill>
                <a:latin typeface="Arial" panose="020B0604020202020204" pitchFamily="34" charset="0"/>
                <a:cs typeface="Arial" panose="020B0604020202020204" pitchFamily="34" charset="0"/>
              </a:rPr>
              <a:t> </a:t>
            </a:r>
            <a:r>
              <a:rPr lang="en-US" sz="1800" err="1">
                <a:solidFill>
                  <a:prstClr val="black"/>
                </a:solidFill>
                <a:latin typeface="Arial" panose="020B0604020202020204" pitchFamily="34" charset="0"/>
                <a:cs typeface="Arial" panose="020B0604020202020204" pitchFamily="34" charset="0"/>
              </a:rPr>
              <a:t>sebanyak</a:t>
            </a:r>
            <a:r>
              <a:rPr lang="en-US" sz="1800">
                <a:solidFill>
                  <a:prstClr val="black"/>
                </a:solidFill>
                <a:latin typeface="Arial" panose="020B0604020202020204" pitchFamily="34" charset="0"/>
                <a:cs typeface="Arial" panose="020B0604020202020204" pitchFamily="34" charset="0"/>
              </a:rPr>
              <a:t> </a:t>
            </a:r>
            <a:r>
              <a:rPr lang="ms-MY" sz="1800" b="1" smtClean="0">
                <a:solidFill>
                  <a:prstClr val="black"/>
                </a:solidFill>
                <a:latin typeface="Arial" panose="020B0604020202020204" pitchFamily="34" charset="0"/>
                <a:cs typeface="Arial" panose="020B0604020202020204" pitchFamily="34" charset="0"/>
              </a:rPr>
              <a:t>RMX,XXX,XXX.00</a:t>
            </a:r>
            <a:r>
              <a:rPr lang="ms-MY" sz="1800" b="1" smtClean="0">
                <a:solidFill>
                  <a:srgbClr val="FF0000"/>
                </a:solidFill>
                <a:latin typeface="Arial" panose="020B0604020202020204" pitchFamily="34" charset="0"/>
                <a:cs typeface="Arial" panose="020B0604020202020204" pitchFamily="34" charset="0"/>
              </a:rPr>
              <a:t> </a:t>
            </a:r>
            <a:r>
              <a:rPr lang="ms-MY" sz="1800" dirty="0" smtClean="0">
                <a:solidFill>
                  <a:prstClr val="black"/>
                </a:solidFill>
                <a:latin typeface="Arial" panose="020B0604020202020204" pitchFamily="34" charset="0"/>
                <a:cs typeface="Arial" panose="020B0604020202020204" pitchFamily="34" charset="0"/>
              </a:rPr>
              <a:t>menggunakan </a:t>
            </a:r>
            <a:r>
              <a:rPr lang="ms-MY" sz="1800" b="1" dirty="0" smtClean="0">
                <a:solidFill>
                  <a:prstClr val="black"/>
                </a:solidFill>
                <a:latin typeface="Arial" panose="020B0604020202020204" pitchFamily="34" charset="0"/>
                <a:cs typeface="Arial" panose="020B0604020202020204" pitchFamily="34" charset="0"/>
              </a:rPr>
              <a:t>peruntukan belanja mengurus</a:t>
            </a:r>
            <a:r>
              <a:rPr lang="ms-MY" sz="1800" dirty="0">
                <a:solidFill>
                  <a:prstClr val="black"/>
                </a:solidFill>
                <a:latin typeface="Arial" panose="020B0604020202020204" pitchFamily="34" charset="0"/>
                <a:cs typeface="Arial" panose="020B0604020202020204" pitchFamily="34" charset="0"/>
              </a:rPr>
              <a:t> </a:t>
            </a:r>
            <a:r>
              <a:rPr lang="ms-MY" sz="1800" dirty="0" smtClean="0">
                <a:solidFill>
                  <a:prstClr val="black"/>
                </a:solidFill>
                <a:latin typeface="Arial" panose="020B0604020202020204" pitchFamily="34" charset="0"/>
                <a:cs typeface="Arial" panose="020B0604020202020204" pitchFamily="34" charset="0"/>
              </a:rPr>
              <a:t>(2019-2021)</a:t>
            </a:r>
          </a:p>
          <a:p>
            <a:pPr marL="342900" indent="-342900" algn="just">
              <a:buClr>
                <a:srgbClr val="5B9BD5"/>
              </a:buClr>
              <a:buSzPct val="73000"/>
              <a:buFont typeface="Wingdings" panose="05000000000000000000" pitchFamily="2" charset="2"/>
              <a:buChar char="Ø"/>
            </a:pPr>
            <a:endParaRPr lang="ms-MY" sz="1800" dirty="0" smtClean="0">
              <a:solidFill>
                <a:prstClr val="black"/>
              </a:solidFill>
              <a:latin typeface="Arial" panose="020B0604020202020204" pitchFamily="34" charset="0"/>
              <a:cs typeface="Arial" panose="020B0604020202020204" pitchFamily="34" charset="0"/>
            </a:endParaRPr>
          </a:p>
          <a:p>
            <a:pPr marL="342900" indent="-342900" algn="just">
              <a:buClr>
                <a:srgbClr val="5B9BD5"/>
              </a:buClr>
              <a:buSzPct val="73000"/>
              <a:buFont typeface="Wingdings" panose="05000000000000000000" pitchFamily="2" charset="2"/>
              <a:buChar char="Ø"/>
            </a:pPr>
            <a:r>
              <a:rPr lang="ms-MY" sz="1800" dirty="0" smtClean="0">
                <a:solidFill>
                  <a:prstClr val="black"/>
                </a:solidFill>
                <a:latin typeface="Arial" panose="020B0604020202020204" pitchFamily="34" charset="0"/>
                <a:cs typeface="Arial" panose="020B0604020202020204" pitchFamily="34" charset="0"/>
              </a:rPr>
              <a:t>Tempoh </a:t>
            </a:r>
            <a:r>
              <a:rPr lang="ms-MY" sz="1800" dirty="0">
                <a:solidFill>
                  <a:prstClr val="black"/>
                </a:solidFill>
                <a:latin typeface="Arial" panose="020B0604020202020204" pitchFamily="34" charset="0"/>
                <a:cs typeface="Arial" panose="020B0604020202020204" pitchFamily="34" charset="0"/>
              </a:rPr>
              <a:t>projek </a:t>
            </a:r>
            <a:r>
              <a:rPr lang="ms-MY" sz="1800" dirty="0" smtClean="0">
                <a:solidFill>
                  <a:prstClr val="black"/>
                </a:solidFill>
                <a:latin typeface="Arial" panose="020B0604020202020204" pitchFamily="34" charset="0"/>
                <a:cs typeface="Arial" panose="020B0604020202020204" pitchFamily="34" charset="0"/>
              </a:rPr>
              <a:t>selama </a:t>
            </a:r>
            <a:r>
              <a:rPr lang="ms-MY" sz="1800" b="1" dirty="0" smtClean="0">
                <a:solidFill>
                  <a:prstClr val="black"/>
                </a:solidFill>
                <a:latin typeface="Arial" panose="020B0604020202020204" pitchFamily="34" charset="0"/>
                <a:cs typeface="Arial" panose="020B0604020202020204" pitchFamily="34" charset="0"/>
              </a:rPr>
              <a:t>36 bulan</a:t>
            </a:r>
            <a:r>
              <a:rPr lang="en-US" sz="1800" dirty="0" smtClean="0">
                <a:solidFill>
                  <a:prstClr val="black"/>
                </a:solidFill>
                <a:latin typeface="Arial" panose="020B0604020202020204" pitchFamily="34" charset="0"/>
                <a:cs typeface="Arial" panose="020B0604020202020204" pitchFamily="34" charset="0"/>
              </a:rPr>
              <a:t> </a:t>
            </a:r>
            <a:r>
              <a:rPr lang="en-US" sz="1800" dirty="0" err="1">
                <a:solidFill>
                  <a:prstClr val="black"/>
                </a:solidFill>
                <a:latin typeface="Arial" panose="020B0604020202020204" pitchFamily="34" charset="0"/>
                <a:cs typeface="Arial" panose="020B0604020202020204" pitchFamily="34" charset="0"/>
              </a:rPr>
              <a:t>mulai</a:t>
            </a:r>
            <a:r>
              <a:rPr lang="en-US" sz="1800" dirty="0">
                <a:solidFill>
                  <a:prstClr val="black"/>
                </a:solidFill>
                <a:latin typeface="Arial" panose="020B0604020202020204" pitchFamily="34" charset="0"/>
                <a:cs typeface="Arial" panose="020B0604020202020204" pitchFamily="34" charset="0"/>
              </a:rPr>
              <a:t> </a:t>
            </a:r>
            <a:r>
              <a:rPr lang="en-US" sz="1800" dirty="0" smtClean="0">
                <a:solidFill>
                  <a:prstClr val="black"/>
                </a:solidFill>
                <a:latin typeface="Arial" panose="020B0604020202020204" pitchFamily="34" charset="0"/>
                <a:cs typeface="Arial" panose="020B0604020202020204" pitchFamily="34" charset="0"/>
              </a:rPr>
              <a:t> </a:t>
            </a:r>
            <a:r>
              <a:rPr lang="en-US" sz="1800" dirty="0" err="1" smtClean="0">
                <a:solidFill>
                  <a:prstClr val="black"/>
                </a:solidFill>
                <a:latin typeface="Arial" panose="020B0604020202020204" pitchFamily="34" charset="0"/>
                <a:cs typeface="Arial" panose="020B0604020202020204" pitchFamily="34" charset="0"/>
              </a:rPr>
              <a:t>Januari</a:t>
            </a:r>
            <a:r>
              <a:rPr lang="en-US" sz="1800" dirty="0" smtClean="0">
                <a:solidFill>
                  <a:prstClr val="black"/>
                </a:solidFill>
                <a:latin typeface="Arial" panose="020B0604020202020204" pitchFamily="34" charset="0"/>
                <a:cs typeface="Arial" panose="020B0604020202020204" pitchFamily="34" charset="0"/>
              </a:rPr>
              <a:t> </a:t>
            </a:r>
            <a:r>
              <a:rPr lang="en-US" sz="1800" u="sng" dirty="0" smtClean="0">
                <a:solidFill>
                  <a:prstClr val="black"/>
                </a:solidFill>
                <a:latin typeface="Arial" panose="020B0604020202020204" pitchFamily="34" charset="0"/>
                <a:cs typeface="Arial" panose="020B0604020202020204" pitchFamily="34" charset="0"/>
              </a:rPr>
              <a:t>2019</a:t>
            </a:r>
            <a:r>
              <a:rPr lang="en-US" sz="1800" dirty="0" smtClean="0">
                <a:solidFill>
                  <a:prstClr val="black"/>
                </a:solidFill>
                <a:latin typeface="Arial" panose="020B0604020202020204" pitchFamily="34" charset="0"/>
                <a:cs typeface="Arial" panose="020B0604020202020204" pitchFamily="34" charset="0"/>
              </a:rPr>
              <a:t> </a:t>
            </a:r>
            <a:r>
              <a:rPr lang="en-US" sz="1800" dirty="0" err="1">
                <a:solidFill>
                  <a:prstClr val="black"/>
                </a:solidFill>
                <a:latin typeface="Arial" panose="020B0604020202020204" pitchFamily="34" charset="0"/>
                <a:cs typeface="Arial" panose="020B0604020202020204" pitchFamily="34" charset="0"/>
              </a:rPr>
              <a:t>sehingga</a:t>
            </a:r>
            <a:r>
              <a:rPr lang="en-US" sz="1800" dirty="0">
                <a:solidFill>
                  <a:prstClr val="black"/>
                </a:solidFill>
                <a:latin typeface="Arial" panose="020B0604020202020204" pitchFamily="34" charset="0"/>
                <a:cs typeface="Arial" panose="020B0604020202020204" pitchFamily="34" charset="0"/>
              </a:rPr>
              <a:t> </a:t>
            </a:r>
            <a:r>
              <a:rPr lang="en-US" sz="1800" u="sng" dirty="0" err="1" smtClean="0">
                <a:solidFill>
                  <a:prstClr val="black"/>
                </a:solidFill>
                <a:latin typeface="Arial" panose="020B0604020202020204" pitchFamily="34" charset="0"/>
                <a:cs typeface="Arial" panose="020B0604020202020204" pitchFamily="34" charset="0"/>
              </a:rPr>
              <a:t>Disember</a:t>
            </a:r>
            <a:r>
              <a:rPr lang="en-US" sz="1800" u="sng" dirty="0">
                <a:solidFill>
                  <a:prstClr val="black"/>
                </a:solidFill>
                <a:latin typeface="Arial" panose="020B0604020202020204" pitchFamily="34" charset="0"/>
                <a:cs typeface="Arial" panose="020B0604020202020204" pitchFamily="34" charset="0"/>
              </a:rPr>
              <a:t> </a:t>
            </a:r>
            <a:r>
              <a:rPr lang="en-US" sz="1800" u="sng" dirty="0" smtClean="0">
                <a:solidFill>
                  <a:prstClr val="black"/>
                </a:solidFill>
                <a:latin typeface="Arial" panose="020B0604020202020204" pitchFamily="34" charset="0"/>
                <a:cs typeface="Arial" panose="020B0604020202020204" pitchFamily="34" charset="0"/>
              </a:rPr>
              <a:t>2021</a:t>
            </a:r>
            <a:r>
              <a:rPr lang="en-US" sz="1800" dirty="0" smtClean="0">
                <a:solidFill>
                  <a:prstClr val="black"/>
                </a:solidFill>
                <a:latin typeface="Arial" panose="020B0604020202020204" pitchFamily="34" charset="0"/>
                <a:cs typeface="Arial" panose="020B0604020202020204" pitchFamily="34" charset="0"/>
              </a:rPr>
              <a:t>.</a:t>
            </a:r>
            <a:endParaRPr lang="en-US" sz="1800" dirty="0">
              <a:solidFill>
                <a:prstClr val="black"/>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solidFill>
                  <a:prstClr val="black">
                    <a:tint val="75000"/>
                  </a:prstClr>
                </a:solidFill>
              </a:rPr>
              <a:pPr>
                <a:defRPr/>
              </a:pPr>
              <a:t>58</a:t>
            </a:fld>
            <a:endParaRPr lang="ms-MY">
              <a:solidFill>
                <a:prstClr val="black">
                  <a:tint val="75000"/>
                </a:prstClr>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3550273075"/>
              </p:ext>
            </p:extLst>
          </p:nvPr>
        </p:nvGraphicFramePr>
        <p:xfrm>
          <a:off x="1170143" y="2668550"/>
          <a:ext cx="3962194" cy="2560320"/>
        </p:xfrm>
        <a:graphic>
          <a:graphicData uri="http://schemas.openxmlformats.org/drawingml/2006/table">
            <a:tbl>
              <a:tblPr firstRow="1" bandRow="1">
                <a:tableStyleId>{5C22544A-7EE6-4342-B048-85BDC9FD1C3A}</a:tableStyleId>
              </a:tblPr>
              <a:tblGrid>
                <a:gridCol w="2712590">
                  <a:extLst>
                    <a:ext uri="{9D8B030D-6E8A-4147-A177-3AD203B41FA5}">
                      <a16:colId xmlns="" xmlns:a16="http://schemas.microsoft.com/office/drawing/2014/main" val="293828416"/>
                    </a:ext>
                  </a:extLst>
                </a:gridCol>
                <a:gridCol w="1249604">
                  <a:extLst>
                    <a:ext uri="{9D8B030D-6E8A-4147-A177-3AD203B41FA5}">
                      <a16:colId xmlns="" xmlns:a16="http://schemas.microsoft.com/office/drawing/2014/main" val="2391639258"/>
                    </a:ext>
                  </a:extLst>
                </a:gridCol>
              </a:tblGrid>
              <a:tr h="216781">
                <a:tc>
                  <a:txBody>
                    <a:bodyPr/>
                    <a:lstStyle/>
                    <a:p>
                      <a:r>
                        <a:rPr lang="en-MY" sz="1500" dirty="0" err="1" smtClean="0"/>
                        <a:t>Perkara</a:t>
                      </a:r>
                      <a:endParaRPr lang="en-MY" sz="1500" dirty="0"/>
                    </a:p>
                  </a:txBody>
                  <a:tcPr/>
                </a:tc>
                <a:tc>
                  <a:txBody>
                    <a:bodyPr/>
                    <a:lstStyle/>
                    <a:p>
                      <a:pPr algn="ctr"/>
                      <a:r>
                        <a:rPr lang="en-MY" sz="1500" dirty="0" err="1" smtClean="0"/>
                        <a:t>Kuantiti</a:t>
                      </a:r>
                      <a:endParaRPr lang="en-MY" sz="1500" dirty="0"/>
                    </a:p>
                  </a:txBody>
                  <a:tcPr/>
                </a:tc>
                <a:extLst>
                  <a:ext uri="{0D108BD9-81ED-4DB2-BD59-A6C34878D82A}">
                    <a16:rowId xmlns="" xmlns:a16="http://schemas.microsoft.com/office/drawing/2014/main" val="3502585051"/>
                  </a:ext>
                </a:extLst>
              </a:tr>
              <a:tr h="216781">
                <a:tc>
                  <a:txBody>
                    <a:bodyPr/>
                    <a:lstStyle/>
                    <a:p>
                      <a:r>
                        <a:rPr lang="en-MY" sz="1500" smtClean="0"/>
                        <a:t>Komputer peribadi</a:t>
                      </a:r>
                      <a:endParaRPr lang="en-MY" sz="1500"/>
                    </a:p>
                  </a:txBody>
                  <a:tcPr/>
                </a:tc>
                <a:tc>
                  <a:txBody>
                    <a:bodyPr/>
                    <a:lstStyle/>
                    <a:p>
                      <a:pPr algn="ctr"/>
                      <a:r>
                        <a:rPr lang="en-MY" sz="1500" smtClean="0"/>
                        <a:t>500</a:t>
                      </a:r>
                      <a:endParaRPr lang="en-MY" sz="1500"/>
                    </a:p>
                  </a:txBody>
                  <a:tcPr/>
                </a:tc>
                <a:extLst>
                  <a:ext uri="{0D108BD9-81ED-4DB2-BD59-A6C34878D82A}">
                    <a16:rowId xmlns="" xmlns:a16="http://schemas.microsoft.com/office/drawing/2014/main" val="2245450096"/>
                  </a:ext>
                </a:extLst>
              </a:tr>
              <a:tr h="216781">
                <a:tc>
                  <a:txBody>
                    <a:bodyPr/>
                    <a:lstStyle/>
                    <a:p>
                      <a:r>
                        <a:rPr lang="en-MY" sz="1500" smtClean="0"/>
                        <a:t>Komputer riba</a:t>
                      </a:r>
                    </a:p>
                  </a:txBody>
                  <a:tcPr/>
                </a:tc>
                <a:tc>
                  <a:txBody>
                    <a:bodyPr/>
                    <a:lstStyle/>
                    <a:p>
                      <a:pPr algn="ctr"/>
                      <a:r>
                        <a:rPr lang="en-MY" sz="1500" smtClean="0"/>
                        <a:t>500</a:t>
                      </a:r>
                      <a:endParaRPr lang="en-MY" sz="1500"/>
                    </a:p>
                  </a:txBody>
                  <a:tcPr/>
                </a:tc>
                <a:extLst>
                  <a:ext uri="{0D108BD9-81ED-4DB2-BD59-A6C34878D82A}">
                    <a16:rowId xmlns="" xmlns:a16="http://schemas.microsoft.com/office/drawing/2014/main" val="2910009491"/>
                  </a:ext>
                </a:extLst>
              </a:tr>
              <a:tr h="216781">
                <a:tc>
                  <a:txBody>
                    <a:bodyPr/>
                    <a:lstStyle/>
                    <a:p>
                      <a:r>
                        <a:rPr lang="en-MY" sz="1500" smtClean="0"/>
                        <a:t>Pencetak</a:t>
                      </a:r>
                      <a:r>
                        <a:rPr lang="en-MY" sz="1500" baseline="0" smtClean="0"/>
                        <a:t> laser monochrome</a:t>
                      </a:r>
                      <a:endParaRPr lang="en-MY" sz="1500"/>
                    </a:p>
                  </a:txBody>
                  <a:tcPr/>
                </a:tc>
                <a:tc>
                  <a:txBody>
                    <a:bodyPr/>
                    <a:lstStyle/>
                    <a:p>
                      <a:pPr algn="ctr"/>
                      <a:r>
                        <a:rPr lang="en-MY" sz="1500" smtClean="0"/>
                        <a:t>100</a:t>
                      </a:r>
                      <a:endParaRPr lang="en-MY" sz="1500"/>
                    </a:p>
                  </a:txBody>
                  <a:tcPr/>
                </a:tc>
                <a:extLst>
                  <a:ext uri="{0D108BD9-81ED-4DB2-BD59-A6C34878D82A}">
                    <a16:rowId xmlns="" xmlns:a16="http://schemas.microsoft.com/office/drawing/2014/main" val="134624757"/>
                  </a:ext>
                </a:extLst>
              </a:tr>
              <a:tr h="216781">
                <a:tc>
                  <a:txBody>
                    <a:bodyPr/>
                    <a:lstStyle/>
                    <a:p>
                      <a:r>
                        <a:rPr lang="en-MY" sz="1500" smtClean="0"/>
                        <a:t>Pencetak</a:t>
                      </a:r>
                      <a:r>
                        <a:rPr lang="en-MY" sz="1500" baseline="0" smtClean="0"/>
                        <a:t> laser warna</a:t>
                      </a:r>
                      <a:endParaRPr lang="en-MY" sz="1500"/>
                    </a:p>
                  </a:txBody>
                  <a:tcPr/>
                </a:tc>
                <a:tc>
                  <a:txBody>
                    <a:bodyPr/>
                    <a:lstStyle/>
                    <a:p>
                      <a:pPr algn="ctr"/>
                      <a:r>
                        <a:rPr lang="en-MY" sz="1500" smtClean="0"/>
                        <a:t>100</a:t>
                      </a:r>
                      <a:endParaRPr lang="en-MY" sz="1500"/>
                    </a:p>
                  </a:txBody>
                  <a:tcPr/>
                </a:tc>
                <a:extLst>
                  <a:ext uri="{0D108BD9-81ED-4DB2-BD59-A6C34878D82A}">
                    <a16:rowId xmlns="" xmlns:a16="http://schemas.microsoft.com/office/drawing/2014/main" val="4190795286"/>
                  </a:ext>
                </a:extLst>
              </a:tr>
              <a:tr h="216781">
                <a:tc>
                  <a:txBody>
                    <a:bodyPr/>
                    <a:lstStyle/>
                    <a:p>
                      <a:r>
                        <a:rPr lang="en-MY" sz="1500" smtClean="0"/>
                        <a:t>LCD</a:t>
                      </a:r>
                      <a:r>
                        <a:rPr lang="en-MY" sz="1500" baseline="0" smtClean="0"/>
                        <a:t> projector</a:t>
                      </a:r>
                      <a:endParaRPr lang="en-MY" sz="1500"/>
                    </a:p>
                  </a:txBody>
                  <a:tcPr/>
                </a:tc>
                <a:tc>
                  <a:txBody>
                    <a:bodyPr/>
                    <a:lstStyle/>
                    <a:p>
                      <a:pPr algn="ctr"/>
                      <a:r>
                        <a:rPr lang="en-MY" sz="1500" smtClean="0"/>
                        <a:t>30</a:t>
                      </a:r>
                      <a:endParaRPr lang="en-MY" sz="1500"/>
                    </a:p>
                  </a:txBody>
                  <a:tcPr/>
                </a:tc>
                <a:extLst>
                  <a:ext uri="{0D108BD9-81ED-4DB2-BD59-A6C34878D82A}">
                    <a16:rowId xmlns="" xmlns:a16="http://schemas.microsoft.com/office/drawing/2014/main" val="2302047634"/>
                  </a:ext>
                </a:extLst>
              </a:tr>
              <a:tr h="216781">
                <a:tc>
                  <a:txBody>
                    <a:bodyPr/>
                    <a:lstStyle/>
                    <a:p>
                      <a:r>
                        <a:rPr lang="en-MY" sz="1500" smtClean="0"/>
                        <a:t>Mobile projector</a:t>
                      </a:r>
                      <a:endParaRPr lang="en-MY" sz="1500"/>
                    </a:p>
                  </a:txBody>
                  <a:tcPr/>
                </a:tc>
                <a:tc>
                  <a:txBody>
                    <a:bodyPr/>
                    <a:lstStyle/>
                    <a:p>
                      <a:pPr algn="ctr"/>
                      <a:r>
                        <a:rPr lang="en-MY" sz="1500" smtClean="0"/>
                        <a:t>4</a:t>
                      </a:r>
                      <a:endParaRPr lang="en-MY" sz="1500"/>
                    </a:p>
                  </a:txBody>
                  <a:tcPr/>
                </a:tc>
                <a:extLst>
                  <a:ext uri="{0D108BD9-81ED-4DB2-BD59-A6C34878D82A}">
                    <a16:rowId xmlns="" xmlns:a16="http://schemas.microsoft.com/office/drawing/2014/main" val="2115099180"/>
                  </a:ext>
                </a:extLst>
              </a:tr>
              <a:tr h="216781">
                <a:tc>
                  <a:txBody>
                    <a:bodyPr/>
                    <a:lstStyle/>
                    <a:p>
                      <a:r>
                        <a:rPr lang="en-MY" sz="1500" smtClean="0"/>
                        <a:t>Barcode printer</a:t>
                      </a:r>
                      <a:endParaRPr lang="en-MY" sz="1500"/>
                    </a:p>
                  </a:txBody>
                  <a:tcPr/>
                </a:tc>
                <a:tc>
                  <a:txBody>
                    <a:bodyPr/>
                    <a:lstStyle/>
                    <a:p>
                      <a:pPr algn="ctr"/>
                      <a:r>
                        <a:rPr lang="en-MY" sz="1500" dirty="0" smtClean="0"/>
                        <a:t>2</a:t>
                      </a:r>
                      <a:endParaRPr lang="en-MY" sz="1500" dirty="0"/>
                    </a:p>
                  </a:txBody>
                  <a:tcPr/>
                </a:tc>
                <a:extLst>
                  <a:ext uri="{0D108BD9-81ED-4DB2-BD59-A6C34878D82A}">
                    <a16:rowId xmlns="" xmlns:a16="http://schemas.microsoft.com/office/drawing/2014/main" val="2181842654"/>
                  </a:ext>
                </a:extLst>
              </a:tr>
            </a:tbl>
          </a:graphicData>
        </a:graphic>
      </p:graphicFrame>
      <p:sp>
        <p:nvSpPr>
          <p:cNvPr id="7" name="Rectangle 6"/>
          <p:cNvSpPr/>
          <p:nvPr/>
        </p:nvSpPr>
        <p:spPr>
          <a:xfrm rot="1448987">
            <a:off x="7566600" y="3249081"/>
            <a:ext cx="2847160" cy="923330"/>
          </a:xfrm>
          <a:prstGeom prst="rect">
            <a:avLst/>
          </a:prstGeom>
          <a:noFill/>
        </p:spPr>
        <p:txBody>
          <a:bodyPr wrap="square" lIns="91440" tIns="45720" rIns="91440" bIns="45720">
            <a:spAutoFit/>
          </a:bodyPr>
          <a:lstStyle/>
          <a:p>
            <a:pPr algn="ctr"/>
            <a:r>
              <a:rPr lang="en-US" sz="5400" b="1" dirty="0">
                <a:ln w="12700">
                  <a:solidFill>
                    <a:schemeClr val="accent1"/>
                  </a:solidFill>
                  <a:prstDash val="solid"/>
                </a:ln>
                <a:solidFill>
                  <a:srgbClr val="FF0000"/>
                </a:solidFill>
                <a:effectLst>
                  <a:outerShdw dist="38100" dir="2640000" algn="bl" rotWithShape="0">
                    <a:schemeClr val="accent1"/>
                  </a:outerShdw>
                </a:effectLst>
              </a:rPr>
              <a:t>CONTOH</a:t>
            </a:r>
          </a:p>
        </p:txBody>
      </p:sp>
    </p:spTree>
    <p:extLst>
      <p:ext uri="{BB962C8B-B14F-4D97-AF65-F5344CB8AC3E}">
        <p14:creationId xmlns:p14="http://schemas.microsoft.com/office/powerpoint/2010/main" val="203244200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3"/>
          <p:cNvGraphicFramePr>
            <a:graphicFrameLocks/>
          </p:cNvGraphicFramePr>
          <p:nvPr>
            <p:extLst/>
          </p:nvPr>
        </p:nvGraphicFramePr>
        <p:xfrm>
          <a:off x="1577788" y="598654"/>
          <a:ext cx="9000000" cy="5913014"/>
        </p:xfrm>
        <a:graphic>
          <a:graphicData uri="http://schemas.openxmlformats.org/drawingml/2006/table">
            <a:tbl>
              <a:tblPr firstCol="1" bandRow="1">
                <a:tableStyleId>{7DF18680-E054-41AD-8BC1-D1AEF772440D}</a:tableStyleId>
              </a:tblPr>
              <a:tblGrid>
                <a:gridCol w="2069940"/>
                <a:gridCol w="6930060"/>
              </a:tblGrid>
              <a:tr h="28803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smtClean="0">
                          <a:solidFill>
                            <a:schemeClr val="bg1"/>
                          </a:solidFill>
                          <a:latin typeface="Arial" panose="020B0604020202020204" pitchFamily="34" charset="0"/>
                          <a:cs typeface="Arial" panose="020B0604020202020204" pitchFamily="34" charset="0"/>
                        </a:rPr>
                        <a:t>Kementerian/ Agensi</a:t>
                      </a:r>
                      <a:endParaRPr kumimoji="0" lang="ms-MY" sz="1400" kern="1200" dirty="0" smtClean="0">
                        <a:solidFill>
                          <a:schemeClr val="bg1"/>
                        </a:solidFill>
                        <a:latin typeface="Arial" panose="020B0604020202020204" pitchFamily="34" charset="0"/>
                        <a:ea typeface="+mn-ea"/>
                        <a:cs typeface="Arial" panose="020B0604020202020204" pitchFamily="34" charset="0"/>
                      </a:endParaRPr>
                    </a:p>
                  </a:txBody>
                  <a:tcPr marT="45713" marB="45713"/>
                </a:tc>
                <a:tc>
                  <a:txBody>
                    <a:bodyPr/>
                    <a:lstStyle/>
                    <a:p>
                      <a:pPr marL="0" indent="0" algn="l" eaLnBrk="1" fontAlgn="auto" hangingPunct="1">
                        <a:spcBef>
                          <a:spcPts val="0"/>
                        </a:spcBef>
                        <a:spcAft>
                          <a:spcPts val="0"/>
                        </a:spcAft>
                        <a:defRPr/>
                      </a:pPr>
                      <a:r>
                        <a:rPr lang="es-ES" sz="1400" dirty="0" err="1" smtClean="0">
                          <a:solidFill>
                            <a:schemeClr val="tx1"/>
                          </a:solidFill>
                          <a:latin typeface="Arial" panose="020B0604020202020204" pitchFamily="34" charset="0"/>
                          <a:ea typeface="+mn-ea"/>
                          <a:cs typeface="Arial" panose="020B0604020202020204" pitchFamily="34" charset="0"/>
                        </a:rPr>
                        <a:t>Nama</a:t>
                      </a:r>
                      <a:r>
                        <a:rPr lang="es-ES" sz="1400" dirty="0" smtClean="0">
                          <a:solidFill>
                            <a:schemeClr val="tx1"/>
                          </a:solidFill>
                          <a:latin typeface="Arial" panose="020B0604020202020204" pitchFamily="34" charset="0"/>
                          <a:ea typeface="+mn-ea"/>
                          <a:cs typeface="Arial" panose="020B0604020202020204" pitchFamily="34" charset="0"/>
                        </a:rPr>
                        <a:t> </a:t>
                      </a:r>
                      <a:r>
                        <a:rPr lang="es-ES" sz="1400" dirty="0" err="1" smtClean="0">
                          <a:solidFill>
                            <a:schemeClr val="tx1"/>
                          </a:solidFill>
                          <a:latin typeface="Arial" panose="020B0604020202020204" pitchFamily="34" charset="0"/>
                          <a:ea typeface="+mn-ea"/>
                          <a:cs typeface="Arial" panose="020B0604020202020204" pitchFamily="34" charset="0"/>
                        </a:rPr>
                        <a:t>Kementerian</a:t>
                      </a:r>
                      <a:r>
                        <a:rPr lang="es-ES" sz="1400" dirty="0" smtClean="0">
                          <a:solidFill>
                            <a:schemeClr val="tx1"/>
                          </a:solidFill>
                          <a:latin typeface="Arial" panose="020B0604020202020204" pitchFamily="34" charset="0"/>
                          <a:ea typeface="+mn-ea"/>
                          <a:cs typeface="Arial" panose="020B0604020202020204" pitchFamily="34" charset="0"/>
                        </a:rPr>
                        <a:t>/</a:t>
                      </a:r>
                      <a:r>
                        <a:rPr lang="es-ES" sz="1400" dirty="0" err="1" smtClean="0">
                          <a:solidFill>
                            <a:schemeClr val="tx1"/>
                          </a:solidFill>
                          <a:latin typeface="Arial" panose="020B0604020202020204" pitchFamily="34" charset="0"/>
                          <a:ea typeface="+mn-ea"/>
                          <a:cs typeface="Arial" panose="020B0604020202020204" pitchFamily="34" charset="0"/>
                        </a:rPr>
                        <a:t>Nama</a:t>
                      </a:r>
                      <a:r>
                        <a:rPr lang="es-ES" sz="1400" dirty="0" smtClean="0">
                          <a:solidFill>
                            <a:schemeClr val="tx1"/>
                          </a:solidFill>
                          <a:latin typeface="Arial" panose="020B0604020202020204" pitchFamily="34" charset="0"/>
                          <a:ea typeface="+mn-ea"/>
                          <a:cs typeface="Arial" panose="020B0604020202020204" pitchFamily="34" charset="0"/>
                        </a:rPr>
                        <a:t> </a:t>
                      </a:r>
                      <a:r>
                        <a:rPr lang="es-ES" sz="1400" dirty="0" err="1" smtClean="0">
                          <a:solidFill>
                            <a:schemeClr val="tx1"/>
                          </a:solidFill>
                          <a:latin typeface="Arial" panose="020B0604020202020204" pitchFamily="34" charset="0"/>
                          <a:ea typeface="+mn-ea"/>
                          <a:cs typeface="Arial" panose="020B0604020202020204" pitchFamily="34" charset="0"/>
                        </a:rPr>
                        <a:t>Agensi</a:t>
                      </a:r>
                      <a:endParaRPr lang="es-ES" sz="1400" dirty="0" smtClean="0">
                        <a:solidFill>
                          <a:schemeClr val="tx1"/>
                        </a:solidFill>
                        <a:latin typeface="Arial" panose="020B0604020202020204" pitchFamily="34" charset="0"/>
                        <a:ea typeface="+mn-ea"/>
                        <a:cs typeface="Arial" panose="020B0604020202020204" pitchFamily="34" charset="0"/>
                      </a:endParaRPr>
                    </a:p>
                  </a:txBody>
                  <a:tcPr marT="45713" marB="45713"/>
                </a:tc>
              </a:tr>
              <a:tr h="27127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smtClean="0">
                          <a:solidFill>
                            <a:schemeClr val="bg1"/>
                          </a:solidFill>
                          <a:latin typeface="Arial" panose="020B0604020202020204" pitchFamily="34" charset="0"/>
                          <a:cs typeface="Arial" panose="020B0604020202020204" pitchFamily="34" charset="0"/>
                        </a:rPr>
                        <a:t>Tajuk Projek </a:t>
                      </a:r>
                    </a:p>
                  </a:txBody>
                  <a:tcPr marT="45713" marB="45713"/>
                </a:tc>
                <a:tc>
                  <a:txBody>
                    <a:bodyPr/>
                    <a:lstStyle/>
                    <a:p>
                      <a:pPr marL="0" indent="0" algn="l" eaLnBrk="1" fontAlgn="auto" hangingPunct="1">
                        <a:spcBef>
                          <a:spcPts val="0"/>
                        </a:spcBef>
                        <a:spcAft>
                          <a:spcPts val="0"/>
                        </a:spcAft>
                        <a:defRPr/>
                      </a:pPr>
                      <a:r>
                        <a:rPr lang="sv-SE" sz="1400" dirty="0" smtClean="0">
                          <a:solidFill>
                            <a:schemeClr val="tx1"/>
                          </a:solidFill>
                          <a:latin typeface="Arial" panose="020B0604020202020204" pitchFamily="34" charset="0"/>
                          <a:ea typeface="+mn-ea"/>
                          <a:cs typeface="Arial" panose="020B0604020202020204" pitchFamily="34" charset="0"/>
                        </a:rPr>
                        <a:t>Nama permohonan projek (Contoh</a:t>
                      </a:r>
                      <a:r>
                        <a:rPr lang="sv-SE" sz="1400" baseline="0" dirty="0" smtClean="0">
                          <a:solidFill>
                            <a:schemeClr val="tx1"/>
                          </a:solidFill>
                          <a:latin typeface="Arial" panose="020B0604020202020204" pitchFamily="34" charset="0"/>
                          <a:ea typeface="+mn-ea"/>
                          <a:cs typeface="Arial" panose="020B0604020202020204" pitchFamily="34" charset="0"/>
                        </a:rPr>
                        <a:t>: Seperti nama yang telah dimasukkan ke dalam SPPII)</a:t>
                      </a:r>
                      <a:endParaRPr lang="sv-SE" sz="1400" dirty="0" smtClean="0">
                        <a:solidFill>
                          <a:schemeClr val="tx1"/>
                        </a:solidFill>
                        <a:latin typeface="Arial" panose="020B0604020202020204" pitchFamily="34" charset="0"/>
                        <a:ea typeface="+mn-ea"/>
                        <a:cs typeface="Arial" panose="020B0604020202020204" pitchFamily="34" charset="0"/>
                      </a:endParaRPr>
                    </a:p>
                  </a:txBody>
                  <a:tcPr marT="45713" marB="45713"/>
                </a:tc>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smtClean="0">
                          <a:solidFill>
                            <a:schemeClr val="bg1"/>
                          </a:solidFill>
                          <a:latin typeface="Arial" panose="020B0604020202020204" pitchFamily="34" charset="0"/>
                          <a:cs typeface="Arial" panose="020B0604020202020204" pitchFamily="34" charset="0"/>
                        </a:rPr>
                        <a:t>Kelulusan JPICT </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r>
                        <a:rPr lang="en-US" sz="1400" dirty="0" err="1" smtClean="0">
                          <a:latin typeface="Arial" panose="020B0604020202020204" pitchFamily="34" charset="0"/>
                          <a:cs typeface="Arial" panose="020B0604020202020204" pitchFamily="34" charset="0"/>
                        </a:rPr>
                        <a:t>Tarikh</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kelulusan</a:t>
                      </a:r>
                      <a:r>
                        <a:rPr lang="en-US" sz="1400" dirty="0" smtClean="0">
                          <a:latin typeface="Arial" panose="020B0604020202020204" pitchFamily="34" charset="0"/>
                          <a:cs typeface="Arial" panose="020B0604020202020204" pitchFamily="34" charset="0"/>
                        </a:rPr>
                        <a:t> JPICT</a:t>
                      </a:r>
                      <a:r>
                        <a:rPr lang="en-US" sz="1400" baseline="0" dirty="0" smtClean="0">
                          <a:latin typeface="Arial" panose="020B0604020202020204" pitchFamily="34" charset="0"/>
                          <a:cs typeface="Arial" panose="020B0604020202020204" pitchFamily="34" charset="0"/>
                        </a:rPr>
                        <a:t> </a:t>
                      </a:r>
                      <a:r>
                        <a:rPr lang="en-US" sz="1400" baseline="0" dirty="0" err="1" smtClean="0">
                          <a:latin typeface="Arial" panose="020B0604020202020204" pitchFamily="34" charset="0"/>
                          <a:cs typeface="Arial" panose="020B0604020202020204" pitchFamily="34" charset="0"/>
                        </a:rPr>
                        <a:t>Agensi</a:t>
                      </a:r>
                      <a:r>
                        <a:rPr lang="en-US" sz="1400" baseline="0" dirty="0" smtClean="0">
                          <a:latin typeface="Arial" panose="020B0604020202020204" pitchFamily="34" charset="0"/>
                          <a:cs typeface="Arial" panose="020B0604020202020204" pitchFamily="34" charset="0"/>
                        </a:rPr>
                        <a:t> (</a:t>
                      </a:r>
                      <a:r>
                        <a:rPr lang="en-US" sz="1400" baseline="0" dirty="0" err="1" smtClean="0">
                          <a:latin typeface="Arial" panose="020B0604020202020204" pitchFamily="34" charset="0"/>
                          <a:cs typeface="Arial" panose="020B0604020202020204" pitchFamily="34" charset="0"/>
                        </a:rPr>
                        <a:t>Jika</a:t>
                      </a:r>
                      <a:r>
                        <a:rPr lang="en-US" sz="1400" baseline="0" dirty="0" smtClean="0">
                          <a:latin typeface="Arial" panose="020B0604020202020204" pitchFamily="34" charset="0"/>
                          <a:cs typeface="Arial" panose="020B0604020202020204" pitchFamily="34" charset="0"/>
                        </a:rPr>
                        <a:t> </a:t>
                      </a:r>
                      <a:r>
                        <a:rPr lang="en-US" sz="1400" baseline="0" dirty="0" err="1" smtClean="0">
                          <a:latin typeface="Arial" panose="020B0604020202020204" pitchFamily="34" charset="0"/>
                          <a:cs typeface="Arial" panose="020B0604020202020204" pitchFamily="34" charset="0"/>
                        </a:rPr>
                        <a:t>ada</a:t>
                      </a:r>
                      <a:r>
                        <a:rPr lang="en-US" sz="1400" baseline="0" dirty="0" smtClean="0">
                          <a:latin typeface="Arial" panose="020B0604020202020204" pitchFamily="34" charset="0"/>
                          <a:cs typeface="Arial" panose="020B0604020202020204" pitchFamily="34" charset="0"/>
                        </a:rPr>
                        <a:t>) </a:t>
                      </a:r>
                      <a:r>
                        <a:rPr lang="en-US" sz="1400" baseline="0" dirty="0" err="1" smtClean="0">
                          <a:latin typeface="Arial" panose="020B0604020202020204" pitchFamily="34" charset="0"/>
                          <a:cs typeface="Arial" panose="020B0604020202020204" pitchFamily="34" charset="0"/>
                        </a:rPr>
                        <a:t>dan</a:t>
                      </a:r>
                      <a:r>
                        <a:rPr lang="en-US" sz="1400" baseline="0" dirty="0" smtClean="0">
                          <a:latin typeface="Arial" panose="020B0604020202020204" pitchFamily="34" charset="0"/>
                          <a:cs typeface="Arial" panose="020B0604020202020204" pitchFamily="34" charset="0"/>
                        </a:rPr>
                        <a:t> JPICT </a:t>
                      </a:r>
                      <a:r>
                        <a:rPr lang="en-US" sz="1400" baseline="0" dirty="0" err="1" smtClean="0">
                          <a:latin typeface="Arial" panose="020B0604020202020204" pitchFamily="34" charset="0"/>
                          <a:cs typeface="Arial" panose="020B0604020202020204" pitchFamily="34" charset="0"/>
                        </a:rPr>
                        <a:t>Kementerian</a:t>
                      </a:r>
                      <a:endParaRPr lang="ms-MY" sz="1400" dirty="0">
                        <a:latin typeface="Arial" panose="020B0604020202020204" pitchFamily="34" charset="0"/>
                        <a:cs typeface="Arial" panose="020B0604020202020204" pitchFamily="34" charset="0"/>
                      </a:endParaRPr>
                    </a:p>
                  </a:txBody>
                  <a:tcPr marT="45713" marB="45713"/>
                </a:tc>
              </a:tr>
              <a:tr h="3124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i-FI" sz="1400" dirty="0" smtClean="0">
                          <a:solidFill>
                            <a:schemeClr val="bg1"/>
                          </a:solidFill>
                          <a:latin typeface="Arial" panose="020B0604020202020204" pitchFamily="34" charset="0"/>
                          <a:cs typeface="Arial" panose="020B0604020202020204" pitchFamily="34" charset="0"/>
                        </a:rPr>
                        <a:t>Tarikh Permohonan Melalui</a:t>
                      </a:r>
                      <a:r>
                        <a:rPr lang="fi-FI" sz="1400" baseline="0" dirty="0" smtClean="0">
                          <a:solidFill>
                            <a:schemeClr val="bg1"/>
                          </a:solidFill>
                          <a:latin typeface="Arial" panose="020B0604020202020204" pitchFamily="34" charset="0"/>
                          <a:cs typeface="Arial" panose="020B0604020202020204" pitchFamily="34" charset="0"/>
                        </a:rPr>
                        <a:t> </a:t>
                      </a:r>
                      <a:r>
                        <a:rPr lang="fi-FI" sz="1400" dirty="0" smtClean="0">
                          <a:solidFill>
                            <a:schemeClr val="bg1"/>
                          </a:solidFill>
                          <a:latin typeface="Arial" panose="020B0604020202020204" pitchFamily="34" charset="0"/>
                          <a:cs typeface="Arial" panose="020B0604020202020204" pitchFamily="34" charset="0"/>
                        </a:rPr>
                        <a:t>PROFIT 2.0</a:t>
                      </a:r>
                    </a:p>
                  </a:txBody>
                  <a:tcPr marT="45713" marB="45713"/>
                </a:tc>
                <a:tc>
                  <a:txBody>
                    <a:bodyPr/>
                    <a:lstStyle/>
                    <a:p>
                      <a:r>
                        <a:rPr lang="en-US" sz="1400" dirty="0" err="1" smtClean="0">
                          <a:latin typeface="Arial" panose="020B0604020202020204" pitchFamily="34" charset="0"/>
                          <a:cs typeface="Arial" panose="020B0604020202020204" pitchFamily="34" charset="0"/>
                        </a:rPr>
                        <a:t>Tarikh</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permohonan</a:t>
                      </a:r>
                      <a:r>
                        <a:rPr lang="en-US" sz="1400" dirty="0" smtClean="0">
                          <a:latin typeface="Arial" panose="020B0604020202020204" pitchFamily="34" charset="0"/>
                          <a:cs typeface="Arial" panose="020B0604020202020204" pitchFamily="34" charset="0"/>
                        </a:rPr>
                        <a:t> yang </a:t>
                      </a:r>
                      <a:r>
                        <a:rPr lang="en-US" sz="1400" dirty="0" err="1" smtClean="0">
                          <a:latin typeface="Arial" panose="020B0604020202020204" pitchFamily="34" charset="0"/>
                          <a:cs typeface="Arial" panose="020B0604020202020204" pitchFamily="34" charset="0"/>
                        </a:rPr>
                        <a:t>dikemukakan</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oleh</a:t>
                      </a:r>
                      <a:r>
                        <a:rPr lang="en-US" sz="1400" dirty="0" smtClean="0">
                          <a:latin typeface="Arial" panose="020B0604020202020204" pitchFamily="34" charset="0"/>
                          <a:cs typeface="Arial" panose="020B0604020202020204" pitchFamily="34" charset="0"/>
                        </a:rPr>
                        <a:t> JPICT </a:t>
                      </a:r>
                      <a:r>
                        <a:rPr lang="en-US" sz="1400" dirty="0" err="1" smtClean="0">
                          <a:latin typeface="Arial" panose="020B0604020202020204" pitchFamily="34" charset="0"/>
                          <a:cs typeface="Arial" panose="020B0604020202020204" pitchFamily="34" charset="0"/>
                        </a:rPr>
                        <a:t>Kementerian</a:t>
                      </a:r>
                      <a:r>
                        <a:rPr lang="en-US" sz="1400" baseline="0" dirty="0" smtClean="0">
                          <a:latin typeface="Arial" panose="020B0604020202020204" pitchFamily="34" charset="0"/>
                          <a:cs typeface="Arial" panose="020B0604020202020204" pitchFamily="34" charset="0"/>
                        </a:rPr>
                        <a:t> </a:t>
                      </a:r>
                      <a:r>
                        <a:rPr lang="en-US" sz="1400" baseline="0" dirty="0" err="1" smtClean="0">
                          <a:latin typeface="Arial" panose="020B0604020202020204" pitchFamily="34" charset="0"/>
                          <a:cs typeface="Arial" panose="020B0604020202020204" pitchFamily="34" charset="0"/>
                        </a:rPr>
                        <a:t>kepada</a:t>
                      </a:r>
                      <a:r>
                        <a:rPr lang="en-US" sz="1400" baseline="0" dirty="0" smtClean="0">
                          <a:latin typeface="Arial" panose="020B0604020202020204" pitchFamily="34" charset="0"/>
                          <a:cs typeface="Arial" panose="020B0604020202020204" pitchFamily="34" charset="0"/>
                        </a:rPr>
                        <a:t> JTISA</a:t>
                      </a:r>
                      <a:endParaRPr lang="ms-MY" sz="1400" dirty="0">
                        <a:latin typeface="Arial" panose="020B0604020202020204" pitchFamily="34" charset="0"/>
                        <a:cs typeface="Arial" panose="020B0604020202020204" pitchFamily="34" charset="0"/>
                      </a:endParaRPr>
                    </a:p>
                  </a:txBody>
                  <a:tcPr marT="45713" marB="45713"/>
                </a:tc>
              </a:tr>
              <a:tr h="29835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err="1" smtClean="0">
                          <a:solidFill>
                            <a:schemeClr val="bg1"/>
                          </a:solidFill>
                          <a:latin typeface="Arial" panose="020B0604020202020204" pitchFamily="34" charset="0"/>
                          <a:cs typeface="Arial" panose="020B0604020202020204" pitchFamily="34" charset="0"/>
                        </a:rPr>
                        <a:t>Tarikh</a:t>
                      </a:r>
                      <a:r>
                        <a:rPr lang="en-US" sz="1400" dirty="0" smtClean="0">
                          <a:solidFill>
                            <a:schemeClr val="bg1"/>
                          </a:solidFill>
                          <a:latin typeface="Arial" panose="020B0604020202020204" pitchFamily="34" charset="0"/>
                          <a:cs typeface="Arial" panose="020B0604020202020204" pitchFamily="34" charset="0"/>
                        </a:rPr>
                        <a:t> </a:t>
                      </a:r>
                      <a:r>
                        <a:rPr lang="en-US" sz="1400" dirty="0" err="1" smtClean="0">
                          <a:solidFill>
                            <a:schemeClr val="bg1"/>
                          </a:solidFill>
                          <a:latin typeface="Arial" panose="020B0604020202020204" pitchFamily="34" charset="0"/>
                          <a:cs typeface="Arial" panose="020B0604020202020204" pitchFamily="34" charset="0"/>
                        </a:rPr>
                        <a:t>Lengkap</a:t>
                      </a:r>
                      <a:r>
                        <a:rPr lang="en-US" sz="1400" dirty="0" smtClean="0">
                          <a:solidFill>
                            <a:schemeClr val="bg1"/>
                          </a:solidFill>
                          <a:latin typeface="Arial" panose="020B0604020202020204" pitchFamily="34" charset="0"/>
                          <a:cs typeface="Arial" panose="020B0604020202020204" pitchFamily="34" charset="0"/>
                        </a:rPr>
                        <a:t> </a:t>
                      </a:r>
                      <a:r>
                        <a:rPr lang="en-US" sz="1400" dirty="0" err="1" smtClean="0">
                          <a:solidFill>
                            <a:schemeClr val="bg1"/>
                          </a:solidFill>
                          <a:latin typeface="Arial" panose="020B0604020202020204" pitchFamily="34" charset="0"/>
                          <a:cs typeface="Arial" panose="020B0604020202020204" pitchFamily="34" charset="0"/>
                        </a:rPr>
                        <a:t>Permohonan</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r>
                        <a:rPr lang="en-US" sz="1400" dirty="0" err="1" smtClean="0">
                          <a:latin typeface="Arial" panose="020B0604020202020204" pitchFamily="34" charset="0"/>
                          <a:cs typeface="Arial" panose="020B0604020202020204" pitchFamily="34" charset="0"/>
                        </a:rPr>
                        <a:t>Dilengkapkan</a:t>
                      </a:r>
                      <a:r>
                        <a:rPr lang="en-US" sz="1400" baseline="0" dirty="0" smtClean="0">
                          <a:latin typeface="Arial" panose="020B0604020202020204" pitchFamily="34" charset="0"/>
                          <a:cs typeface="Arial" panose="020B0604020202020204" pitchFamily="34" charset="0"/>
                        </a:rPr>
                        <a:t> </a:t>
                      </a:r>
                      <a:r>
                        <a:rPr lang="en-US" sz="1400" baseline="0" dirty="0" err="1" smtClean="0">
                          <a:latin typeface="Arial" panose="020B0604020202020204" pitchFamily="34" charset="0"/>
                          <a:cs typeface="Arial" panose="020B0604020202020204" pitchFamily="34" charset="0"/>
                        </a:rPr>
                        <a:t>oleh</a:t>
                      </a:r>
                      <a:r>
                        <a:rPr lang="en-US" sz="1400" baseline="0" dirty="0" smtClean="0">
                          <a:latin typeface="Arial" panose="020B0604020202020204" pitchFamily="34" charset="0"/>
                          <a:cs typeface="Arial" panose="020B0604020202020204" pitchFamily="34" charset="0"/>
                        </a:rPr>
                        <a:t> Urus Setia JTISA</a:t>
                      </a:r>
                      <a:endParaRPr lang="ms-MY" sz="1400" dirty="0">
                        <a:latin typeface="Arial" panose="020B0604020202020204" pitchFamily="34" charset="0"/>
                        <a:cs typeface="Arial" panose="020B0604020202020204" pitchFamily="34" charset="0"/>
                      </a:endParaRPr>
                    </a:p>
                  </a:txBody>
                  <a:tcPr marT="45713" marB="45713"/>
                </a:tc>
              </a:tr>
              <a:tr h="5002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smtClean="0">
                          <a:solidFill>
                            <a:schemeClr val="bg1"/>
                          </a:solidFill>
                          <a:latin typeface="Arial" panose="020B0604020202020204" pitchFamily="34" charset="0"/>
                          <a:cs typeface="Arial" panose="020B0604020202020204" pitchFamily="34" charset="0"/>
                        </a:rPr>
                        <a:t>Projek terkandung dalam Pelan Strategik ICT</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pPr algn="just"/>
                      <a:r>
                        <a:rPr lang="ms-MY" sz="1400" dirty="0" smtClean="0">
                          <a:solidFill>
                            <a:schemeClr val="tx1"/>
                          </a:solidFill>
                          <a:latin typeface="Arial" panose="020B0604020202020204" pitchFamily="34" charset="0"/>
                          <a:cs typeface="Arial" panose="020B0604020202020204" pitchFamily="34" charset="0"/>
                        </a:rPr>
                        <a:t>Ada/Tiada.</a:t>
                      </a:r>
                      <a:r>
                        <a:rPr lang="ms-MY" sz="1400" baseline="0" dirty="0" smtClean="0">
                          <a:solidFill>
                            <a:schemeClr val="tx1"/>
                          </a:solidFill>
                          <a:latin typeface="Arial" panose="020B0604020202020204" pitchFamily="34" charset="0"/>
                          <a:cs typeface="Arial" panose="020B0604020202020204" pitchFamily="34" charset="0"/>
                        </a:rPr>
                        <a:t> Jika ‘Ada’ nyatakan nama Pelan Strategik,tempoh Pelan Strategik dan cabutan Pelan Strategik yang berkaitan. Jika ‘Tiada’, nyatakan pelan yang berkaitan, contoh : Pelan Transformasi dll</a:t>
                      </a:r>
                      <a:endParaRPr lang="ms-MY" sz="1400" dirty="0" smtClean="0">
                        <a:solidFill>
                          <a:schemeClr val="tx1"/>
                        </a:solidFill>
                        <a:latin typeface="Arial" panose="020B0604020202020204" pitchFamily="34" charset="0"/>
                        <a:cs typeface="Arial" panose="020B0604020202020204" pitchFamily="34" charset="0"/>
                      </a:endParaRPr>
                    </a:p>
                  </a:txBody>
                  <a:tcPr marT="45713" marB="45713"/>
                </a:tc>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400" kern="1200" dirty="0" err="1" smtClean="0">
                          <a:solidFill>
                            <a:schemeClr val="bg1"/>
                          </a:solidFill>
                          <a:latin typeface="Arial" panose="020B0604020202020204" pitchFamily="34" charset="0"/>
                          <a:cs typeface="Arial" panose="020B0604020202020204" pitchFamily="34" charset="0"/>
                        </a:rPr>
                        <a:t>Tempoh</a:t>
                      </a:r>
                      <a:r>
                        <a:rPr kumimoji="0" lang="en-US" sz="1400" kern="1200" dirty="0" smtClean="0">
                          <a:solidFill>
                            <a:schemeClr val="bg1"/>
                          </a:solidFill>
                          <a:latin typeface="Arial" panose="020B0604020202020204" pitchFamily="34" charset="0"/>
                          <a:cs typeface="Arial" panose="020B0604020202020204" pitchFamily="34" charset="0"/>
                        </a:rPr>
                        <a:t> </a:t>
                      </a:r>
                      <a:r>
                        <a:rPr kumimoji="0" lang="en-US" sz="1400" kern="1200" dirty="0" err="1" smtClean="0">
                          <a:solidFill>
                            <a:schemeClr val="bg1"/>
                          </a:solidFill>
                          <a:latin typeface="Arial" panose="020B0604020202020204" pitchFamily="34" charset="0"/>
                          <a:cs typeface="Arial" panose="020B0604020202020204" pitchFamily="34" charset="0"/>
                        </a:rPr>
                        <a:t>Projek</a:t>
                      </a:r>
                      <a:endParaRPr kumimoji="0" lang="ms-MY" sz="1400" kern="1200" dirty="0" smtClean="0">
                        <a:solidFill>
                          <a:schemeClr val="bg1"/>
                        </a:solidFill>
                        <a:latin typeface="Arial" panose="020B0604020202020204" pitchFamily="34" charset="0"/>
                        <a:cs typeface="Arial" panose="020B0604020202020204" pitchFamily="34" charset="0"/>
                      </a:endParaRPr>
                    </a:p>
                  </a:txBody>
                  <a:tcPr marT="45737" marB="45737"/>
                </a:tc>
                <a:tc>
                  <a:txBody>
                    <a:bodyPr/>
                    <a:lstStyle/>
                    <a:p>
                      <a:r>
                        <a:rPr lang="en-US" sz="1400" dirty="0" err="1" smtClean="0">
                          <a:latin typeface="Arial" panose="020B0604020202020204" pitchFamily="34" charset="0"/>
                          <a:cs typeface="Arial" panose="020B0604020202020204" pitchFamily="34" charset="0"/>
                        </a:rPr>
                        <a:t>Tempoh</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projek</a:t>
                      </a:r>
                      <a:endParaRPr lang="en-US" sz="1400" dirty="0" smtClean="0">
                        <a:latin typeface="Arial" panose="020B0604020202020204" pitchFamily="34" charset="0"/>
                        <a:cs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err="1" smtClean="0">
                          <a:latin typeface="Arial" panose="020B0604020202020204" pitchFamily="34" charset="0"/>
                          <a:cs typeface="Arial" panose="020B0604020202020204" pitchFamily="34" charset="0"/>
                        </a:rPr>
                        <a:t>Jangka</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mula</a:t>
                      </a:r>
                      <a:r>
                        <a:rPr lang="en-US" sz="1400" dirty="0" smtClean="0">
                          <a:latin typeface="Arial" panose="020B0604020202020204" pitchFamily="34" charset="0"/>
                          <a:cs typeface="Arial" panose="020B0604020202020204" pitchFamily="34" charset="0"/>
                        </a:rPr>
                        <a:t>: MM/YYYY</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err="1" smtClean="0">
                          <a:latin typeface="Arial" panose="020B0604020202020204" pitchFamily="34" charset="0"/>
                          <a:cs typeface="Arial" panose="020B0604020202020204" pitchFamily="34" charset="0"/>
                        </a:rPr>
                        <a:t>Jangka</a:t>
                      </a:r>
                      <a:r>
                        <a:rPr lang="en-US" sz="1400" baseline="0" dirty="0" smtClean="0">
                          <a:latin typeface="Arial" panose="020B0604020202020204" pitchFamily="34" charset="0"/>
                          <a:cs typeface="Arial" panose="020B0604020202020204" pitchFamily="34" charset="0"/>
                        </a:rPr>
                        <a:t> </a:t>
                      </a:r>
                      <a:r>
                        <a:rPr lang="en-US" sz="1400" baseline="0" dirty="0" err="1" smtClean="0">
                          <a:latin typeface="Arial" panose="020B0604020202020204" pitchFamily="34" charset="0"/>
                          <a:cs typeface="Arial" panose="020B0604020202020204" pitchFamily="34" charset="0"/>
                        </a:rPr>
                        <a:t>akhir</a:t>
                      </a:r>
                      <a:r>
                        <a:rPr lang="en-US" sz="1400" baseline="0" dirty="0" smtClean="0">
                          <a:latin typeface="Arial" panose="020B0604020202020204" pitchFamily="34" charset="0"/>
                          <a:cs typeface="Arial" panose="020B0604020202020204" pitchFamily="34" charset="0"/>
                        </a:rPr>
                        <a:t>: MM/YYYY</a:t>
                      </a:r>
                      <a:endParaRPr lang="ms-MY" sz="1400" dirty="0" smtClean="0">
                        <a:latin typeface="Arial" panose="020B0604020202020204" pitchFamily="34" charset="0"/>
                        <a:cs typeface="Arial" panose="020B0604020202020204" pitchFamily="34" charset="0"/>
                      </a:endParaRPr>
                    </a:p>
                  </a:txBody>
                  <a:tcPr marT="45737" marB="45737"/>
                </a:tc>
              </a:tr>
              <a:tr h="3364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1400" dirty="0" smtClean="0">
                          <a:solidFill>
                            <a:schemeClr val="bg1"/>
                          </a:solidFill>
                          <a:latin typeface="Arial" panose="020B0604020202020204" pitchFamily="34" charset="0"/>
                          <a:cs typeface="Arial" panose="020B0604020202020204" pitchFamily="34" charset="0"/>
                        </a:rPr>
                        <a:t>Anggaran Kos</a:t>
                      </a:r>
                      <a:r>
                        <a:rPr lang="ms-MY" sz="1400" baseline="0" dirty="0" smtClean="0">
                          <a:solidFill>
                            <a:schemeClr val="bg1"/>
                          </a:solidFill>
                          <a:latin typeface="Arial" panose="020B0604020202020204" pitchFamily="34" charset="0"/>
                          <a:cs typeface="Arial" panose="020B0604020202020204" pitchFamily="34" charset="0"/>
                        </a:rPr>
                        <a:t> Keseluruhan</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ms-MY" sz="1400" dirty="0" smtClean="0">
                          <a:solidFill>
                            <a:schemeClr val="tx1"/>
                          </a:solidFill>
                          <a:latin typeface="Arial" panose="020B0604020202020204" pitchFamily="34" charset="0"/>
                          <a:cs typeface="Arial" panose="020B0604020202020204" pitchFamily="34" charset="0"/>
                        </a:rPr>
                        <a:t>Anggaran kos : RMXX </a:t>
                      </a:r>
                    </a:p>
                    <a:p>
                      <a:pPr marL="0" marR="0" indent="0" algn="just" defTabSz="914400" rtl="0" eaLnBrk="1" fontAlgn="auto" latinLnBrk="0" hangingPunct="1">
                        <a:lnSpc>
                          <a:spcPct val="100000"/>
                        </a:lnSpc>
                        <a:spcBef>
                          <a:spcPts val="0"/>
                        </a:spcBef>
                        <a:spcAft>
                          <a:spcPts val="0"/>
                        </a:spcAft>
                        <a:buClrTx/>
                        <a:buSzTx/>
                        <a:buFontTx/>
                        <a:buNone/>
                        <a:tabLst/>
                        <a:defRPr/>
                      </a:pPr>
                      <a:r>
                        <a:rPr lang="ms-MY" sz="1400" dirty="0" smtClean="0">
                          <a:solidFill>
                            <a:schemeClr val="tx1"/>
                          </a:solidFill>
                          <a:latin typeface="Arial" panose="020B0604020202020204" pitchFamily="34" charset="0"/>
                          <a:cs typeface="Arial" panose="020B0604020202020204" pitchFamily="34" charset="0"/>
                        </a:rPr>
                        <a:t>Jumlah : RMXX , tarikh kelulusan peruntukan dan </a:t>
                      </a:r>
                      <a:r>
                        <a:rPr lang="ms-MY" sz="1400" baseline="0" dirty="0" smtClean="0">
                          <a:solidFill>
                            <a:schemeClr val="tx1"/>
                          </a:solidFill>
                          <a:latin typeface="Arial" panose="020B0604020202020204" pitchFamily="34" charset="0"/>
                          <a:cs typeface="Arial" panose="020B0604020202020204" pitchFamily="34" charset="0"/>
                        </a:rPr>
                        <a:t>salinan surat kelulusan</a:t>
                      </a:r>
                      <a:endParaRPr lang="ms-MY" sz="1400" dirty="0" smtClean="0">
                        <a:solidFill>
                          <a:schemeClr val="tx1"/>
                        </a:solidFill>
                        <a:latin typeface="Arial" panose="020B0604020202020204" pitchFamily="34" charset="0"/>
                        <a:cs typeface="Arial" panose="020B0604020202020204" pitchFamily="34" charset="0"/>
                      </a:endParaRPr>
                    </a:p>
                  </a:txBody>
                  <a:tcPr marT="45713" marB="45713"/>
                </a:tc>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1400" dirty="0" smtClean="0">
                          <a:solidFill>
                            <a:schemeClr val="bg1"/>
                          </a:solidFill>
                          <a:latin typeface="Arial" panose="020B0604020202020204" pitchFamily="34" charset="0"/>
                          <a:cs typeface="Arial" panose="020B0604020202020204" pitchFamily="34" charset="0"/>
                        </a:rPr>
                        <a:t>Kaedah Perolehan</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pPr algn="just"/>
                      <a:r>
                        <a:rPr lang="ms-MY" sz="1400" dirty="0" smtClean="0">
                          <a:solidFill>
                            <a:schemeClr val="tx1"/>
                          </a:solidFill>
                          <a:latin typeface="Arial" panose="020B0604020202020204" pitchFamily="34" charset="0"/>
                          <a:cs typeface="Arial" panose="020B0604020202020204" pitchFamily="34" charset="0"/>
                        </a:rPr>
                        <a:t>Tender</a:t>
                      </a:r>
                      <a:r>
                        <a:rPr lang="ms-MY" sz="1400" baseline="0" dirty="0" smtClean="0">
                          <a:solidFill>
                            <a:schemeClr val="tx1"/>
                          </a:solidFill>
                          <a:latin typeface="Arial" panose="020B0604020202020204" pitchFamily="34" charset="0"/>
                          <a:cs typeface="Arial" panose="020B0604020202020204" pitchFamily="34" charset="0"/>
                        </a:rPr>
                        <a:t> Terbuka/Tender Terhad/Rundingan Terus dengan Syarikat ABC dll</a:t>
                      </a:r>
                      <a:endParaRPr lang="ms-MY" sz="1400" dirty="0" smtClean="0">
                        <a:solidFill>
                          <a:schemeClr val="tx1"/>
                        </a:solidFill>
                        <a:latin typeface="Arial" panose="020B0604020202020204" pitchFamily="34" charset="0"/>
                        <a:cs typeface="Arial" panose="020B0604020202020204" pitchFamily="34" charset="0"/>
                      </a:endParaRPr>
                    </a:p>
                  </a:txBody>
                  <a:tcPr marT="45713" marB="45713"/>
                </a:tc>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1400" dirty="0" smtClean="0">
                          <a:solidFill>
                            <a:schemeClr val="bg1"/>
                          </a:solidFill>
                          <a:latin typeface="Arial" panose="020B0604020202020204" pitchFamily="34" charset="0"/>
                          <a:cs typeface="Arial" panose="020B0604020202020204" pitchFamily="34" charset="0"/>
                        </a:rPr>
                        <a:t>Sumber Peruntukan</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pPr algn="just"/>
                      <a:r>
                        <a:rPr lang="en-US" sz="1400" dirty="0" err="1" smtClean="0">
                          <a:solidFill>
                            <a:schemeClr val="tx1"/>
                          </a:solidFill>
                          <a:latin typeface="Arial" panose="020B0604020202020204" pitchFamily="34" charset="0"/>
                          <a:cs typeface="Arial" panose="020B0604020202020204" pitchFamily="34" charset="0"/>
                        </a:rPr>
                        <a:t>Contoh</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Belanja</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Mengurus</a:t>
                      </a:r>
                      <a:r>
                        <a:rPr lang="en-US" sz="1400" baseline="0" dirty="0" smtClean="0">
                          <a:solidFill>
                            <a:schemeClr val="tx1"/>
                          </a:solidFill>
                          <a:latin typeface="Arial" panose="020B0604020202020204" pitchFamily="34" charset="0"/>
                          <a:cs typeface="Arial" panose="020B0604020202020204" pitchFamily="34" charset="0"/>
                        </a:rPr>
                        <a:t>/</a:t>
                      </a:r>
                      <a:r>
                        <a:rPr lang="en-US" sz="1400" baseline="0" dirty="0" err="1" smtClean="0">
                          <a:solidFill>
                            <a:schemeClr val="tx1"/>
                          </a:solidFill>
                          <a:latin typeface="Arial" panose="020B0604020202020204" pitchFamily="34" charset="0"/>
                          <a:cs typeface="Arial" panose="020B0604020202020204" pitchFamily="34" charset="0"/>
                        </a:rPr>
                        <a:t>RMKe</a:t>
                      </a:r>
                      <a:r>
                        <a:rPr lang="en-US" sz="1400" baseline="0" dirty="0" smtClean="0">
                          <a:solidFill>
                            <a:schemeClr val="tx1"/>
                          </a:solidFill>
                          <a:latin typeface="Arial" panose="020B0604020202020204" pitchFamily="34" charset="0"/>
                          <a:cs typeface="Arial" panose="020B0604020202020204" pitchFamily="34" charset="0"/>
                        </a:rPr>
                        <a:t>-XX, Rolling Plan (RP)/</a:t>
                      </a:r>
                      <a:r>
                        <a:rPr lang="en-US" sz="1400" i="1" baseline="0" dirty="0" smtClean="0">
                          <a:solidFill>
                            <a:schemeClr val="tx1"/>
                          </a:solidFill>
                          <a:latin typeface="Arial" panose="020B0604020202020204" pitchFamily="34" charset="0"/>
                          <a:cs typeface="Arial" panose="020B0604020202020204" pitchFamily="34" charset="0"/>
                        </a:rPr>
                        <a:t>Public Private Partnership </a:t>
                      </a:r>
                      <a:r>
                        <a:rPr lang="en-US" sz="1400" baseline="0" dirty="0" smtClean="0">
                          <a:solidFill>
                            <a:schemeClr val="tx1"/>
                          </a:solidFill>
                          <a:latin typeface="Arial" panose="020B0604020202020204" pitchFamily="34" charset="0"/>
                          <a:cs typeface="Arial" panose="020B0604020202020204" pitchFamily="34" charset="0"/>
                        </a:rPr>
                        <a:t>(PPP)</a:t>
                      </a:r>
                      <a:endParaRPr lang="ms-MY" sz="1400" dirty="0" smtClean="0">
                        <a:solidFill>
                          <a:schemeClr val="tx1"/>
                        </a:solidFill>
                        <a:latin typeface="Arial" panose="020B0604020202020204" pitchFamily="34" charset="0"/>
                        <a:cs typeface="Arial" panose="020B0604020202020204" pitchFamily="34" charset="0"/>
                      </a:endParaRPr>
                    </a:p>
                  </a:txBody>
                  <a:tcPr marT="45713" marB="45713"/>
                </a:tc>
              </a:tr>
              <a:tr h="8698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err="1" smtClean="0">
                          <a:solidFill>
                            <a:schemeClr val="bg1"/>
                          </a:solidFill>
                          <a:latin typeface="Arial" panose="020B0604020202020204" pitchFamily="34" charset="0"/>
                          <a:cs typeface="Arial" panose="020B0604020202020204" pitchFamily="34" charset="0"/>
                        </a:rPr>
                        <a:t>Dokumen</a:t>
                      </a:r>
                      <a:r>
                        <a:rPr lang="en-US" sz="1400" dirty="0" smtClean="0">
                          <a:solidFill>
                            <a:schemeClr val="bg1"/>
                          </a:solidFill>
                          <a:latin typeface="Arial" panose="020B0604020202020204" pitchFamily="34" charset="0"/>
                          <a:cs typeface="Arial" panose="020B0604020202020204" pitchFamily="34" charset="0"/>
                        </a:rPr>
                        <a:t> yang </a:t>
                      </a:r>
                      <a:r>
                        <a:rPr lang="en-US" sz="1400" dirty="0" err="1" smtClean="0">
                          <a:solidFill>
                            <a:schemeClr val="bg1"/>
                          </a:solidFill>
                          <a:latin typeface="Arial" panose="020B0604020202020204" pitchFamily="34" charset="0"/>
                          <a:cs typeface="Arial" panose="020B0604020202020204" pitchFamily="34" charset="0"/>
                        </a:rPr>
                        <a:t>Menyokong</a:t>
                      </a:r>
                      <a:r>
                        <a:rPr lang="en-US" sz="1400" baseline="0" dirty="0" smtClean="0">
                          <a:solidFill>
                            <a:schemeClr val="bg1"/>
                          </a:solidFill>
                          <a:latin typeface="Arial" panose="020B0604020202020204" pitchFamily="34" charset="0"/>
                          <a:cs typeface="Arial" panose="020B0604020202020204" pitchFamily="34" charset="0"/>
                        </a:rPr>
                        <a:t> </a:t>
                      </a:r>
                      <a:r>
                        <a:rPr lang="en-US" sz="1400" baseline="0" dirty="0" err="1" smtClean="0">
                          <a:solidFill>
                            <a:schemeClr val="bg1"/>
                          </a:solidFill>
                          <a:latin typeface="Arial" panose="020B0604020202020204" pitchFamily="34" charset="0"/>
                          <a:cs typeface="Arial" panose="020B0604020202020204" pitchFamily="34" charset="0"/>
                        </a:rPr>
                        <a:t>Permohonan</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pPr algn="just"/>
                      <a:r>
                        <a:rPr lang="en-US" sz="1400" baseline="0" dirty="0" err="1" smtClean="0">
                          <a:solidFill>
                            <a:schemeClr val="tx1"/>
                          </a:solidFill>
                          <a:latin typeface="Arial" panose="020B0604020202020204" pitchFamily="34" charset="0"/>
                          <a:cs typeface="Arial" panose="020B0604020202020204" pitchFamily="34" charset="0"/>
                        </a:rPr>
                        <a:t>Contoh</a:t>
                      </a:r>
                      <a:r>
                        <a:rPr lang="en-US" sz="1400" baseline="0" dirty="0" smtClean="0">
                          <a:solidFill>
                            <a:schemeClr val="tx1"/>
                          </a:solidFill>
                          <a:latin typeface="Arial" panose="020B0604020202020204" pitchFamily="34" charset="0"/>
                          <a:cs typeface="Arial" panose="020B0604020202020204" pitchFamily="34" charset="0"/>
                        </a:rPr>
                        <a:t>: </a:t>
                      </a:r>
                      <a:r>
                        <a:rPr lang="fi-FI" sz="1400" dirty="0" smtClean="0">
                          <a:solidFill>
                            <a:schemeClr val="tx1"/>
                          </a:solidFill>
                          <a:latin typeface="Arial" panose="020B0604020202020204" pitchFamily="34" charset="0"/>
                          <a:cs typeface="Arial" panose="020B0604020202020204" pitchFamily="34" charset="0"/>
                        </a:rPr>
                        <a:t>Kajian ketersauran, </a:t>
                      </a:r>
                      <a:r>
                        <a:rPr lang="en-US" sz="1400" baseline="0" dirty="0" err="1" smtClean="0">
                          <a:solidFill>
                            <a:schemeClr val="tx1"/>
                          </a:solidFill>
                          <a:latin typeface="Arial" panose="020B0604020202020204" pitchFamily="34" charset="0"/>
                          <a:cs typeface="Arial" panose="020B0604020202020204" pitchFamily="34" charset="0"/>
                        </a:rPr>
                        <a:t>Kajian</a:t>
                      </a:r>
                      <a:r>
                        <a:rPr lang="en-US" sz="1400" baseline="0" dirty="0" smtClean="0">
                          <a:solidFill>
                            <a:schemeClr val="tx1"/>
                          </a:solidFill>
                          <a:latin typeface="Arial" panose="020B0604020202020204" pitchFamily="34" charset="0"/>
                          <a:cs typeface="Arial" panose="020B0604020202020204" pitchFamily="34" charset="0"/>
                        </a:rPr>
                        <a:t> </a:t>
                      </a:r>
                      <a:r>
                        <a:rPr lang="en-US" sz="1400" baseline="0" dirty="0" err="1" smtClean="0">
                          <a:solidFill>
                            <a:schemeClr val="tx1"/>
                          </a:solidFill>
                          <a:latin typeface="Arial" panose="020B0604020202020204" pitchFamily="34" charset="0"/>
                          <a:cs typeface="Arial" panose="020B0604020202020204" pitchFamily="34" charset="0"/>
                        </a:rPr>
                        <a:t>pasaran</a:t>
                      </a:r>
                      <a:r>
                        <a:rPr lang="en-US" sz="1400" baseline="0" dirty="0" smtClean="0">
                          <a:solidFill>
                            <a:schemeClr val="tx1"/>
                          </a:solidFill>
                          <a:latin typeface="Arial" panose="020B0604020202020204" pitchFamily="34" charset="0"/>
                          <a:cs typeface="Arial" panose="020B0604020202020204" pitchFamily="34" charset="0"/>
                        </a:rPr>
                        <a:t>, </a:t>
                      </a:r>
                      <a:r>
                        <a:rPr lang="fi-FI" sz="1400" dirty="0" smtClean="0">
                          <a:solidFill>
                            <a:schemeClr val="tx1"/>
                          </a:solidFill>
                          <a:latin typeface="Arial" panose="020B0604020202020204" pitchFamily="34" charset="0"/>
                          <a:cs typeface="Arial" panose="020B0604020202020204" pitchFamily="34" charset="0"/>
                        </a:rPr>
                        <a:t>Analisis Faedah Kos, </a:t>
                      </a:r>
                      <a:r>
                        <a:rPr lang="en-US" sz="1400" baseline="0" dirty="0" err="1" smtClean="0">
                          <a:solidFill>
                            <a:schemeClr val="tx1"/>
                          </a:solidFill>
                          <a:latin typeface="Arial" panose="020B0604020202020204" pitchFamily="34" charset="0"/>
                          <a:cs typeface="Arial" panose="020B0604020202020204" pitchFamily="34" charset="0"/>
                        </a:rPr>
                        <a:t>Laporan</a:t>
                      </a:r>
                      <a:r>
                        <a:rPr lang="en-US" sz="1400" baseline="0" dirty="0" smtClean="0">
                          <a:solidFill>
                            <a:schemeClr val="tx1"/>
                          </a:solidFill>
                          <a:latin typeface="Arial" panose="020B0604020202020204" pitchFamily="34" charset="0"/>
                          <a:cs typeface="Arial" panose="020B0604020202020204" pitchFamily="34" charset="0"/>
                        </a:rPr>
                        <a:t> </a:t>
                      </a:r>
                      <a:r>
                        <a:rPr lang="en-US" sz="1400" baseline="0" dirty="0" err="1" smtClean="0">
                          <a:solidFill>
                            <a:schemeClr val="tx1"/>
                          </a:solidFill>
                          <a:latin typeface="Arial" panose="020B0604020202020204" pitchFamily="34" charset="0"/>
                          <a:cs typeface="Arial" panose="020B0604020202020204" pitchFamily="34" charset="0"/>
                        </a:rPr>
                        <a:t>Pengurusan</a:t>
                      </a:r>
                      <a:r>
                        <a:rPr lang="en-US" sz="1400" baseline="0" dirty="0" smtClean="0">
                          <a:solidFill>
                            <a:schemeClr val="tx1"/>
                          </a:solidFill>
                          <a:latin typeface="Arial" panose="020B0604020202020204" pitchFamily="34" charset="0"/>
                          <a:cs typeface="Arial" panose="020B0604020202020204" pitchFamily="34" charset="0"/>
                        </a:rPr>
                        <a:t> </a:t>
                      </a:r>
                      <a:r>
                        <a:rPr lang="en-US" sz="1400" baseline="0" dirty="0" err="1" smtClean="0">
                          <a:solidFill>
                            <a:schemeClr val="tx1"/>
                          </a:solidFill>
                          <a:latin typeface="Arial" panose="020B0604020202020204" pitchFamily="34" charset="0"/>
                          <a:cs typeface="Arial" panose="020B0604020202020204" pitchFamily="34" charset="0"/>
                        </a:rPr>
                        <a:t>Nilai</a:t>
                      </a:r>
                      <a:r>
                        <a:rPr lang="en-US" sz="1400" baseline="0" dirty="0" smtClean="0">
                          <a:solidFill>
                            <a:schemeClr val="tx1"/>
                          </a:solidFill>
                          <a:latin typeface="Arial" panose="020B0604020202020204" pitchFamily="34" charset="0"/>
                          <a:cs typeface="Arial" panose="020B0604020202020204" pitchFamily="34" charset="0"/>
                        </a:rPr>
                        <a:t> (VM), </a:t>
                      </a:r>
                      <a:r>
                        <a:rPr lang="en-US" sz="1400" baseline="0" dirty="0" err="1" smtClean="0">
                          <a:solidFill>
                            <a:schemeClr val="tx1"/>
                          </a:solidFill>
                          <a:latin typeface="Arial" panose="020B0604020202020204" pitchFamily="34" charset="0"/>
                          <a:cs typeface="Arial" panose="020B0604020202020204" pitchFamily="34" charset="0"/>
                        </a:rPr>
                        <a:t>Laporan</a:t>
                      </a:r>
                      <a:r>
                        <a:rPr lang="en-US" sz="1400" baseline="0" dirty="0" smtClean="0">
                          <a:solidFill>
                            <a:schemeClr val="tx1"/>
                          </a:solidFill>
                          <a:latin typeface="Arial" panose="020B0604020202020204" pitchFamily="34" charset="0"/>
                          <a:cs typeface="Arial" panose="020B0604020202020204" pitchFamily="34" charset="0"/>
                        </a:rPr>
                        <a:t> </a:t>
                      </a:r>
                      <a:r>
                        <a:rPr lang="en-US" sz="1400" i="1" baseline="0" dirty="0" smtClean="0">
                          <a:solidFill>
                            <a:schemeClr val="tx1"/>
                          </a:solidFill>
                          <a:latin typeface="Arial" panose="020B0604020202020204" pitchFamily="34" charset="0"/>
                          <a:cs typeface="Arial" panose="020B0604020202020204" pitchFamily="34" charset="0"/>
                        </a:rPr>
                        <a:t>Proof-Of-Concept</a:t>
                      </a:r>
                      <a:r>
                        <a:rPr lang="en-US" sz="1400" baseline="0" dirty="0" smtClean="0">
                          <a:solidFill>
                            <a:schemeClr val="tx1"/>
                          </a:solidFill>
                          <a:latin typeface="Arial" panose="020B0604020202020204" pitchFamily="34" charset="0"/>
                          <a:cs typeface="Arial" panose="020B0604020202020204" pitchFamily="34" charset="0"/>
                        </a:rPr>
                        <a:t> (POC), </a:t>
                      </a:r>
                      <a:r>
                        <a:rPr lang="en-US" sz="1400" baseline="0" dirty="0" err="1" smtClean="0">
                          <a:solidFill>
                            <a:schemeClr val="tx1"/>
                          </a:solidFill>
                          <a:latin typeface="Arial" panose="020B0604020202020204" pitchFamily="34" charset="0"/>
                          <a:cs typeface="Arial" panose="020B0604020202020204" pitchFamily="34" charset="0"/>
                        </a:rPr>
                        <a:t>Laporan</a:t>
                      </a:r>
                      <a:r>
                        <a:rPr lang="en-US" sz="1400" baseline="0" dirty="0" smtClean="0">
                          <a:solidFill>
                            <a:schemeClr val="tx1"/>
                          </a:solidFill>
                          <a:latin typeface="Arial" panose="020B0604020202020204" pitchFamily="34" charset="0"/>
                          <a:cs typeface="Arial" panose="020B0604020202020204" pitchFamily="34" charset="0"/>
                        </a:rPr>
                        <a:t> </a:t>
                      </a:r>
                      <a:r>
                        <a:rPr lang="en-US" sz="1400" i="1" baseline="0" dirty="0" smtClean="0">
                          <a:solidFill>
                            <a:schemeClr val="tx1"/>
                          </a:solidFill>
                          <a:latin typeface="Arial" panose="020B0604020202020204" pitchFamily="34" charset="0"/>
                          <a:cs typeface="Arial" panose="020B0604020202020204" pitchFamily="34" charset="0"/>
                        </a:rPr>
                        <a:t>Network Utilization, Capacity Planning Report , Post Implementation Review </a:t>
                      </a:r>
                      <a:r>
                        <a:rPr lang="en-US" sz="1400" i="0" baseline="0" dirty="0" smtClean="0">
                          <a:solidFill>
                            <a:schemeClr val="tx1"/>
                          </a:solidFill>
                          <a:latin typeface="Arial" panose="020B0604020202020204" pitchFamily="34" charset="0"/>
                          <a:cs typeface="Arial" panose="020B0604020202020204" pitchFamily="34" charset="0"/>
                        </a:rPr>
                        <a:t>(PIR), </a:t>
                      </a:r>
                      <a:r>
                        <a:rPr lang="en-US" sz="1400" i="0" baseline="0" dirty="0" err="1" smtClean="0">
                          <a:solidFill>
                            <a:schemeClr val="tx1"/>
                          </a:solidFill>
                          <a:latin typeface="Arial" panose="020B0604020202020204" pitchFamily="34" charset="0"/>
                          <a:cs typeface="Arial" panose="020B0604020202020204" pitchFamily="34" charset="0"/>
                        </a:rPr>
                        <a:t>dan</a:t>
                      </a:r>
                      <a:r>
                        <a:rPr lang="en-US" sz="1400" i="0" baseline="0" dirty="0" smtClean="0">
                          <a:solidFill>
                            <a:schemeClr val="tx1"/>
                          </a:solidFill>
                          <a:latin typeface="Arial" panose="020B0604020202020204" pitchFamily="34" charset="0"/>
                          <a:cs typeface="Arial" panose="020B0604020202020204" pitchFamily="34" charset="0"/>
                        </a:rPr>
                        <a:t> k</a:t>
                      </a:r>
                      <a:r>
                        <a:rPr lang="ms-MY" sz="1400" dirty="0" smtClean="0">
                          <a:solidFill>
                            <a:schemeClr val="tx1"/>
                          </a:solidFill>
                          <a:latin typeface="Arial" panose="020B0604020202020204" pitchFamily="34" charset="0"/>
                          <a:cs typeface="Arial" panose="020B0604020202020204" pitchFamily="34" charset="0"/>
                        </a:rPr>
                        <a:t>ajian impak bagi permohonan peluasan.</a:t>
                      </a:r>
                    </a:p>
                  </a:txBody>
                  <a:tcPr marT="45713" marB="45713"/>
                </a:tc>
              </a:tr>
            </a:tbl>
          </a:graphicData>
        </a:graphic>
      </p:graphicFrame>
      <p:sp>
        <p:nvSpPr>
          <p:cNvPr id="7" name="Text Placeholder 10"/>
          <p:cNvSpPr txBox="1">
            <a:spLocks/>
          </p:cNvSpPr>
          <p:nvPr/>
        </p:nvSpPr>
        <p:spPr>
          <a:xfrm>
            <a:off x="1864990" y="44450"/>
            <a:ext cx="5455146"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PENGENALAN PROJEK</a:t>
            </a:r>
            <a:endParaRPr lang="ms-MY" b="1" dirty="0">
              <a:latin typeface="Arial" pitchFamily="34" charset="0"/>
              <a:ea typeface="ＭＳ Ｐゴシック" pitchFamily="34" charset="-128"/>
              <a:cs typeface="Arial"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59</a:t>
            </a:fld>
            <a:endParaRPr lang="ms-MY"/>
          </a:p>
        </p:txBody>
      </p:sp>
    </p:spTree>
    <p:extLst>
      <p:ext uri="{BB962C8B-B14F-4D97-AF65-F5344CB8AC3E}">
        <p14:creationId xmlns:p14="http://schemas.microsoft.com/office/powerpoint/2010/main" val="363966482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3"/>
          <p:cNvGraphicFramePr>
            <a:graphicFrameLocks/>
          </p:cNvGraphicFramePr>
          <p:nvPr>
            <p:extLst>
              <p:ext uri="{D42A27DB-BD31-4B8C-83A1-F6EECF244321}">
                <p14:modId xmlns:p14="http://schemas.microsoft.com/office/powerpoint/2010/main" val="4001343043"/>
              </p:ext>
            </p:extLst>
          </p:nvPr>
        </p:nvGraphicFramePr>
        <p:xfrm>
          <a:off x="1156446" y="639041"/>
          <a:ext cx="9829801" cy="5411256"/>
        </p:xfrm>
        <a:graphic>
          <a:graphicData uri="http://schemas.openxmlformats.org/drawingml/2006/table">
            <a:tbl>
              <a:tblPr firstCol="1" bandRow="1">
                <a:tableStyleId>{7DF18680-E054-41AD-8BC1-D1AEF772440D}</a:tableStyleId>
              </a:tblPr>
              <a:tblGrid>
                <a:gridCol w="2260788"/>
                <a:gridCol w="7569013"/>
              </a:tblGrid>
              <a:tr h="28803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smtClean="0">
                          <a:solidFill>
                            <a:schemeClr val="bg1"/>
                          </a:solidFill>
                          <a:latin typeface="Arial" panose="020B0604020202020204" pitchFamily="34" charset="0"/>
                          <a:cs typeface="Arial" panose="020B0604020202020204" pitchFamily="34" charset="0"/>
                        </a:rPr>
                        <a:t>Kementerian/ Agensi</a:t>
                      </a:r>
                      <a:endParaRPr kumimoji="0" lang="ms-MY" sz="1400" kern="1200" dirty="0" smtClean="0">
                        <a:solidFill>
                          <a:schemeClr val="bg1"/>
                        </a:solidFill>
                        <a:latin typeface="Arial" panose="020B0604020202020204" pitchFamily="34" charset="0"/>
                        <a:ea typeface="+mn-ea"/>
                        <a:cs typeface="Arial" panose="020B0604020202020204" pitchFamily="34" charset="0"/>
                      </a:endParaRPr>
                    </a:p>
                  </a:txBody>
                  <a:tcPr marT="45713" marB="45713"/>
                </a:tc>
                <a:tc>
                  <a:txBody>
                    <a:bodyPr/>
                    <a:lstStyle/>
                    <a:p>
                      <a:pPr marL="0" indent="0" algn="l" eaLnBrk="1" fontAlgn="auto" hangingPunct="1">
                        <a:spcBef>
                          <a:spcPts val="0"/>
                        </a:spcBef>
                        <a:spcAft>
                          <a:spcPts val="0"/>
                        </a:spcAft>
                        <a:defRPr/>
                      </a:pPr>
                      <a:r>
                        <a:rPr lang="es-ES" sz="1400" dirty="0" err="1" smtClean="0">
                          <a:solidFill>
                            <a:schemeClr val="tx1"/>
                          </a:solidFill>
                          <a:latin typeface="Arial" panose="020B0604020202020204" pitchFamily="34" charset="0"/>
                          <a:ea typeface="+mn-ea"/>
                          <a:cs typeface="Arial" panose="020B0604020202020204" pitchFamily="34" charset="0"/>
                        </a:rPr>
                        <a:t>Kementerian</a:t>
                      </a:r>
                      <a:r>
                        <a:rPr lang="es-ES" sz="1400" dirty="0" smtClean="0">
                          <a:solidFill>
                            <a:schemeClr val="tx1"/>
                          </a:solidFill>
                          <a:latin typeface="Arial" panose="020B0604020202020204" pitchFamily="34" charset="0"/>
                          <a:ea typeface="+mn-ea"/>
                          <a:cs typeface="Arial" panose="020B0604020202020204" pitchFamily="34" charset="0"/>
                        </a:rPr>
                        <a:t> </a:t>
                      </a:r>
                      <a:r>
                        <a:rPr lang="es-ES" sz="1400" dirty="0" err="1" smtClean="0">
                          <a:solidFill>
                            <a:schemeClr val="tx1"/>
                          </a:solidFill>
                          <a:latin typeface="Arial" panose="020B0604020202020204" pitchFamily="34" charset="0"/>
                          <a:ea typeface="+mn-ea"/>
                          <a:cs typeface="Arial" panose="020B0604020202020204" pitchFamily="34" charset="0"/>
                        </a:rPr>
                        <a:t>Pendidikan</a:t>
                      </a:r>
                      <a:r>
                        <a:rPr lang="es-ES" sz="1400" baseline="0" dirty="0" smtClean="0">
                          <a:solidFill>
                            <a:schemeClr val="tx1"/>
                          </a:solidFill>
                          <a:latin typeface="Arial" panose="020B0604020202020204" pitchFamily="34" charset="0"/>
                          <a:ea typeface="+mn-ea"/>
                          <a:cs typeface="Arial" panose="020B0604020202020204" pitchFamily="34" charset="0"/>
                        </a:rPr>
                        <a:t> Malaysia </a:t>
                      </a:r>
                      <a:r>
                        <a:rPr lang="es-ES" sz="1400" dirty="0" smtClean="0">
                          <a:solidFill>
                            <a:schemeClr val="tx1"/>
                          </a:solidFill>
                          <a:latin typeface="Arial" panose="020B0604020202020204" pitchFamily="34" charset="0"/>
                          <a:ea typeface="+mn-ea"/>
                          <a:cs typeface="Arial" panose="020B0604020202020204" pitchFamily="34" charset="0"/>
                        </a:rPr>
                        <a:t>/ </a:t>
                      </a:r>
                      <a:r>
                        <a:rPr lang="es-ES" sz="1400" dirty="0" err="1" smtClean="0">
                          <a:solidFill>
                            <a:schemeClr val="tx1"/>
                          </a:solidFill>
                          <a:latin typeface="Arial" panose="020B0604020202020204" pitchFamily="34" charset="0"/>
                          <a:ea typeface="+mn-ea"/>
                          <a:cs typeface="Arial" panose="020B0604020202020204" pitchFamily="34" charset="0"/>
                        </a:rPr>
                        <a:t>Universiti</a:t>
                      </a:r>
                      <a:r>
                        <a:rPr lang="es-ES" sz="1400" baseline="0" dirty="0" smtClean="0">
                          <a:solidFill>
                            <a:schemeClr val="tx1"/>
                          </a:solidFill>
                          <a:latin typeface="Arial" panose="020B0604020202020204" pitchFamily="34" charset="0"/>
                          <a:ea typeface="+mn-ea"/>
                          <a:cs typeface="Arial" panose="020B0604020202020204" pitchFamily="34" charset="0"/>
                        </a:rPr>
                        <a:t> Malaysia Pahang (UMP)</a:t>
                      </a:r>
                      <a:endParaRPr lang="es-ES" sz="1400" dirty="0" smtClean="0">
                        <a:solidFill>
                          <a:schemeClr val="tx1"/>
                        </a:solidFill>
                        <a:latin typeface="Arial" panose="020B0604020202020204" pitchFamily="34" charset="0"/>
                        <a:ea typeface="+mn-ea"/>
                        <a:cs typeface="Arial" panose="020B0604020202020204" pitchFamily="34" charset="0"/>
                      </a:endParaRPr>
                    </a:p>
                  </a:txBody>
                  <a:tcPr marT="45713" marB="45713"/>
                </a:tc>
              </a:tr>
              <a:tr h="27127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smtClean="0">
                          <a:solidFill>
                            <a:schemeClr val="bg1"/>
                          </a:solidFill>
                          <a:latin typeface="Arial" panose="020B0604020202020204" pitchFamily="34" charset="0"/>
                          <a:cs typeface="Arial" panose="020B0604020202020204" pitchFamily="34" charset="0"/>
                        </a:rPr>
                        <a:t>Tajuk Projek </a:t>
                      </a:r>
                    </a:p>
                  </a:txBody>
                  <a:tcPr marT="45713" marB="45713"/>
                </a:tc>
                <a:tc>
                  <a:txBody>
                    <a:bodyPr/>
                    <a:lstStyle/>
                    <a:p>
                      <a:pPr marL="0" indent="0" algn="l" eaLnBrk="1" fontAlgn="auto" hangingPunct="1">
                        <a:spcBef>
                          <a:spcPts val="0"/>
                        </a:spcBef>
                        <a:spcAft>
                          <a:spcPts val="0"/>
                        </a:spcAft>
                        <a:defRPr/>
                      </a:pPr>
                      <a:r>
                        <a:rPr lang="en-US" sz="1400" dirty="0" err="1" smtClean="0">
                          <a:solidFill>
                            <a:schemeClr val="tx1"/>
                          </a:solidFill>
                          <a:latin typeface="Arial" panose="020B0604020202020204" pitchFamily="34" charset="0"/>
                          <a:cs typeface="Arial" panose="020B0604020202020204" pitchFamily="34" charset="0"/>
                        </a:rPr>
                        <a:t>Perkhidmatan</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Penyewaan</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Peralatan</a:t>
                      </a:r>
                      <a:r>
                        <a:rPr lang="en-US" sz="1400" dirty="0" smtClean="0">
                          <a:solidFill>
                            <a:schemeClr val="tx1"/>
                          </a:solidFill>
                          <a:latin typeface="Arial" panose="020B0604020202020204" pitchFamily="34" charset="0"/>
                          <a:cs typeface="Arial" panose="020B0604020202020204" pitchFamily="34" charset="0"/>
                        </a:rPr>
                        <a:t> Dan </a:t>
                      </a:r>
                      <a:r>
                        <a:rPr lang="en-US" sz="1400" dirty="0" err="1" smtClean="0">
                          <a:solidFill>
                            <a:schemeClr val="tx1"/>
                          </a:solidFill>
                          <a:latin typeface="Arial" panose="020B0604020202020204" pitchFamily="34" charset="0"/>
                          <a:cs typeface="Arial" panose="020B0604020202020204" pitchFamily="34" charset="0"/>
                        </a:rPr>
                        <a:t>Perisian</a:t>
                      </a:r>
                      <a:r>
                        <a:rPr lang="en-US" sz="1400" dirty="0" smtClean="0">
                          <a:solidFill>
                            <a:schemeClr val="tx1"/>
                          </a:solidFill>
                          <a:latin typeface="Arial" panose="020B0604020202020204" pitchFamily="34" charset="0"/>
                          <a:cs typeface="Arial" panose="020B0604020202020204" pitchFamily="34" charset="0"/>
                        </a:rPr>
                        <a:t> ICT (</a:t>
                      </a:r>
                      <a:r>
                        <a:rPr lang="en-US" sz="1400" dirty="0" err="1" smtClean="0">
                          <a:solidFill>
                            <a:schemeClr val="tx1"/>
                          </a:solidFill>
                          <a:latin typeface="Arial" panose="020B0604020202020204" pitchFamily="34" charset="0"/>
                          <a:cs typeface="Arial" panose="020B0604020202020204" pitchFamily="34" charset="0"/>
                        </a:rPr>
                        <a:t>Sewa</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Guna</a:t>
                      </a:r>
                      <a:r>
                        <a:rPr lang="en-US" sz="1400" dirty="0" smtClean="0">
                          <a:solidFill>
                            <a:schemeClr val="tx1"/>
                          </a:solidFill>
                          <a:latin typeface="Arial" panose="020B0604020202020204" pitchFamily="34" charset="0"/>
                          <a:cs typeface="Arial" panose="020B0604020202020204" pitchFamily="34" charset="0"/>
                        </a:rPr>
                        <a:t>)</a:t>
                      </a:r>
                      <a:r>
                        <a:rPr lang="en-US" sz="1400" baseline="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Bagi</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Makmal-makmal</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Komputer</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Fasa</a:t>
                      </a:r>
                      <a:r>
                        <a:rPr lang="en-US" sz="1400" dirty="0" smtClean="0">
                          <a:solidFill>
                            <a:schemeClr val="tx1"/>
                          </a:solidFill>
                          <a:latin typeface="Arial" panose="020B0604020202020204" pitchFamily="34" charset="0"/>
                          <a:cs typeface="Arial" panose="020B0604020202020204" pitchFamily="34" charset="0"/>
                        </a:rPr>
                        <a:t> 2019 Di </a:t>
                      </a:r>
                      <a:r>
                        <a:rPr lang="en-US" sz="1400" dirty="0" err="1" smtClean="0">
                          <a:solidFill>
                            <a:schemeClr val="tx1"/>
                          </a:solidFill>
                          <a:latin typeface="Arial" panose="020B0604020202020204" pitchFamily="34" charset="0"/>
                          <a:cs typeface="Arial" panose="020B0604020202020204" pitchFamily="34" charset="0"/>
                        </a:rPr>
                        <a:t>Universiti</a:t>
                      </a:r>
                      <a:r>
                        <a:rPr lang="en-US" sz="1400" dirty="0" smtClean="0">
                          <a:solidFill>
                            <a:schemeClr val="tx1"/>
                          </a:solidFill>
                          <a:latin typeface="Arial" panose="020B0604020202020204" pitchFamily="34" charset="0"/>
                          <a:cs typeface="Arial" panose="020B0604020202020204" pitchFamily="34" charset="0"/>
                        </a:rPr>
                        <a:t> Malaysia Pahang (UMP) </a:t>
                      </a:r>
                      <a:endParaRPr lang="sv-SE" sz="1400" dirty="0" smtClean="0">
                        <a:solidFill>
                          <a:schemeClr val="tx1"/>
                        </a:solidFill>
                        <a:latin typeface="Arial" panose="020B0604020202020204" pitchFamily="34" charset="0"/>
                        <a:ea typeface="+mn-ea"/>
                        <a:cs typeface="Arial" panose="020B0604020202020204" pitchFamily="34" charset="0"/>
                      </a:endParaRPr>
                    </a:p>
                  </a:txBody>
                  <a:tcPr marT="45713" marB="45713"/>
                </a:tc>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smtClean="0">
                          <a:solidFill>
                            <a:schemeClr val="bg1"/>
                          </a:solidFill>
                          <a:latin typeface="Arial" panose="020B0604020202020204" pitchFamily="34" charset="0"/>
                          <a:cs typeface="Arial" panose="020B0604020202020204" pitchFamily="34" charset="0"/>
                        </a:rPr>
                        <a:t>Kelulusan JPICT </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r>
                        <a:rPr lang="en-US" sz="1400" baseline="0" dirty="0" err="1" smtClean="0">
                          <a:latin typeface="Arial" panose="020B0604020202020204" pitchFamily="34" charset="0"/>
                          <a:cs typeface="Arial" panose="020B0604020202020204" pitchFamily="34" charset="0"/>
                        </a:rPr>
                        <a:t>Tarikh</a:t>
                      </a:r>
                      <a:r>
                        <a:rPr lang="en-US" sz="1400" baseline="0" dirty="0" smtClean="0">
                          <a:latin typeface="Arial" panose="020B0604020202020204" pitchFamily="34" charset="0"/>
                          <a:cs typeface="Arial" panose="020B0604020202020204" pitchFamily="34" charset="0"/>
                        </a:rPr>
                        <a:t> </a:t>
                      </a:r>
                      <a:r>
                        <a:rPr lang="en-US" sz="1400" baseline="0" dirty="0" err="1" smtClean="0">
                          <a:latin typeface="Arial" panose="020B0604020202020204" pitchFamily="34" charset="0"/>
                          <a:cs typeface="Arial" panose="020B0604020202020204" pitchFamily="34" charset="0"/>
                        </a:rPr>
                        <a:t>kelulusan</a:t>
                      </a:r>
                      <a:r>
                        <a:rPr lang="en-US" sz="1400" baseline="0" dirty="0" smtClean="0">
                          <a:latin typeface="Arial" panose="020B0604020202020204" pitchFamily="34" charset="0"/>
                          <a:cs typeface="Arial" panose="020B0604020202020204" pitchFamily="34" charset="0"/>
                        </a:rPr>
                        <a:t> JPICT KPM bil.3/2018: 10 </a:t>
                      </a:r>
                      <a:r>
                        <a:rPr lang="en-US" sz="1400" baseline="0" dirty="0" err="1" smtClean="0">
                          <a:latin typeface="Arial" panose="020B0604020202020204" pitchFamily="34" charset="0"/>
                          <a:cs typeface="Arial" panose="020B0604020202020204" pitchFamily="34" charset="0"/>
                        </a:rPr>
                        <a:t>Ogos</a:t>
                      </a:r>
                      <a:r>
                        <a:rPr lang="en-US" sz="1400" baseline="0" dirty="0" smtClean="0">
                          <a:latin typeface="Arial" panose="020B0604020202020204" pitchFamily="34" charset="0"/>
                          <a:cs typeface="Arial" panose="020B0604020202020204" pitchFamily="34" charset="0"/>
                        </a:rPr>
                        <a:t> 2018  (JPICT/KPT/2018/45)</a:t>
                      </a:r>
                      <a:endParaRPr lang="ms-MY" sz="1400" dirty="0">
                        <a:solidFill>
                          <a:srgbClr val="FF0000"/>
                        </a:solidFill>
                        <a:latin typeface="Arial" panose="020B0604020202020204" pitchFamily="34" charset="0"/>
                        <a:cs typeface="Arial" panose="020B0604020202020204" pitchFamily="34" charset="0"/>
                      </a:endParaRPr>
                    </a:p>
                  </a:txBody>
                  <a:tcPr marT="45713" marB="45713"/>
                </a:tc>
              </a:tr>
              <a:tr h="3124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i-FI" sz="1400" dirty="0" smtClean="0">
                          <a:solidFill>
                            <a:schemeClr val="bg1"/>
                          </a:solidFill>
                          <a:latin typeface="Arial" panose="020B0604020202020204" pitchFamily="34" charset="0"/>
                          <a:cs typeface="Arial" panose="020B0604020202020204" pitchFamily="34" charset="0"/>
                        </a:rPr>
                        <a:t>Tarikh Permohonan Melalui</a:t>
                      </a:r>
                      <a:r>
                        <a:rPr lang="fi-FI" sz="1400" baseline="0" dirty="0" smtClean="0">
                          <a:solidFill>
                            <a:schemeClr val="bg1"/>
                          </a:solidFill>
                          <a:latin typeface="Arial" panose="020B0604020202020204" pitchFamily="34" charset="0"/>
                          <a:cs typeface="Arial" panose="020B0604020202020204" pitchFamily="34" charset="0"/>
                        </a:rPr>
                        <a:t> </a:t>
                      </a:r>
                      <a:r>
                        <a:rPr lang="fi-FI" sz="1400" dirty="0" smtClean="0">
                          <a:solidFill>
                            <a:schemeClr val="bg1"/>
                          </a:solidFill>
                          <a:latin typeface="Arial" panose="020B0604020202020204" pitchFamily="34" charset="0"/>
                          <a:cs typeface="Arial" panose="020B0604020202020204" pitchFamily="34" charset="0"/>
                        </a:rPr>
                        <a:t>PROFIT 2.0</a:t>
                      </a:r>
                    </a:p>
                  </a:txBody>
                  <a:tcPr marT="45713" marB="45713"/>
                </a:tc>
                <a:tc>
                  <a:txBody>
                    <a:bodyPr/>
                    <a:lstStyle/>
                    <a:p>
                      <a:r>
                        <a:rPr lang="en-US" sz="1400" dirty="0" smtClean="0">
                          <a:latin typeface="Arial" panose="020B0604020202020204" pitchFamily="34" charset="0"/>
                          <a:cs typeface="Arial" panose="020B0604020202020204" pitchFamily="34" charset="0"/>
                        </a:rPr>
                        <a:t>29 </a:t>
                      </a:r>
                      <a:r>
                        <a:rPr lang="en-US" sz="1400" dirty="0" err="1" smtClean="0">
                          <a:latin typeface="Arial" panose="020B0604020202020204" pitchFamily="34" charset="0"/>
                          <a:cs typeface="Arial" panose="020B0604020202020204" pitchFamily="34" charset="0"/>
                        </a:rPr>
                        <a:t>Ogos</a:t>
                      </a:r>
                      <a:r>
                        <a:rPr lang="en-US" sz="1400" dirty="0" smtClean="0">
                          <a:latin typeface="Arial" panose="020B0604020202020204" pitchFamily="34" charset="0"/>
                          <a:cs typeface="Arial" panose="020B0604020202020204" pitchFamily="34" charset="0"/>
                        </a:rPr>
                        <a:t> 2018</a:t>
                      </a:r>
                      <a:endParaRPr lang="ms-MY" sz="1400" dirty="0">
                        <a:latin typeface="Arial" panose="020B0604020202020204" pitchFamily="34" charset="0"/>
                        <a:cs typeface="Arial" panose="020B0604020202020204" pitchFamily="34" charset="0"/>
                      </a:endParaRPr>
                    </a:p>
                  </a:txBody>
                  <a:tcPr marT="45713" marB="45713"/>
                </a:tc>
              </a:tr>
              <a:tr h="29835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err="1" smtClean="0">
                          <a:solidFill>
                            <a:schemeClr val="bg1"/>
                          </a:solidFill>
                          <a:latin typeface="Arial" panose="020B0604020202020204" pitchFamily="34" charset="0"/>
                          <a:cs typeface="Arial" panose="020B0604020202020204" pitchFamily="34" charset="0"/>
                        </a:rPr>
                        <a:t>Tarikh</a:t>
                      </a:r>
                      <a:r>
                        <a:rPr lang="en-US" sz="1400" dirty="0" smtClean="0">
                          <a:solidFill>
                            <a:schemeClr val="bg1"/>
                          </a:solidFill>
                          <a:latin typeface="Arial" panose="020B0604020202020204" pitchFamily="34" charset="0"/>
                          <a:cs typeface="Arial" panose="020B0604020202020204" pitchFamily="34" charset="0"/>
                        </a:rPr>
                        <a:t> </a:t>
                      </a:r>
                      <a:r>
                        <a:rPr lang="en-US" sz="1400" dirty="0" err="1" smtClean="0">
                          <a:solidFill>
                            <a:schemeClr val="bg1"/>
                          </a:solidFill>
                          <a:latin typeface="Arial" panose="020B0604020202020204" pitchFamily="34" charset="0"/>
                          <a:cs typeface="Arial" panose="020B0604020202020204" pitchFamily="34" charset="0"/>
                        </a:rPr>
                        <a:t>Lengkap</a:t>
                      </a:r>
                      <a:r>
                        <a:rPr lang="en-US" sz="1400" dirty="0" smtClean="0">
                          <a:solidFill>
                            <a:schemeClr val="bg1"/>
                          </a:solidFill>
                          <a:latin typeface="Arial" panose="020B0604020202020204" pitchFamily="34" charset="0"/>
                          <a:cs typeface="Arial" panose="020B0604020202020204" pitchFamily="34" charset="0"/>
                        </a:rPr>
                        <a:t> </a:t>
                      </a:r>
                      <a:r>
                        <a:rPr lang="en-US" sz="1400" dirty="0" err="1" smtClean="0">
                          <a:solidFill>
                            <a:schemeClr val="bg1"/>
                          </a:solidFill>
                          <a:latin typeface="Arial" panose="020B0604020202020204" pitchFamily="34" charset="0"/>
                          <a:cs typeface="Arial" panose="020B0604020202020204" pitchFamily="34" charset="0"/>
                        </a:rPr>
                        <a:t>Permohonan</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r>
                        <a:rPr lang="en-US" sz="1400" dirty="0" smtClean="0">
                          <a:solidFill>
                            <a:schemeClr val="tx1"/>
                          </a:solidFill>
                          <a:latin typeface="Arial" panose="020B0604020202020204" pitchFamily="34" charset="0"/>
                          <a:cs typeface="Arial" panose="020B0604020202020204" pitchFamily="34" charset="0"/>
                        </a:rPr>
                        <a:t>24 September 2018</a:t>
                      </a:r>
                      <a:endParaRPr lang="ms-MY" sz="1400" dirty="0">
                        <a:solidFill>
                          <a:schemeClr val="tx1"/>
                        </a:solidFill>
                        <a:latin typeface="Arial" panose="020B0604020202020204" pitchFamily="34" charset="0"/>
                        <a:cs typeface="Arial" panose="020B0604020202020204" pitchFamily="34" charset="0"/>
                      </a:endParaRPr>
                    </a:p>
                  </a:txBody>
                  <a:tcPr marT="45713" marB="45713"/>
                </a:tc>
              </a:tr>
              <a:tr h="5002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400" kern="1200" dirty="0" smtClean="0">
                          <a:solidFill>
                            <a:schemeClr val="bg1"/>
                          </a:solidFill>
                          <a:latin typeface="Arial" panose="020B0604020202020204" pitchFamily="34" charset="0"/>
                          <a:cs typeface="Arial" panose="020B0604020202020204" pitchFamily="34" charset="0"/>
                        </a:rPr>
                        <a:t>Projek terkandung dalam Pelan Strategik ICT</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pPr marL="0" marR="0" lvl="1"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ms-MY" sz="1400" b="1" dirty="0" smtClean="0">
                          <a:solidFill>
                            <a:schemeClr val="tx1"/>
                          </a:solidFill>
                          <a:latin typeface="Arial" panose="020B0604020202020204" pitchFamily="34" charset="0"/>
                          <a:cs typeface="Arial" panose="020B0604020202020204" pitchFamily="34" charset="0"/>
                        </a:rPr>
                        <a:t>Pelan Strategik</a:t>
                      </a:r>
                      <a:r>
                        <a:rPr lang="ms-MY" sz="1400" b="1" baseline="0" dirty="0" smtClean="0">
                          <a:solidFill>
                            <a:schemeClr val="tx1"/>
                          </a:solidFill>
                          <a:latin typeface="Arial" panose="020B0604020202020204" pitchFamily="34" charset="0"/>
                          <a:cs typeface="Arial" panose="020B0604020202020204" pitchFamily="34" charset="0"/>
                        </a:rPr>
                        <a:t> ICT UMP : 2016 - 2020</a:t>
                      </a:r>
                      <a:endParaRPr lang="ms-MY" sz="1400" b="1" dirty="0" smtClean="0">
                        <a:solidFill>
                          <a:schemeClr val="tx1"/>
                        </a:solidFill>
                        <a:latin typeface="Arial" panose="020B0604020202020204" pitchFamily="34" charset="0"/>
                        <a:cs typeface="Arial" panose="020B0604020202020204" pitchFamily="34" charset="0"/>
                      </a:endParaRPr>
                    </a:p>
                    <a:p>
                      <a:pPr marL="0" marR="0" lvl="1"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ms-MY" sz="1400" b="1" dirty="0" smtClean="0">
                          <a:solidFill>
                            <a:schemeClr val="tx1"/>
                          </a:solidFill>
                          <a:latin typeface="Arial" panose="020B0604020202020204" pitchFamily="34" charset="0"/>
                          <a:cs typeface="Arial" panose="020B0604020202020204" pitchFamily="34" charset="0"/>
                        </a:rPr>
                        <a:t>Lonjakan 1 – Pengupayaan ICT Akademik</a:t>
                      </a:r>
                      <a:r>
                        <a:rPr lang="ms-MY" sz="1400" b="1" baseline="0" dirty="0" smtClean="0">
                          <a:solidFill>
                            <a:schemeClr val="tx1"/>
                          </a:solidFill>
                          <a:latin typeface="Arial" panose="020B0604020202020204" pitchFamily="34" charset="0"/>
                          <a:cs typeface="Arial" panose="020B0604020202020204" pitchFamily="34" charset="0"/>
                        </a:rPr>
                        <a:t>: </a:t>
                      </a:r>
                    </a:p>
                    <a:p>
                      <a:pPr marL="342900" marR="0" lvl="2" indent="0" algn="l" defTabSz="914400" rtl="0" eaLnBrk="1" fontAlgn="auto" latinLnBrk="0" hangingPunct="1">
                        <a:lnSpc>
                          <a:spcPct val="100000"/>
                        </a:lnSpc>
                        <a:spcBef>
                          <a:spcPts val="0"/>
                        </a:spcBef>
                        <a:spcAft>
                          <a:spcPts val="0"/>
                        </a:spcAft>
                        <a:buClrTx/>
                        <a:buSzTx/>
                        <a:buFontTx/>
                        <a:buNone/>
                        <a:tabLst/>
                        <a:defRPr/>
                      </a:pPr>
                      <a:r>
                        <a:rPr lang="en-US" sz="1400" dirty="0" err="1" smtClean="0">
                          <a:solidFill>
                            <a:schemeClr val="tx1"/>
                          </a:solidFill>
                          <a:latin typeface="Arial" panose="020B0604020202020204" pitchFamily="34" charset="0"/>
                          <a:cs typeface="Arial" panose="020B0604020202020204" pitchFamily="34" charset="0"/>
                        </a:rPr>
                        <a:t>Penyediaan</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dan</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sokongan</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prasarana</a:t>
                      </a:r>
                      <a:r>
                        <a:rPr lang="en-US" sz="1400" dirty="0" smtClean="0">
                          <a:solidFill>
                            <a:schemeClr val="tx1"/>
                          </a:solidFill>
                          <a:latin typeface="Arial" panose="020B0604020202020204" pitchFamily="34" charset="0"/>
                          <a:cs typeface="Arial" panose="020B0604020202020204" pitchFamily="34" charset="0"/>
                        </a:rPr>
                        <a:t> ICT yang </a:t>
                      </a:r>
                      <a:r>
                        <a:rPr lang="en-US" sz="1400" dirty="0" err="1" smtClean="0">
                          <a:solidFill>
                            <a:schemeClr val="tx1"/>
                          </a:solidFill>
                          <a:latin typeface="Arial" panose="020B0604020202020204" pitchFamily="34" charset="0"/>
                          <a:cs typeface="Arial" panose="020B0604020202020204" pitchFamily="34" charset="0"/>
                        </a:rPr>
                        <a:t>terkini</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dan</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berkualiti</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bagi</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memenuhi</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keunggulan</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akademik</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universiti</a:t>
                      </a:r>
                      <a:r>
                        <a:rPr lang="en-US" sz="1400" dirty="0" smtClean="0">
                          <a:solidFill>
                            <a:schemeClr val="tx1"/>
                          </a:solidFill>
                          <a:latin typeface="Arial" panose="020B0604020202020204" pitchFamily="34" charset="0"/>
                          <a:cs typeface="Arial" panose="020B0604020202020204" pitchFamily="34" charset="0"/>
                        </a:rPr>
                        <a:t>.</a:t>
                      </a:r>
                      <a:endParaRPr lang="ms-MY" sz="1400" baseline="0" dirty="0" smtClean="0">
                        <a:solidFill>
                          <a:schemeClr val="tx1"/>
                        </a:solidFill>
                        <a:latin typeface="Arial" panose="020B0604020202020204" pitchFamily="34" charset="0"/>
                        <a:cs typeface="Arial" panose="020B0604020202020204" pitchFamily="34" charset="0"/>
                      </a:endParaRPr>
                    </a:p>
                  </a:txBody>
                  <a:tcPr marT="45713" marB="45713"/>
                </a:tc>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400" kern="1200" dirty="0" err="1" smtClean="0">
                          <a:solidFill>
                            <a:schemeClr val="bg1"/>
                          </a:solidFill>
                          <a:latin typeface="Arial" panose="020B0604020202020204" pitchFamily="34" charset="0"/>
                          <a:cs typeface="Arial" panose="020B0604020202020204" pitchFamily="34" charset="0"/>
                        </a:rPr>
                        <a:t>Tempoh</a:t>
                      </a:r>
                      <a:r>
                        <a:rPr kumimoji="0" lang="en-US" sz="1400" kern="1200" dirty="0" smtClean="0">
                          <a:solidFill>
                            <a:schemeClr val="bg1"/>
                          </a:solidFill>
                          <a:latin typeface="Arial" panose="020B0604020202020204" pitchFamily="34" charset="0"/>
                          <a:cs typeface="Arial" panose="020B0604020202020204" pitchFamily="34" charset="0"/>
                        </a:rPr>
                        <a:t> </a:t>
                      </a:r>
                      <a:r>
                        <a:rPr kumimoji="0" lang="en-US" sz="1400" kern="1200" dirty="0" err="1" smtClean="0">
                          <a:solidFill>
                            <a:schemeClr val="bg1"/>
                          </a:solidFill>
                          <a:latin typeface="Arial" panose="020B0604020202020204" pitchFamily="34" charset="0"/>
                          <a:cs typeface="Arial" panose="020B0604020202020204" pitchFamily="34" charset="0"/>
                        </a:rPr>
                        <a:t>Projek</a:t>
                      </a:r>
                      <a:endParaRPr kumimoji="0" lang="ms-MY" sz="1400" kern="1200" dirty="0" smtClean="0">
                        <a:solidFill>
                          <a:schemeClr val="bg1"/>
                        </a:solidFill>
                        <a:latin typeface="Arial" panose="020B0604020202020204" pitchFamily="34" charset="0"/>
                        <a:cs typeface="Arial" panose="020B0604020202020204" pitchFamily="34" charset="0"/>
                      </a:endParaRPr>
                    </a:p>
                  </a:txBody>
                  <a:tcPr marT="45737" marB="45737"/>
                </a:tc>
                <a:tc>
                  <a:txBody>
                    <a:bodyPr/>
                    <a:lstStyle/>
                    <a:p>
                      <a:r>
                        <a:rPr lang="en-US" sz="1400" dirty="0" smtClean="0">
                          <a:solidFill>
                            <a:schemeClr val="tx1"/>
                          </a:solidFill>
                          <a:latin typeface="Arial" panose="020B0604020202020204" pitchFamily="34" charset="0"/>
                          <a:cs typeface="Arial" panose="020B0604020202020204" pitchFamily="34" charset="0"/>
                        </a:rPr>
                        <a:t>53 </a:t>
                      </a:r>
                      <a:r>
                        <a:rPr lang="en-US" sz="1400" dirty="0" err="1" smtClean="0">
                          <a:solidFill>
                            <a:schemeClr val="tx1"/>
                          </a:solidFill>
                          <a:latin typeface="Arial" panose="020B0604020202020204" pitchFamily="34" charset="0"/>
                          <a:cs typeface="Arial" panose="020B0604020202020204" pitchFamily="34" charset="0"/>
                        </a:rPr>
                        <a:t>Bulan</a:t>
                      </a:r>
                      <a:endParaRPr lang="en-US" sz="1400" dirty="0" smtClean="0">
                        <a:solidFill>
                          <a:schemeClr val="tx1"/>
                        </a:solidFill>
                        <a:latin typeface="Arial" panose="020B0604020202020204" pitchFamily="34" charset="0"/>
                        <a:cs typeface="Arial" panose="020B0604020202020204" pitchFamily="34" charset="0"/>
                      </a:endParaRPr>
                    </a:p>
                  </a:txBody>
                  <a:tcPr marT="45737" marB="45737"/>
                </a:tc>
              </a:tr>
              <a:tr h="3364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1400" dirty="0" smtClean="0">
                          <a:solidFill>
                            <a:schemeClr val="bg1"/>
                          </a:solidFill>
                          <a:latin typeface="Arial" panose="020B0604020202020204" pitchFamily="34" charset="0"/>
                          <a:cs typeface="Arial" panose="020B0604020202020204" pitchFamily="34" charset="0"/>
                        </a:rPr>
                        <a:t>Anggaran Kos</a:t>
                      </a:r>
                      <a:r>
                        <a:rPr lang="ms-MY" sz="1400" baseline="0" dirty="0" smtClean="0">
                          <a:solidFill>
                            <a:schemeClr val="bg1"/>
                          </a:solidFill>
                          <a:latin typeface="Arial" panose="020B0604020202020204" pitchFamily="34" charset="0"/>
                          <a:cs typeface="Arial" panose="020B0604020202020204" pitchFamily="34" charset="0"/>
                        </a:rPr>
                        <a:t> Keseluruhan</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ms-MY" sz="1400" dirty="0" smtClean="0">
                          <a:solidFill>
                            <a:schemeClr val="tx1"/>
                          </a:solidFill>
                          <a:latin typeface="Arial" panose="020B0604020202020204" pitchFamily="34" charset="0"/>
                          <a:cs typeface="Arial" panose="020B0604020202020204" pitchFamily="34" charset="0"/>
                        </a:rPr>
                        <a:t>Anggaran kos </a:t>
                      </a:r>
                      <a:r>
                        <a:rPr lang="ms-MY" sz="1400" smtClean="0">
                          <a:solidFill>
                            <a:schemeClr val="tx1"/>
                          </a:solidFill>
                          <a:latin typeface="Arial" panose="020B0604020202020204" pitchFamily="34" charset="0"/>
                          <a:cs typeface="Arial" panose="020B0604020202020204" pitchFamily="34" charset="0"/>
                        </a:rPr>
                        <a:t>: RM</a:t>
                      </a:r>
                      <a:r>
                        <a:rPr lang="en-MY" sz="1400" smtClean="0">
                          <a:solidFill>
                            <a:srgbClr val="000000"/>
                          </a:solidFill>
                          <a:latin typeface="Arial" panose="020B0604020202020204" pitchFamily="34" charset="0"/>
                          <a:cs typeface="Arial" panose="020B0604020202020204" pitchFamily="34" charset="0"/>
                        </a:rPr>
                        <a:t>X,XXX,XXX.00</a:t>
                      </a:r>
                      <a:endParaRPr lang="ms-MY" sz="1400" strike="sngStrike" dirty="0" smtClean="0">
                        <a:solidFill>
                          <a:schemeClr val="tx1"/>
                        </a:solidFill>
                        <a:latin typeface="Arial" panose="020B0604020202020204" pitchFamily="34" charset="0"/>
                        <a:cs typeface="Arial" panose="020B0604020202020204" pitchFamily="34" charset="0"/>
                      </a:endParaRPr>
                    </a:p>
                  </a:txBody>
                  <a:tcPr marT="45713" marB="45713"/>
                </a:tc>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1400" dirty="0" smtClean="0">
                          <a:solidFill>
                            <a:schemeClr val="bg1"/>
                          </a:solidFill>
                          <a:latin typeface="Arial" panose="020B0604020202020204" pitchFamily="34" charset="0"/>
                          <a:cs typeface="Arial" panose="020B0604020202020204" pitchFamily="34" charset="0"/>
                        </a:rPr>
                        <a:t>Kaedah Perolehan</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pPr algn="just"/>
                      <a:r>
                        <a:rPr lang="ms-MY" sz="1400" dirty="0" smtClean="0">
                          <a:solidFill>
                            <a:schemeClr val="tx1"/>
                          </a:solidFill>
                          <a:latin typeface="Arial" panose="020B0604020202020204" pitchFamily="34" charset="0"/>
                          <a:cs typeface="Arial" panose="020B0604020202020204" pitchFamily="34" charset="0"/>
                        </a:rPr>
                        <a:t>eBidding</a:t>
                      </a:r>
                    </a:p>
                  </a:txBody>
                  <a:tcPr marT="45713" marB="45713"/>
                </a:tc>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1400" dirty="0" smtClean="0">
                          <a:solidFill>
                            <a:schemeClr val="bg1"/>
                          </a:solidFill>
                          <a:latin typeface="Arial" panose="020B0604020202020204" pitchFamily="34" charset="0"/>
                          <a:cs typeface="Arial" panose="020B0604020202020204" pitchFamily="34" charset="0"/>
                        </a:rPr>
                        <a:t>Sumber Peruntukan</a:t>
                      </a:r>
                      <a:endParaRPr lang="ms-MY" sz="1400" dirty="0">
                        <a:solidFill>
                          <a:schemeClr val="bg1"/>
                        </a:solidFill>
                        <a:latin typeface="Arial" panose="020B0604020202020204" pitchFamily="34" charset="0"/>
                        <a:cs typeface="Arial" panose="020B0604020202020204" pitchFamily="34" charset="0"/>
                      </a:endParaRPr>
                    </a:p>
                  </a:txBody>
                  <a:tcPr marT="45713" marB="45713"/>
                </a:tc>
                <a:tc>
                  <a:txBody>
                    <a:bodyPr/>
                    <a:lstStyle/>
                    <a:p>
                      <a:pPr algn="just"/>
                      <a:r>
                        <a:rPr lang="en-US" sz="1400" dirty="0" err="1" smtClean="0">
                          <a:solidFill>
                            <a:schemeClr val="tx1"/>
                          </a:solidFill>
                          <a:latin typeface="Arial" panose="020B0604020202020204" pitchFamily="34" charset="0"/>
                          <a:cs typeface="Arial" panose="020B0604020202020204" pitchFamily="34" charset="0"/>
                        </a:rPr>
                        <a:t>Belanja</a:t>
                      </a:r>
                      <a:r>
                        <a:rPr lang="en-US" sz="1400" dirty="0" smtClean="0">
                          <a:solidFill>
                            <a:schemeClr val="tx1"/>
                          </a:solidFill>
                          <a:latin typeface="Arial" panose="020B0604020202020204" pitchFamily="34" charset="0"/>
                          <a:cs typeface="Arial" panose="020B0604020202020204" pitchFamily="34" charset="0"/>
                        </a:rPr>
                        <a:t> </a:t>
                      </a:r>
                      <a:r>
                        <a:rPr lang="en-US" sz="1400" dirty="0" err="1" smtClean="0">
                          <a:solidFill>
                            <a:schemeClr val="tx1"/>
                          </a:solidFill>
                          <a:latin typeface="Arial" panose="020B0604020202020204" pitchFamily="34" charset="0"/>
                          <a:cs typeface="Arial" panose="020B0604020202020204" pitchFamily="34" charset="0"/>
                        </a:rPr>
                        <a:t>Mengurus</a:t>
                      </a:r>
                      <a:r>
                        <a:rPr lang="en-US" sz="1400" dirty="0" smtClean="0">
                          <a:solidFill>
                            <a:schemeClr val="tx1"/>
                          </a:solidFill>
                          <a:latin typeface="Arial" panose="020B0604020202020204" pitchFamily="34" charset="0"/>
                          <a:cs typeface="Arial" panose="020B0604020202020204" pitchFamily="34" charset="0"/>
                        </a:rPr>
                        <a:t> 2019-2023</a:t>
                      </a:r>
                      <a:endParaRPr lang="ms-MY" sz="1400" dirty="0" smtClean="0">
                        <a:solidFill>
                          <a:schemeClr val="tx1"/>
                        </a:solidFill>
                        <a:latin typeface="Arial" panose="020B0604020202020204" pitchFamily="34" charset="0"/>
                        <a:cs typeface="Arial" panose="020B0604020202020204" pitchFamily="34" charset="0"/>
                      </a:endParaRPr>
                    </a:p>
                  </a:txBody>
                  <a:tcPr marT="45713" marB="45713"/>
                </a:tc>
              </a:tr>
              <a:tr h="8698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kern="1200" dirty="0" err="1" smtClean="0">
                          <a:solidFill>
                            <a:schemeClr val="bg1"/>
                          </a:solidFill>
                          <a:latin typeface="Arial" panose="020B0604020202020204" pitchFamily="34" charset="0"/>
                          <a:ea typeface="+mn-ea"/>
                          <a:cs typeface="Arial" panose="020B0604020202020204" pitchFamily="34" charset="0"/>
                        </a:rPr>
                        <a:t>Dokumen</a:t>
                      </a:r>
                      <a:r>
                        <a:rPr lang="en-US" sz="1400" b="1" kern="1200" dirty="0" smtClean="0">
                          <a:solidFill>
                            <a:schemeClr val="bg1"/>
                          </a:solidFill>
                          <a:latin typeface="Arial" panose="020B0604020202020204" pitchFamily="34" charset="0"/>
                          <a:ea typeface="+mn-ea"/>
                          <a:cs typeface="Arial" panose="020B0604020202020204" pitchFamily="34" charset="0"/>
                        </a:rPr>
                        <a:t> yang </a:t>
                      </a:r>
                      <a:r>
                        <a:rPr lang="en-US" sz="1400" b="1" kern="1200" dirty="0" err="1" smtClean="0">
                          <a:solidFill>
                            <a:schemeClr val="bg1"/>
                          </a:solidFill>
                          <a:latin typeface="Arial" panose="020B0604020202020204" pitchFamily="34" charset="0"/>
                          <a:ea typeface="+mn-ea"/>
                          <a:cs typeface="Arial" panose="020B0604020202020204" pitchFamily="34" charset="0"/>
                        </a:rPr>
                        <a:t>Menyokong</a:t>
                      </a:r>
                      <a:r>
                        <a:rPr lang="en-US" sz="1400" b="1" kern="1200" dirty="0" smtClean="0">
                          <a:solidFill>
                            <a:schemeClr val="bg1"/>
                          </a:solidFill>
                          <a:latin typeface="Arial" panose="020B0604020202020204" pitchFamily="34" charset="0"/>
                          <a:ea typeface="+mn-ea"/>
                          <a:cs typeface="Arial" panose="020B0604020202020204" pitchFamily="34" charset="0"/>
                        </a:rPr>
                        <a:t> </a:t>
                      </a:r>
                      <a:r>
                        <a:rPr lang="en-US" sz="1400" b="1" kern="1200" dirty="0" err="1" smtClean="0">
                          <a:solidFill>
                            <a:schemeClr val="bg1"/>
                          </a:solidFill>
                          <a:latin typeface="Arial" panose="020B0604020202020204" pitchFamily="34" charset="0"/>
                          <a:ea typeface="+mn-ea"/>
                          <a:cs typeface="Arial" panose="020B0604020202020204" pitchFamily="34" charset="0"/>
                        </a:rPr>
                        <a:t>Permohonan</a:t>
                      </a:r>
                      <a:endParaRPr lang="ms-MY" sz="1400" b="1" kern="1200" dirty="0">
                        <a:solidFill>
                          <a:schemeClr val="bg1"/>
                        </a:solidFill>
                        <a:latin typeface="Arial" panose="020B0604020202020204" pitchFamily="34" charset="0"/>
                        <a:ea typeface="+mn-ea"/>
                        <a:cs typeface="Arial" panose="020B0604020202020204" pitchFamily="34" charset="0"/>
                      </a:endParaRPr>
                    </a:p>
                  </a:txBody>
                  <a:tcPr marT="45713" marB="45713"/>
                </a:tc>
                <a:tc>
                  <a:txBody>
                    <a:bodyPr/>
                    <a:lstStyle/>
                    <a:p>
                      <a:pPr algn="just"/>
                      <a:r>
                        <a:rPr lang="ms-MY" sz="1400" dirty="0" smtClean="0">
                          <a:solidFill>
                            <a:schemeClr val="tx1"/>
                          </a:solidFill>
                          <a:latin typeface="Arial" panose="020B0604020202020204" pitchFamily="34" charset="0"/>
                          <a:cs typeface="Arial" panose="020B0604020202020204" pitchFamily="34" charset="0"/>
                        </a:rPr>
                        <a:t>Rujuk </a:t>
                      </a:r>
                      <a:r>
                        <a:rPr lang="ms-MY" sz="1400" b="1" dirty="0" smtClean="0">
                          <a:solidFill>
                            <a:schemeClr val="tx1"/>
                          </a:solidFill>
                          <a:latin typeface="Arial" panose="020B0604020202020204" pitchFamily="34" charset="0"/>
                          <a:cs typeface="Arial" panose="020B0604020202020204" pitchFamily="34" charset="0"/>
                        </a:rPr>
                        <a:t>LAMPIRAN</a:t>
                      </a:r>
                      <a:r>
                        <a:rPr lang="ms-MY" sz="1400" b="1" baseline="0" dirty="0" smtClean="0">
                          <a:solidFill>
                            <a:schemeClr val="tx1"/>
                          </a:solidFill>
                          <a:latin typeface="Arial" panose="020B0604020202020204" pitchFamily="34" charset="0"/>
                          <a:cs typeface="Arial" panose="020B0604020202020204" pitchFamily="34" charset="0"/>
                        </a:rPr>
                        <a:t> 1 </a:t>
                      </a:r>
                      <a:endParaRPr lang="ms-MY" sz="1400" b="1" dirty="0" smtClean="0">
                        <a:solidFill>
                          <a:schemeClr val="tx1"/>
                        </a:solidFill>
                        <a:latin typeface="Arial" panose="020B0604020202020204" pitchFamily="34" charset="0"/>
                        <a:cs typeface="Arial" panose="020B0604020202020204" pitchFamily="34" charset="0"/>
                      </a:endParaRPr>
                    </a:p>
                  </a:txBody>
                  <a:tcPr marT="45713" marB="45713"/>
                </a:tc>
              </a:tr>
            </a:tbl>
          </a:graphicData>
        </a:graphic>
      </p:graphicFrame>
      <p:sp>
        <p:nvSpPr>
          <p:cNvPr id="7" name="Text Placeholder 10"/>
          <p:cNvSpPr txBox="1">
            <a:spLocks/>
          </p:cNvSpPr>
          <p:nvPr/>
        </p:nvSpPr>
        <p:spPr>
          <a:xfrm>
            <a:off x="1117315" y="147918"/>
            <a:ext cx="5455146" cy="503118"/>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PENGENALAN PROJEK</a:t>
            </a:r>
            <a:endParaRPr lang="ms-MY" b="1" dirty="0">
              <a:latin typeface="Arial" pitchFamily="34" charset="0"/>
              <a:ea typeface="ＭＳ Ｐゴシック" pitchFamily="34" charset="-128"/>
              <a:cs typeface="Arial"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60</a:t>
            </a:fld>
            <a:endParaRPr lang="ms-MY" dirty="0"/>
          </a:p>
        </p:txBody>
      </p:sp>
      <p:sp>
        <p:nvSpPr>
          <p:cNvPr id="6" name="Rectangle 5"/>
          <p:cNvSpPr/>
          <p:nvPr/>
        </p:nvSpPr>
        <p:spPr>
          <a:xfrm rot="1448987">
            <a:off x="8951646" y="3773514"/>
            <a:ext cx="2847160" cy="923330"/>
          </a:xfrm>
          <a:prstGeom prst="rect">
            <a:avLst/>
          </a:prstGeom>
          <a:noFill/>
        </p:spPr>
        <p:txBody>
          <a:bodyPr wrap="square" lIns="91440" tIns="45720" rIns="91440" bIns="45720">
            <a:spAutoFit/>
          </a:bodyPr>
          <a:lstStyle/>
          <a:p>
            <a:pPr algn="ctr"/>
            <a:r>
              <a:rPr lang="en-US" sz="5400" b="1" dirty="0">
                <a:ln w="12700">
                  <a:solidFill>
                    <a:schemeClr val="accent1"/>
                  </a:solidFill>
                  <a:prstDash val="solid"/>
                </a:ln>
                <a:solidFill>
                  <a:srgbClr val="FF0000"/>
                </a:solidFill>
                <a:effectLst>
                  <a:outerShdw dist="38100" dir="2640000" algn="bl" rotWithShape="0">
                    <a:schemeClr val="accent1"/>
                  </a:outerShdw>
                </a:effectLst>
              </a:rPr>
              <a:t>CONTOH</a:t>
            </a:r>
          </a:p>
        </p:txBody>
      </p:sp>
    </p:spTree>
    <p:extLst>
      <p:ext uri="{BB962C8B-B14F-4D97-AF65-F5344CB8AC3E}">
        <p14:creationId xmlns:p14="http://schemas.microsoft.com/office/powerpoint/2010/main" val="210914277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44450"/>
            <a:ext cx="8803010"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LATAR BELAKANG PROJEK</a:t>
            </a:r>
            <a:endParaRPr lang="ms-MY" b="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919536" y="548680"/>
            <a:ext cx="7704856" cy="2492896"/>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Clr>
                <a:schemeClr val="accent1"/>
              </a:buClr>
              <a:buSzPct val="73000"/>
              <a:buFont typeface="Wingdings" panose="05000000000000000000" pitchFamily="2" charset="2"/>
              <a:buChar char="Ø"/>
            </a:pPr>
            <a:r>
              <a:rPr lang="en-US" sz="1800" dirty="0">
                <a:solidFill>
                  <a:schemeClr val="tx1"/>
                </a:solidFill>
                <a:latin typeface="Arial" panose="020B0604020202020204" pitchFamily="34" charset="0"/>
                <a:cs typeface="Arial" panose="020B0604020202020204" pitchFamily="34" charset="0"/>
              </a:rPr>
              <a:t>Latar </a:t>
            </a:r>
            <a:r>
              <a:rPr lang="en-US" sz="1800" dirty="0" err="1">
                <a:solidFill>
                  <a:schemeClr val="tx1"/>
                </a:solidFill>
                <a:latin typeface="Arial" panose="020B0604020202020204" pitchFamily="34" charset="0"/>
                <a:cs typeface="Arial" panose="020B0604020202020204" pitchFamily="34" charset="0"/>
              </a:rPr>
              <a:t>belakang</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dan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keterangan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ringkas</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mengenai</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kronologi</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projek</a:t>
            </a:r>
            <a:r>
              <a:rPr lang="en-US" sz="1800" dirty="0">
                <a:solidFill>
                  <a:schemeClr val="tx1"/>
                </a:solidFill>
                <a:latin typeface="Arial" panose="020B0604020202020204" pitchFamily="34" charset="0"/>
                <a:cs typeface="Arial" panose="020B0604020202020204" pitchFamily="34" charset="0"/>
              </a:rPr>
              <a:t> </a:t>
            </a:r>
            <a:r>
              <a:rPr lang="en-US" sz="1800" dirty="0" smtClean="0">
                <a:solidFill>
                  <a:schemeClr val="tx1"/>
                </a:solidFill>
                <a:latin typeface="Arial" panose="020B0604020202020204" pitchFamily="34" charset="0"/>
                <a:cs typeface="Arial" panose="020B0604020202020204" pitchFamily="34" charset="0"/>
              </a:rPr>
              <a:t>(Kos </a:t>
            </a:r>
            <a:r>
              <a:rPr lang="en-US" sz="1800" dirty="0" err="1" smtClean="0">
                <a:solidFill>
                  <a:schemeClr val="tx1"/>
                </a:solidFill>
                <a:latin typeface="Arial" panose="020B0604020202020204" pitchFamily="34" charset="0"/>
                <a:cs typeface="Arial" panose="020B0604020202020204" pitchFamily="34" charset="0"/>
              </a:rPr>
              <a:t>Projek</a:t>
            </a:r>
            <a:r>
              <a:rPr lang="en-US" sz="1800" dirty="0" smtClean="0">
                <a:solidFill>
                  <a:schemeClr val="tx1"/>
                </a:solidFill>
                <a:latin typeface="Arial" panose="020B0604020202020204" pitchFamily="34" charset="0"/>
                <a:cs typeface="Arial" panose="020B0604020202020204" pitchFamily="34" charset="0"/>
              </a:rPr>
              <a:t>/</a:t>
            </a:r>
            <a:r>
              <a:rPr lang="en-US" sz="1800" dirty="0" err="1" smtClean="0">
                <a:solidFill>
                  <a:schemeClr val="tx1"/>
                </a:solidFill>
                <a:latin typeface="Arial" panose="020B0604020202020204" pitchFamily="34" charset="0"/>
                <a:cs typeface="Arial" panose="020B0604020202020204" pitchFamily="34" charset="0"/>
              </a:rPr>
              <a:t>Punca</a:t>
            </a:r>
            <a:r>
              <a:rPr lang="en-US" sz="1800" dirty="0" smtClean="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Kuasa</a:t>
            </a:r>
            <a:r>
              <a:rPr lang="en-US" sz="1800" dirty="0">
                <a:solidFill>
                  <a:schemeClr val="tx1"/>
                </a:solidFill>
                <a:latin typeface="Arial" panose="020B0604020202020204" pitchFamily="34" charset="0"/>
                <a:cs typeface="Arial" panose="020B0604020202020204" pitchFamily="34" charset="0"/>
              </a:rPr>
              <a:t>/</a:t>
            </a:r>
            <a:r>
              <a:rPr lang="en-US" sz="1800" dirty="0" err="1">
                <a:solidFill>
                  <a:schemeClr val="tx1"/>
                </a:solidFill>
                <a:latin typeface="Arial" panose="020B0604020202020204" pitchFamily="34" charset="0"/>
                <a:cs typeface="Arial" panose="020B0604020202020204" pitchFamily="34" charset="0"/>
              </a:rPr>
              <a:t>Perubahan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Teknologi</a:t>
            </a:r>
            <a:r>
              <a:rPr lang="en-US" sz="1800" dirty="0">
                <a:solidFill>
                  <a:schemeClr val="tx1"/>
                </a:solidFill>
                <a:latin typeface="Arial" panose="020B0604020202020204" pitchFamily="34" charset="0"/>
                <a:cs typeface="Arial" panose="020B0604020202020204" pitchFamily="34" charset="0"/>
              </a:rPr>
              <a:t>/</a:t>
            </a:r>
            <a:r>
              <a:rPr lang="en-US" sz="1800" dirty="0" err="1">
                <a:solidFill>
                  <a:schemeClr val="tx1"/>
                </a:solidFill>
                <a:latin typeface="Arial" panose="020B0604020202020204" pitchFamily="34" charset="0"/>
                <a:cs typeface="Arial" panose="020B0604020202020204" pitchFamily="34" charset="0"/>
              </a:rPr>
              <a:t>Pembaharuan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Lesen</a:t>
            </a:r>
            <a:r>
              <a:rPr lang="en-US" sz="1800" dirty="0">
                <a:solidFill>
                  <a:schemeClr val="tx1"/>
                </a:solidFill>
                <a:latin typeface="Arial" panose="020B0604020202020204" pitchFamily="34" charset="0"/>
                <a:cs typeface="Arial" panose="020B0604020202020204" pitchFamily="34" charset="0"/>
              </a:rPr>
              <a:t>/</a:t>
            </a:r>
            <a:r>
              <a:rPr lang="en-US" sz="1800" dirty="0" err="1">
                <a:solidFill>
                  <a:schemeClr val="tx1"/>
                </a:solidFill>
                <a:latin typeface="Arial" panose="020B0604020202020204" pitchFamily="34" charset="0"/>
                <a:cs typeface="Arial" panose="020B0604020202020204" pitchFamily="34" charset="0"/>
              </a:rPr>
              <a:t>Peningkatan</a:t>
            </a:r>
            <a:r>
              <a:rPr lang="en-US" sz="1800" dirty="0">
                <a:solidFill>
                  <a:schemeClr val="tx1"/>
                </a:solidFill>
                <a:latin typeface="Arial" panose="020B0604020202020204" pitchFamily="34" charset="0"/>
                <a:cs typeface="Arial" panose="020B0604020202020204" pitchFamily="34" charset="0"/>
              </a:rPr>
              <a:t> Platform/</a:t>
            </a:r>
            <a:r>
              <a:rPr lang="en-US" sz="1800" dirty="0" err="1">
                <a:solidFill>
                  <a:schemeClr val="tx1"/>
                </a:solidFill>
                <a:latin typeface="Arial" panose="020B0604020202020204" pitchFamily="34" charset="0"/>
                <a:cs typeface="Arial" panose="020B0604020202020204" pitchFamily="34" charset="0"/>
              </a:rPr>
              <a:t>Peningkatan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Sistem</a:t>
            </a:r>
            <a:r>
              <a:rPr lang="en-US" sz="1800" dirty="0">
                <a:solidFill>
                  <a:schemeClr val="tx1"/>
                </a:solidFill>
                <a:latin typeface="Arial" panose="020B0604020202020204" pitchFamily="34" charset="0"/>
                <a:cs typeface="Arial" panose="020B0604020202020204" pitchFamily="34" charset="0"/>
              </a:rPr>
              <a:t>/</a:t>
            </a:r>
            <a:r>
              <a:rPr lang="en-US" sz="1800" dirty="0" err="1">
                <a:solidFill>
                  <a:schemeClr val="tx1"/>
                </a:solidFill>
                <a:latin typeface="Arial" panose="020B0604020202020204" pitchFamily="34" charset="0"/>
                <a:cs typeface="Arial" panose="020B0604020202020204" pitchFamily="34" charset="0"/>
              </a:rPr>
              <a:t>Perluasan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Lokasi</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dan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Penggunaan</a:t>
            </a:r>
            <a:r>
              <a:rPr lang="en-US" sz="1800" dirty="0">
                <a:solidFill>
                  <a:schemeClr val="tx1"/>
                </a:solidFill>
                <a:latin typeface="Arial" panose="020B0604020202020204" pitchFamily="34" charset="0"/>
                <a:cs typeface="Arial" panose="020B0604020202020204" pitchFamily="34" charset="0"/>
              </a:rPr>
              <a:t>)</a:t>
            </a:r>
          </a:p>
          <a:p>
            <a:pPr algn="l">
              <a:buClr>
                <a:schemeClr val="accent1"/>
              </a:buClr>
              <a:buSzPct val="73000"/>
            </a:pPr>
            <a:endParaRPr lang="en-US" sz="1800" dirty="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61</a:t>
            </a:fld>
            <a:endParaRPr lang="ms-MY"/>
          </a:p>
        </p:txBody>
      </p:sp>
      <p:graphicFrame>
        <p:nvGraphicFramePr>
          <p:cNvPr id="8" name="Diagram 7"/>
          <p:cNvGraphicFramePr/>
          <p:nvPr>
            <p:extLst/>
          </p:nvPr>
        </p:nvGraphicFramePr>
        <p:xfrm>
          <a:off x="1631504" y="1940584"/>
          <a:ext cx="9036496" cy="42985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9" name="Straight Arrow Connector 8"/>
          <p:cNvCxnSpPr/>
          <p:nvPr/>
        </p:nvCxnSpPr>
        <p:spPr>
          <a:xfrm>
            <a:off x="2026792" y="3381240"/>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3034854" y="4382953"/>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3827017" y="3381240"/>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7883079" y="4382953"/>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5495479" y="3387590"/>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4619179" y="4382953"/>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7211567" y="3387590"/>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6274942" y="4382953"/>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1758505" y="1811204"/>
            <a:ext cx="1554163" cy="1449387"/>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en-MY" sz="1200"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sp>
        <p:nvSpPr>
          <p:cNvPr id="18" name="Rectangle 17"/>
          <p:cNvSpPr/>
          <p:nvPr/>
        </p:nvSpPr>
        <p:spPr>
          <a:xfrm>
            <a:off x="2171057" y="4994141"/>
            <a:ext cx="1554163" cy="1463675"/>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defRPr/>
            </a:pPr>
            <a:endParaRPr lang="en-MY" sz="1200"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sp>
        <p:nvSpPr>
          <p:cNvPr id="19" name="Rectangle 18"/>
          <p:cNvSpPr/>
          <p:nvPr/>
        </p:nvSpPr>
        <p:spPr>
          <a:xfrm>
            <a:off x="3420617" y="1811204"/>
            <a:ext cx="1554162" cy="1449387"/>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defRPr/>
            </a:pPr>
            <a:endParaRPr lang="ms-MY" sz="1200"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sp>
        <p:nvSpPr>
          <p:cNvPr id="20" name="Rectangle 19"/>
          <p:cNvSpPr/>
          <p:nvPr/>
        </p:nvSpPr>
        <p:spPr>
          <a:xfrm>
            <a:off x="3857254" y="4994141"/>
            <a:ext cx="1554162" cy="1463675"/>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spcBef>
                <a:spcPts val="600"/>
              </a:spcBef>
              <a:defRPr/>
            </a:pPr>
            <a:endParaRPr lang="ms-MY" sz="1200"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sp>
        <p:nvSpPr>
          <p:cNvPr id="21" name="Rectangle 20"/>
          <p:cNvSpPr/>
          <p:nvPr/>
        </p:nvSpPr>
        <p:spPr>
          <a:xfrm>
            <a:off x="5124005" y="1796916"/>
            <a:ext cx="1260475" cy="1463675"/>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1450" indent="-171450" algn="just">
              <a:spcBef>
                <a:spcPts val="600"/>
              </a:spcBef>
              <a:buFont typeface="Arial" panose="020B0604020202020204" pitchFamily="34" charset="0"/>
              <a:buChar char="•"/>
              <a:defRPr/>
            </a:pPr>
            <a:endParaRPr lang="ms-MY" sz="1200"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sp>
        <p:nvSpPr>
          <p:cNvPr id="22" name="Rectangle 21"/>
          <p:cNvSpPr/>
          <p:nvPr/>
        </p:nvSpPr>
        <p:spPr>
          <a:xfrm>
            <a:off x="5550198" y="4994141"/>
            <a:ext cx="1949450" cy="1463675"/>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1450" indent="-171450">
              <a:spcBef>
                <a:spcPts val="600"/>
              </a:spcBef>
              <a:buFont typeface="Arial" panose="020B0604020202020204" pitchFamily="34" charset="0"/>
              <a:buChar char="•"/>
              <a:defRPr/>
            </a:pPr>
            <a:endParaRPr lang="fi-FI" sz="1200" dirty="0">
              <a:solidFill>
                <a:srgbClr val="FF0000"/>
              </a:solidFill>
              <a:latin typeface="Segoe UI Light" panose="020B0502040204020203" pitchFamily="34" charset="0"/>
              <a:ea typeface="Tahoma" panose="020B0604030504040204" pitchFamily="34" charset="0"/>
              <a:cs typeface="Tahoma" panose="020B0604030504040204" pitchFamily="34" charset="0"/>
            </a:endParaRPr>
          </a:p>
        </p:txBody>
      </p:sp>
      <p:sp>
        <p:nvSpPr>
          <p:cNvPr id="23" name="Rectangle 22"/>
          <p:cNvSpPr/>
          <p:nvPr/>
        </p:nvSpPr>
        <p:spPr>
          <a:xfrm>
            <a:off x="6543230" y="1793740"/>
            <a:ext cx="1287463" cy="1466850"/>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defRPr/>
            </a:pPr>
            <a:endParaRPr lang="ms-MY" sz="1200"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sp>
        <p:nvSpPr>
          <p:cNvPr id="24" name="Rectangle 23"/>
          <p:cNvSpPr/>
          <p:nvPr/>
        </p:nvSpPr>
        <p:spPr>
          <a:xfrm>
            <a:off x="7643664" y="4994141"/>
            <a:ext cx="1554162" cy="1439863"/>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defRPr/>
            </a:pPr>
            <a:endParaRPr lang="ms-MY" sz="1200"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cxnSp>
        <p:nvCxnSpPr>
          <p:cNvPr id="25" name="Straight Arrow Connector 24"/>
          <p:cNvCxnSpPr/>
          <p:nvPr/>
        </p:nvCxnSpPr>
        <p:spPr>
          <a:xfrm>
            <a:off x="10235754" y="4382953"/>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a:off x="9337230" y="4983029"/>
            <a:ext cx="1392238" cy="1463675"/>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1450" indent="-171450" algn="just">
              <a:buFont typeface="Arial" panose="020B0604020202020204" pitchFamily="34" charset="0"/>
              <a:buChar char="•"/>
              <a:defRPr/>
            </a:pPr>
            <a:endParaRPr lang="ms-MY" sz="1200" b="1"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sp>
        <p:nvSpPr>
          <p:cNvPr id="27" name="Rectangle 26"/>
          <p:cNvSpPr/>
          <p:nvPr/>
        </p:nvSpPr>
        <p:spPr>
          <a:xfrm>
            <a:off x="9337230" y="1793740"/>
            <a:ext cx="1362075" cy="1466850"/>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1450" indent="-171450" algn="just">
              <a:buFont typeface="Arial" panose="020B0604020202020204" pitchFamily="34" charset="0"/>
              <a:buChar char="•"/>
              <a:defRPr/>
            </a:pPr>
            <a:endParaRPr lang="ms-MY" sz="1200"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cxnSp>
        <p:nvCxnSpPr>
          <p:cNvPr id="28" name="Straight Arrow Connector 27"/>
          <p:cNvCxnSpPr/>
          <p:nvPr/>
        </p:nvCxnSpPr>
        <p:spPr>
          <a:xfrm>
            <a:off x="9659492" y="3381240"/>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7987854" y="1788978"/>
            <a:ext cx="1227138" cy="1471612"/>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1450" indent="-171450" algn="just">
              <a:buFont typeface="Arial" panose="020B0604020202020204" pitchFamily="34" charset="0"/>
              <a:buChar char="•"/>
              <a:defRPr/>
            </a:pPr>
            <a:endParaRPr lang="ms-MY" sz="1200" b="1" dirty="0">
              <a:solidFill>
                <a:schemeClr val="tx1"/>
              </a:solidFill>
              <a:latin typeface="Segoe UI Light" panose="020B0502040204020203" pitchFamily="34" charset="0"/>
              <a:ea typeface="Tahoma" panose="020B0604030504040204" pitchFamily="34" charset="0"/>
              <a:cs typeface="Tahoma" panose="020B0604030504040204" pitchFamily="34" charset="0"/>
            </a:endParaRPr>
          </a:p>
        </p:txBody>
      </p:sp>
      <p:cxnSp>
        <p:nvCxnSpPr>
          <p:cNvPr id="30" name="Straight Arrow Connector 29"/>
          <p:cNvCxnSpPr/>
          <p:nvPr/>
        </p:nvCxnSpPr>
        <p:spPr>
          <a:xfrm>
            <a:off x="8651429" y="3381240"/>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784683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351136" y="360968"/>
            <a:ext cx="11247040" cy="1800200"/>
          </a:xfrm>
        </p:spPr>
        <p:txBody>
          <a:bodyPr>
            <a:normAutofit/>
          </a:bodyPr>
          <a:lstStyle/>
          <a:p>
            <a:pPr algn="just"/>
            <a:r>
              <a:rPr lang="en-MY" sz="1400" dirty="0" err="1" smtClean="0">
                <a:latin typeface="Arial" panose="020B0604020202020204" pitchFamily="34" charset="0"/>
                <a:cs typeface="Arial" panose="020B0604020202020204" pitchFamily="34" charset="0"/>
              </a:rPr>
              <a:t>Penyediaan</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komputer</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makmal</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adalah</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dilaksanakan</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secara</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terpusat</a:t>
            </a:r>
            <a:r>
              <a:rPr lang="en-MY" sz="1400" dirty="0" smtClean="0">
                <a:latin typeface="Arial" panose="020B0604020202020204" pitchFamily="34" charset="0"/>
                <a:cs typeface="Arial" panose="020B0604020202020204" pitchFamily="34" charset="0"/>
              </a:rPr>
              <a:t> di XXX </a:t>
            </a:r>
            <a:r>
              <a:rPr lang="en-MY" sz="1400" dirty="0" err="1" smtClean="0">
                <a:latin typeface="Arial" panose="020B0604020202020204" pitchFamily="34" charset="0"/>
                <a:cs typeface="Arial" panose="020B0604020202020204" pitchFamily="34" charset="0"/>
              </a:rPr>
              <a:t>melalui</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tanggungjawab</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Pusat</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Teknologi</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Maklumat</a:t>
            </a:r>
            <a:r>
              <a:rPr lang="en-MY" sz="1400" dirty="0" smtClean="0">
                <a:latin typeface="Arial" panose="020B0604020202020204" pitchFamily="34" charset="0"/>
                <a:cs typeface="Arial" panose="020B0604020202020204" pitchFamily="34" charset="0"/>
              </a:rPr>
              <a:t> &amp; </a:t>
            </a:r>
            <a:r>
              <a:rPr lang="en-MY" sz="1400" dirty="0" err="1" smtClean="0">
                <a:latin typeface="Arial" panose="020B0604020202020204" pitchFamily="34" charset="0"/>
                <a:cs typeface="Arial" panose="020B0604020202020204" pitchFamily="34" charset="0"/>
              </a:rPr>
              <a:t>Komunikasi</a:t>
            </a:r>
            <a:r>
              <a:rPr lang="en-MY" sz="1400" dirty="0" smtClean="0">
                <a:latin typeface="Arial" panose="020B0604020202020204" pitchFamily="34" charset="0"/>
                <a:cs typeface="Arial" panose="020B0604020202020204" pitchFamily="34" charset="0"/>
              </a:rPr>
              <a:t> (PTMK)</a:t>
            </a:r>
          </a:p>
          <a:p>
            <a:pPr algn="just"/>
            <a:r>
              <a:rPr lang="en-MY" sz="1400" dirty="0" err="1" smtClean="0">
                <a:latin typeface="Arial" panose="020B0604020202020204" pitchFamily="34" charset="0"/>
                <a:cs typeface="Arial" panose="020B0604020202020204" pitchFamily="34" charset="0"/>
              </a:rPr>
              <a:t>Bermula</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pada</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tahun</a:t>
            </a:r>
            <a:r>
              <a:rPr lang="en-MY" sz="1400" dirty="0" smtClean="0">
                <a:latin typeface="Arial" panose="020B0604020202020204" pitchFamily="34" charset="0"/>
                <a:cs typeface="Arial" panose="020B0604020202020204" pitchFamily="34" charset="0"/>
              </a:rPr>
              <a:t> 2016 </a:t>
            </a:r>
            <a:r>
              <a:rPr lang="en-MY" sz="1400" dirty="0" err="1" smtClean="0">
                <a:latin typeface="Arial" panose="020B0604020202020204" pitchFamily="34" charset="0"/>
                <a:cs typeface="Arial" panose="020B0604020202020204" pitchFamily="34" charset="0"/>
              </a:rPr>
              <a:t>melalui</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Mesyuarat</a:t>
            </a:r>
            <a:r>
              <a:rPr lang="en-MY" sz="1400" dirty="0" smtClean="0">
                <a:latin typeface="Arial" panose="020B0604020202020204" pitchFamily="34" charset="0"/>
                <a:cs typeface="Arial" panose="020B0604020202020204" pitchFamily="34" charset="0"/>
              </a:rPr>
              <a:t> </a:t>
            </a:r>
            <a:r>
              <a:rPr lang="en-US" sz="1400" dirty="0" smtClean="0">
                <a:latin typeface="Arial" panose="020B0604020202020204" pitchFamily="34" charset="0"/>
                <a:cs typeface="Arial" panose="020B0604020202020204" pitchFamily="34" charset="0"/>
              </a:rPr>
              <a:t>JPICT XXX t</a:t>
            </a:r>
            <a:r>
              <a:rPr lang="en-MY" sz="1400" dirty="0" err="1" smtClean="0">
                <a:latin typeface="Arial" panose="020B0604020202020204" pitchFamily="34" charset="0"/>
                <a:cs typeface="Arial" panose="020B0604020202020204" pitchFamily="34" charset="0"/>
              </a:rPr>
              <a:t>elah</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mencadangkan</a:t>
            </a:r>
            <a:r>
              <a:rPr lang="en-MY" sz="1400" dirty="0" smtClean="0">
                <a:latin typeface="Arial" panose="020B0604020202020204" pitchFamily="34" charset="0"/>
                <a:cs typeface="Arial" panose="020B0604020202020204" pitchFamily="34" charset="0"/>
              </a:rPr>
              <a:t> agar </a:t>
            </a:r>
            <a:r>
              <a:rPr lang="en-MY" sz="1400" dirty="0" err="1" smtClean="0">
                <a:latin typeface="Arial" panose="020B0604020202020204" pitchFamily="34" charset="0"/>
                <a:cs typeface="Arial" panose="020B0604020202020204" pitchFamily="34" charset="0"/>
              </a:rPr>
              <a:t>tempoh</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sewaan</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komputer</a:t>
            </a:r>
            <a:r>
              <a:rPr lang="en-MY" sz="1400" dirty="0" smtClean="0">
                <a:latin typeface="Arial" panose="020B0604020202020204" pitchFamily="34" charset="0"/>
                <a:cs typeface="Arial" panose="020B0604020202020204" pitchFamily="34" charset="0"/>
              </a:rPr>
              <a:t> di XXX </a:t>
            </a:r>
            <a:r>
              <a:rPr lang="en-MY" sz="1400" dirty="0" err="1" smtClean="0">
                <a:latin typeface="Arial" panose="020B0604020202020204" pitchFamily="34" charset="0"/>
                <a:cs typeface="Arial" panose="020B0604020202020204" pitchFamily="34" charset="0"/>
              </a:rPr>
              <a:t>dilaksanakan</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untuk</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tempoh</a:t>
            </a:r>
            <a:r>
              <a:rPr lang="en-MY" sz="1400" dirty="0" smtClean="0">
                <a:latin typeface="Arial" panose="020B0604020202020204" pitchFamily="34" charset="0"/>
                <a:cs typeface="Arial" panose="020B0604020202020204" pitchFamily="34" charset="0"/>
              </a:rPr>
              <a:t> 4 </a:t>
            </a:r>
            <a:r>
              <a:rPr lang="en-MY" sz="1400" dirty="0" err="1" smtClean="0">
                <a:latin typeface="Arial" panose="020B0604020202020204" pitchFamily="34" charset="0"/>
                <a:cs typeface="Arial" panose="020B0604020202020204" pitchFamily="34" charset="0"/>
              </a:rPr>
              <a:t>tahun</a:t>
            </a:r>
            <a:r>
              <a:rPr lang="en-MY" sz="1400" dirty="0" smtClean="0">
                <a:latin typeface="Arial" panose="020B0604020202020204" pitchFamily="34" charset="0"/>
                <a:cs typeface="Arial" panose="020B0604020202020204" pitchFamily="34" charset="0"/>
              </a:rPr>
              <a:t> (48 </a:t>
            </a:r>
            <a:r>
              <a:rPr lang="en-MY" sz="1400" dirty="0" err="1" smtClean="0">
                <a:latin typeface="Arial" panose="020B0604020202020204" pitchFamily="34" charset="0"/>
                <a:cs typeface="Arial" panose="020B0604020202020204" pitchFamily="34" charset="0"/>
              </a:rPr>
              <a:t>bulan</a:t>
            </a:r>
            <a:r>
              <a:rPr lang="en-MY" sz="1400" dirty="0" smtClean="0">
                <a:latin typeface="Arial" panose="020B0604020202020204" pitchFamily="34" charset="0"/>
                <a:cs typeface="Arial" panose="020B0604020202020204" pitchFamily="34" charset="0"/>
              </a:rPr>
              <a:t>)</a:t>
            </a:r>
          </a:p>
          <a:p>
            <a:pPr algn="just"/>
            <a:r>
              <a:rPr lang="en-MY" sz="1400" dirty="0" err="1" smtClean="0">
                <a:latin typeface="Arial" panose="020B0604020202020204" pitchFamily="34" charset="0"/>
                <a:cs typeface="Arial" panose="020B0604020202020204" pitchFamily="34" charset="0"/>
              </a:rPr>
              <a:t>Berikut</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adalah</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senarai</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perkhidmatan</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sewaan</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komputer</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makmal</a:t>
            </a:r>
            <a:r>
              <a:rPr lang="en-MY" sz="1400" dirty="0" smtClean="0">
                <a:latin typeface="Arial" panose="020B0604020202020204" pitchFamily="34" charset="0"/>
                <a:cs typeface="Arial" panose="020B0604020202020204" pitchFamily="34" charset="0"/>
              </a:rPr>
              <a:t> yang </a:t>
            </a:r>
            <a:r>
              <a:rPr lang="en-MY" sz="1400" dirty="0" err="1" smtClean="0">
                <a:latin typeface="Arial" panose="020B0604020202020204" pitchFamily="34" charset="0"/>
                <a:cs typeface="Arial" panose="020B0604020202020204" pitchFamily="34" charset="0"/>
              </a:rPr>
              <a:t>telah</a:t>
            </a:r>
            <a:r>
              <a:rPr lang="en-MY" sz="1400" dirty="0" smtClean="0">
                <a:latin typeface="Arial" panose="020B0604020202020204" pitchFamily="34" charset="0"/>
                <a:cs typeface="Arial" panose="020B0604020202020204" pitchFamily="34" charset="0"/>
              </a:rPr>
              <a:t> dan</a:t>
            </a:r>
            <a:r>
              <a:rPr lang="en-MY" sz="1400" dirty="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sedang</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dilaksanakan</a:t>
            </a:r>
            <a:r>
              <a:rPr lang="en-MY" sz="1400" dirty="0" smtClean="0">
                <a:latin typeface="Arial" panose="020B0604020202020204" pitchFamily="34" charset="0"/>
                <a:cs typeface="Arial" panose="020B0604020202020204" pitchFamily="34" charset="0"/>
              </a:rPr>
              <a:t> di XXX </a:t>
            </a:r>
            <a:r>
              <a:rPr lang="en-MY" sz="1400" dirty="0" err="1" smtClean="0">
                <a:latin typeface="Arial" panose="020B0604020202020204" pitchFamily="34" charset="0"/>
                <a:cs typeface="Arial" panose="020B0604020202020204" pitchFamily="34" charset="0"/>
              </a:rPr>
              <a:t>berdasarkan</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tahun</a:t>
            </a:r>
            <a:r>
              <a:rPr lang="en-MY" sz="1400" dirty="0" smtClean="0">
                <a:latin typeface="Arial" panose="020B0604020202020204" pitchFamily="34" charset="0"/>
                <a:cs typeface="Arial" panose="020B0604020202020204" pitchFamily="34" charset="0"/>
              </a:rPr>
              <a:t>:</a:t>
            </a:r>
          </a:p>
          <a:p>
            <a:pPr marL="0" indent="0">
              <a:buNone/>
            </a:pPr>
            <a:endParaRPr lang="en-MY" sz="1400"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62</a:t>
            </a:fld>
            <a:endParaRPr lang="ms-MY"/>
          </a:p>
        </p:txBody>
      </p:sp>
      <p:sp>
        <p:nvSpPr>
          <p:cNvPr id="6" name="Text Placeholder 10"/>
          <p:cNvSpPr txBox="1">
            <a:spLocks/>
          </p:cNvSpPr>
          <p:nvPr/>
        </p:nvSpPr>
        <p:spPr>
          <a:xfrm>
            <a:off x="0" y="30959"/>
            <a:ext cx="7056784" cy="363180"/>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LATAR BELAKANG </a:t>
            </a:r>
            <a:r>
              <a:rPr lang="en-US" b="1" dirty="0" smtClean="0">
                <a:latin typeface="Arial" pitchFamily="34" charset="0"/>
                <a:ea typeface="ＭＳ Ｐゴシック" pitchFamily="34" charset="-128"/>
                <a:cs typeface="Arial" pitchFamily="34" charset="0"/>
              </a:rPr>
              <a:t>PROJEK </a:t>
            </a:r>
            <a:endParaRPr lang="ms-MY" b="1" dirty="0">
              <a:latin typeface="Arial" pitchFamily="34" charset="0"/>
              <a:ea typeface="ＭＳ Ｐゴシック" pitchFamily="34" charset="-128"/>
              <a:cs typeface="Arial" pitchFamily="34" charset="0"/>
            </a:endParaRPr>
          </a:p>
        </p:txBody>
      </p:sp>
      <p:graphicFrame>
        <p:nvGraphicFramePr>
          <p:cNvPr id="7" name="Table 6"/>
          <p:cNvGraphicFramePr>
            <a:graphicFrameLocks noGrp="1"/>
          </p:cNvGraphicFramePr>
          <p:nvPr>
            <p:extLst/>
          </p:nvPr>
        </p:nvGraphicFramePr>
        <p:xfrm>
          <a:off x="263352" y="2374776"/>
          <a:ext cx="11665293" cy="3462544"/>
        </p:xfrm>
        <a:graphic>
          <a:graphicData uri="http://schemas.openxmlformats.org/drawingml/2006/table">
            <a:tbl>
              <a:tblPr firstRow="1" firstCol="1" bandRow="1"/>
              <a:tblGrid>
                <a:gridCol w="445264"/>
                <a:gridCol w="3191059"/>
                <a:gridCol w="588642"/>
                <a:gridCol w="531452"/>
                <a:gridCol w="531452"/>
                <a:gridCol w="531452"/>
                <a:gridCol w="531452"/>
                <a:gridCol w="531452"/>
                <a:gridCol w="531452"/>
                <a:gridCol w="531452"/>
                <a:gridCol w="531452"/>
                <a:gridCol w="531452"/>
                <a:gridCol w="531452"/>
                <a:gridCol w="531452"/>
                <a:gridCol w="531452"/>
                <a:gridCol w="531452"/>
                <a:gridCol w="531452"/>
              </a:tblGrid>
              <a:tr h="244746">
                <a:tc>
                  <a:txBody>
                    <a:bodyPr/>
                    <a:lstStyle/>
                    <a:p>
                      <a:pPr algn="ctr">
                        <a:lnSpc>
                          <a:spcPct val="107000"/>
                        </a:lnSpc>
                        <a:spcAft>
                          <a:spcPts val="0"/>
                        </a:spcAft>
                      </a:pPr>
                      <a:r>
                        <a:rPr lang="en-MY" sz="1250" b="1" dirty="0" err="1">
                          <a:effectLst/>
                          <a:latin typeface="Arial" panose="020B0604020202020204" pitchFamily="34" charset="0"/>
                          <a:ea typeface="Calibri" panose="020F0502020204030204" pitchFamily="34" charset="0"/>
                          <a:cs typeface="Arial" panose="020B0604020202020204" pitchFamily="34" charset="0"/>
                        </a:rPr>
                        <a:t>Bil</a:t>
                      </a:r>
                      <a:endParaRPr lang="en-MY" sz="1250" b="1"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Tender </a:t>
                      </a:r>
                      <a:r>
                        <a:rPr lang="en-MY" sz="1250" b="1" dirty="0" err="1">
                          <a:effectLst/>
                          <a:latin typeface="Arial" panose="020B0604020202020204" pitchFamily="34" charset="0"/>
                          <a:ea typeface="Calibri" panose="020F0502020204030204" pitchFamily="34" charset="0"/>
                          <a:cs typeface="Arial" panose="020B0604020202020204" pitchFamily="34" charset="0"/>
                        </a:rPr>
                        <a:t>Sewaan</a:t>
                      </a:r>
                      <a:endParaRPr lang="en-MY" sz="1250" b="1"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2008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2009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2010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2011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2012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2013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2014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2015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2016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2017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2018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2019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2020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2021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2022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r>
              <a:tr h="258093">
                <a:tc>
                  <a:txBody>
                    <a:bodyPr/>
                    <a:lstStyle/>
                    <a:p>
                      <a:pPr algn="ctr">
                        <a:lnSpc>
                          <a:spcPct val="107000"/>
                        </a:lnSpc>
                        <a:spcAft>
                          <a:spcPts val="0"/>
                        </a:spcAft>
                      </a:pPr>
                      <a:r>
                        <a:rPr lang="en-MY" sz="1250" dirty="0">
                          <a:effectLst/>
                          <a:latin typeface="Arial" panose="020B0604020202020204" pitchFamily="34" charset="0"/>
                          <a:ea typeface="Calibri" panose="020F0502020204030204" pitchFamily="34" charset="0"/>
                          <a:cs typeface="Arial" panose="020B0604020202020204" pitchFamily="34" charset="0"/>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dirty="0" smtClean="0">
                          <a:effectLst/>
                          <a:latin typeface="Arial" panose="020B0604020202020204" pitchFamily="34" charset="0"/>
                          <a:ea typeface="Calibri" panose="020F0502020204030204" pitchFamily="34" charset="0"/>
                          <a:cs typeface="Arial" panose="020B0604020202020204" pitchFamily="34" charset="0"/>
                        </a:rPr>
                        <a:t>XXX.T/2008(3</a:t>
                      </a:r>
                      <a:r>
                        <a:rPr lang="en-MY" sz="1250" dirty="0">
                          <a:effectLst/>
                          <a:latin typeface="Arial" panose="020B0604020202020204" pitchFamily="34" charset="0"/>
                          <a:ea typeface="Calibri" panose="020F0502020204030204" pitchFamily="34" charset="0"/>
                          <a:cs typeface="Arial" panose="020B0604020202020204" pitchFamily="34" charset="0"/>
                        </a:rPr>
                        <a:t>) – 663 unit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ctr">
                        <a:lnSpc>
                          <a:spcPct val="107000"/>
                        </a:lnSpc>
                        <a:spcAft>
                          <a:spcPts val="0"/>
                        </a:spcAft>
                      </a:pPr>
                      <a:r>
                        <a:rPr lang="en-MY" sz="1100" b="1"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36 </a:t>
                      </a:r>
                      <a:r>
                        <a:rPr lang="en-MY" sz="1100" b="1" dirty="0" err="1" smtClean="0">
                          <a:solidFill>
                            <a:schemeClr val="bg1"/>
                          </a:solidFill>
                          <a:effectLst/>
                          <a:latin typeface="Arial" panose="020B0604020202020204" pitchFamily="34" charset="0"/>
                          <a:ea typeface="Calibri" panose="020F0502020204030204" pitchFamily="34" charset="0"/>
                          <a:cs typeface="Arial" panose="020B0604020202020204" pitchFamily="34" charset="0"/>
                        </a:rPr>
                        <a:t>bulan</a:t>
                      </a:r>
                      <a:r>
                        <a:rPr lang="en-MY" sz="1100" b="1"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 + 4 </a:t>
                      </a:r>
                      <a:r>
                        <a:rPr lang="en-MY" sz="1100" b="1" dirty="0" err="1" smtClean="0">
                          <a:solidFill>
                            <a:schemeClr val="bg1"/>
                          </a:solidFill>
                          <a:effectLst/>
                          <a:latin typeface="Arial" panose="020B0604020202020204" pitchFamily="34" charset="0"/>
                          <a:ea typeface="Calibri" panose="020F0502020204030204" pitchFamily="34" charset="0"/>
                          <a:cs typeface="Arial" panose="020B0604020202020204" pitchFamily="34" charset="0"/>
                        </a:rPr>
                        <a:t>bulan</a:t>
                      </a: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b="1"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353">
                <a:tc>
                  <a:txBody>
                    <a:bodyPr/>
                    <a:lstStyle/>
                    <a:p>
                      <a:pPr algn="ctr">
                        <a:lnSpc>
                          <a:spcPct val="107000"/>
                        </a:lnSpc>
                        <a:spcAft>
                          <a:spcPts val="0"/>
                        </a:spcAft>
                      </a:pPr>
                      <a:r>
                        <a:rPr lang="en-MY" sz="1250" dirty="0">
                          <a:effectLst/>
                          <a:latin typeface="Arial" panose="020B0604020202020204" pitchFamily="34" charset="0"/>
                          <a:ea typeface="Calibri" panose="020F0502020204030204" pitchFamily="34" charset="0"/>
                          <a:cs typeface="Arial" panose="020B0604020202020204" pitchFamily="34" charset="0"/>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dirty="0" smtClean="0">
                          <a:effectLst/>
                          <a:latin typeface="Arial" panose="020B0604020202020204" pitchFamily="34" charset="0"/>
                          <a:ea typeface="Calibri" panose="020F0502020204030204" pitchFamily="34" charset="0"/>
                          <a:cs typeface="Arial" panose="020B0604020202020204" pitchFamily="34" charset="0"/>
                        </a:rPr>
                        <a:t>XXX.T/2009(4</a:t>
                      </a:r>
                      <a:r>
                        <a:rPr lang="en-MY" sz="1250" dirty="0">
                          <a:effectLst/>
                          <a:latin typeface="Arial" panose="020B0604020202020204" pitchFamily="34" charset="0"/>
                          <a:ea typeface="Calibri" panose="020F0502020204030204" pitchFamily="34" charset="0"/>
                          <a:cs typeface="Arial" panose="020B0604020202020204" pitchFamily="34" charset="0"/>
                        </a:rPr>
                        <a:t>) – </a:t>
                      </a:r>
                      <a:r>
                        <a:rPr lang="en-MY" sz="1250" dirty="0" smtClean="0">
                          <a:effectLst/>
                          <a:latin typeface="Arial" panose="020B0604020202020204" pitchFamily="34" charset="0"/>
                          <a:ea typeface="Calibri" panose="020F0502020204030204" pitchFamily="34" charset="0"/>
                          <a:cs typeface="Arial" panose="020B0604020202020204" pitchFamily="34" charset="0"/>
                        </a:rPr>
                        <a:t>556 </a:t>
                      </a:r>
                      <a:r>
                        <a:rPr lang="en-MY" sz="1250" dirty="0">
                          <a:effectLst/>
                          <a:latin typeface="Arial" panose="020B0604020202020204" pitchFamily="34" charset="0"/>
                          <a:ea typeface="Calibri" panose="020F0502020204030204" pitchFamily="34" charset="0"/>
                          <a:cs typeface="Arial" panose="020B0604020202020204" pitchFamily="34" charset="0"/>
                        </a:rPr>
                        <a:t>unit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ctr">
                        <a:lnSpc>
                          <a:spcPct val="107000"/>
                        </a:lnSpc>
                        <a:spcAft>
                          <a:spcPts val="0"/>
                        </a:spcAft>
                      </a:pPr>
                      <a:r>
                        <a:rPr lang="en-MY" sz="1100" b="1"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36 </a:t>
                      </a:r>
                      <a:r>
                        <a:rPr lang="en-MY" sz="1100" b="1" dirty="0" err="1" smtClean="0">
                          <a:solidFill>
                            <a:schemeClr val="bg1"/>
                          </a:solidFill>
                          <a:effectLst/>
                          <a:latin typeface="Arial" panose="020B0604020202020204" pitchFamily="34" charset="0"/>
                          <a:ea typeface="Calibri" panose="020F0502020204030204" pitchFamily="34" charset="0"/>
                          <a:cs typeface="Arial" panose="020B0604020202020204" pitchFamily="34" charset="0"/>
                        </a:rPr>
                        <a:t>bulan</a:t>
                      </a: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b="1"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6024">
                <a:tc>
                  <a:txBody>
                    <a:bodyPr/>
                    <a:lstStyle/>
                    <a:p>
                      <a:pPr algn="ctr">
                        <a:lnSpc>
                          <a:spcPct val="107000"/>
                        </a:lnSpc>
                        <a:spcAft>
                          <a:spcPts val="0"/>
                        </a:spcAft>
                      </a:pPr>
                      <a:r>
                        <a:rPr lang="en-MY" sz="1250" dirty="0">
                          <a:effectLst/>
                          <a:latin typeface="Arial" panose="020B0604020202020204" pitchFamily="34" charset="0"/>
                          <a:ea typeface="Calibri" panose="020F0502020204030204" pitchFamily="34" charset="0"/>
                          <a:cs typeface="Arial" panose="020B0604020202020204" pitchFamily="34" charset="0"/>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dirty="0" smtClean="0">
                          <a:effectLst/>
                          <a:latin typeface="Arial" panose="020B0604020202020204" pitchFamily="34" charset="0"/>
                          <a:ea typeface="Calibri" panose="020F0502020204030204" pitchFamily="34" charset="0"/>
                          <a:cs typeface="Arial" panose="020B0604020202020204" pitchFamily="34" charset="0"/>
                        </a:rPr>
                        <a:t>XXX.T/2010(1</a:t>
                      </a:r>
                      <a:r>
                        <a:rPr lang="en-MY" sz="1250" dirty="0">
                          <a:effectLst/>
                          <a:latin typeface="Arial" panose="020B0604020202020204" pitchFamily="34" charset="0"/>
                          <a:ea typeface="Calibri" panose="020F0502020204030204" pitchFamily="34" charset="0"/>
                          <a:cs typeface="Arial" panose="020B0604020202020204" pitchFamily="34" charset="0"/>
                        </a:rPr>
                        <a:t>) –127 unit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4">
                  <a:txBody>
                    <a:bodyPr/>
                    <a:lstStyle/>
                    <a:p>
                      <a:pPr algn="ctr">
                        <a:lnSpc>
                          <a:spcPct val="107000"/>
                        </a:lnSpc>
                        <a:spcAft>
                          <a:spcPts val="0"/>
                        </a:spcAft>
                      </a:pPr>
                      <a:r>
                        <a:rPr lang="en-MY" sz="1100" b="1"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MY" sz="1100" b="1"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36 </a:t>
                      </a:r>
                      <a:r>
                        <a:rPr lang="en-MY" sz="1100" b="1" dirty="0" err="1" smtClean="0">
                          <a:solidFill>
                            <a:schemeClr val="bg1"/>
                          </a:solidFill>
                          <a:effectLst/>
                          <a:latin typeface="Arial" panose="020B0604020202020204" pitchFamily="34" charset="0"/>
                          <a:ea typeface="Calibri" panose="020F0502020204030204" pitchFamily="34" charset="0"/>
                          <a:cs typeface="Arial" panose="020B0604020202020204" pitchFamily="34" charset="0"/>
                        </a:rPr>
                        <a:t>bulan</a:t>
                      </a:r>
                      <a:r>
                        <a:rPr lang="en-MY" sz="1100" b="1"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 + </a:t>
                      </a:r>
                      <a:r>
                        <a:rPr lang="en-MY" sz="1100" b="1" baseline="0"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2 </a:t>
                      </a:r>
                      <a:r>
                        <a:rPr lang="en-MY" sz="1100" b="1" baseline="0" dirty="0" err="1" smtClean="0">
                          <a:solidFill>
                            <a:schemeClr val="bg1"/>
                          </a:solidFill>
                          <a:effectLst/>
                          <a:latin typeface="Arial" panose="020B0604020202020204" pitchFamily="34" charset="0"/>
                          <a:ea typeface="Calibri" panose="020F0502020204030204" pitchFamily="34" charset="0"/>
                          <a:cs typeface="Arial" panose="020B0604020202020204" pitchFamily="34" charset="0"/>
                        </a:rPr>
                        <a:t>bulan</a:t>
                      </a:r>
                      <a:r>
                        <a:rPr lang="en-MY" sz="1100" b="1" baseline="0"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 extension</a:t>
                      </a:r>
                      <a:endParaRPr lang="en-MY" sz="1100" b="1"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6024">
                <a:tc>
                  <a:txBody>
                    <a:bodyPr/>
                    <a:lstStyle/>
                    <a:p>
                      <a:pPr algn="ctr">
                        <a:lnSpc>
                          <a:spcPct val="107000"/>
                        </a:lnSpc>
                        <a:spcAft>
                          <a:spcPts val="0"/>
                        </a:spcAft>
                      </a:pPr>
                      <a:r>
                        <a:rPr lang="en-MY" sz="1250" dirty="0">
                          <a:effectLst/>
                          <a:latin typeface="Arial" panose="020B0604020202020204" pitchFamily="34" charset="0"/>
                          <a:ea typeface="Calibri" panose="020F0502020204030204" pitchFamily="34" charset="0"/>
                          <a:cs typeface="Arial" panose="020B0604020202020204" pitchFamily="34" charset="0"/>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dirty="0" smtClean="0">
                          <a:effectLst/>
                          <a:latin typeface="Arial" panose="020B0604020202020204" pitchFamily="34" charset="0"/>
                          <a:ea typeface="Calibri" panose="020F0502020204030204" pitchFamily="34" charset="0"/>
                          <a:cs typeface="Arial" panose="020B0604020202020204" pitchFamily="34" charset="0"/>
                        </a:rPr>
                        <a:t>XXX– </a:t>
                      </a:r>
                      <a:r>
                        <a:rPr lang="en-MY" sz="1250" dirty="0">
                          <a:effectLst/>
                          <a:latin typeface="Arial" panose="020B0604020202020204" pitchFamily="34" charset="0"/>
                          <a:ea typeface="Calibri" panose="020F0502020204030204" pitchFamily="34" charset="0"/>
                          <a:cs typeface="Arial" panose="020B0604020202020204" pitchFamily="34" charset="0"/>
                        </a:rPr>
                        <a:t>90 unit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ctr">
                        <a:lnSpc>
                          <a:spcPct val="107000"/>
                        </a:lnSpc>
                        <a:spcAft>
                          <a:spcPts val="0"/>
                        </a:spcAft>
                      </a:pPr>
                      <a:r>
                        <a:rPr lang="en-MY" sz="1100" b="1" smtClean="0">
                          <a:solidFill>
                            <a:schemeClr val="bg1"/>
                          </a:solidFill>
                          <a:effectLst/>
                          <a:latin typeface="Arial" panose="020B0604020202020204" pitchFamily="34" charset="0"/>
                          <a:ea typeface="Calibri" panose="020F0502020204030204" pitchFamily="34" charset="0"/>
                          <a:cs typeface="Arial" panose="020B0604020202020204" pitchFamily="34" charset="0"/>
                        </a:rPr>
                        <a:t>36 bulan </a:t>
                      </a:r>
                      <a:endParaRPr lang="en-MY" sz="1100" b="1"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8329">
                <a:tc>
                  <a:txBody>
                    <a:bodyPr/>
                    <a:lstStyle/>
                    <a:p>
                      <a:pPr algn="ctr">
                        <a:lnSpc>
                          <a:spcPct val="107000"/>
                        </a:lnSpc>
                        <a:spcAft>
                          <a:spcPts val="0"/>
                        </a:spcAft>
                      </a:pPr>
                      <a:r>
                        <a:rPr lang="en-MY" sz="1250" dirty="0">
                          <a:effectLst/>
                          <a:latin typeface="Arial" panose="020B0604020202020204" pitchFamily="34" charset="0"/>
                          <a:ea typeface="Calibri" panose="020F0502020204030204" pitchFamily="34" charset="0"/>
                          <a:cs typeface="Arial" panose="020B0604020202020204" pitchFamily="34" charset="0"/>
                        </a:rPr>
                        <a:t>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dirty="0" smtClean="0">
                          <a:effectLst/>
                          <a:latin typeface="Arial" panose="020B0604020202020204" pitchFamily="34" charset="0"/>
                          <a:ea typeface="Calibri" panose="020F0502020204030204" pitchFamily="34" charset="0"/>
                          <a:cs typeface="Arial" panose="020B0604020202020204" pitchFamily="34" charset="0"/>
                        </a:rPr>
                        <a:t>XXX </a:t>
                      </a:r>
                      <a:r>
                        <a:rPr lang="en-MY" sz="1250" dirty="0">
                          <a:effectLst/>
                          <a:latin typeface="Arial" panose="020B0604020202020204" pitchFamily="34" charset="0"/>
                          <a:ea typeface="Calibri" panose="020F0502020204030204" pitchFamily="34" charset="0"/>
                          <a:cs typeface="Arial" panose="020B0604020202020204" pitchFamily="34" charset="0"/>
                        </a:rPr>
                        <a:t>– 1322 unit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ctr">
                        <a:lnSpc>
                          <a:spcPct val="107000"/>
                        </a:lnSpc>
                        <a:spcAft>
                          <a:spcPts val="0"/>
                        </a:spcAft>
                      </a:pPr>
                      <a:r>
                        <a:rPr lang="en-MY" sz="1100" b="1"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36 </a:t>
                      </a:r>
                      <a:r>
                        <a:rPr lang="en-MY" sz="1100" b="1" dirty="0" err="1" smtClean="0">
                          <a:solidFill>
                            <a:schemeClr val="bg1"/>
                          </a:solidFill>
                          <a:effectLst/>
                          <a:latin typeface="Arial" panose="020B0604020202020204" pitchFamily="34" charset="0"/>
                          <a:ea typeface="Calibri" panose="020F0502020204030204" pitchFamily="34" charset="0"/>
                          <a:cs typeface="Arial" panose="020B0604020202020204" pitchFamily="34" charset="0"/>
                        </a:rPr>
                        <a:t>bulan</a:t>
                      </a:r>
                      <a:r>
                        <a:rPr lang="en-MY" sz="1100" b="1"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 </a:t>
                      </a:r>
                      <a:endParaRPr lang="en-MY" sz="1100" b="1"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6024">
                <a:tc>
                  <a:txBody>
                    <a:bodyPr/>
                    <a:lstStyle/>
                    <a:p>
                      <a:pPr algn="ctr">
                        <a:lnSpc>
                          <a:spcPct val="107000"/>
                        </a:lnSpc>
                        <a:spcAft>
                          <a:spcPts val="0"/>
                        </a:spcAft>
                      </a:pPr>
                      <a:r>
                        <a:rPr lang="en-MY" sz="1250" dirty="0">
                          <a:effectLst/>
                          <a:latin typeface="Arial" panose="020B0604020202020204" pitchFamily="34" charset="0"/>
                          <a:ea typeface="Calibri" panose="020F0502020204030204" pitchFamily="34" charset="0"/>
                          <a:cs typeface="Arial" panose="020B0604020202020204" pitchFamily="34" charset="0"/>
                        </a:rPr>
                        <a:t>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dirty="0" smtClean="0">
                          <a:effectLst/>
                          <a:latin typeface="Arial" panose="020B0604020202020204" pitchFamily="34" charset="0"/>
                          <a:ea typeface="Calibri" panose="020F0502020204030204" pitchFamily="34" charset="0"/>
                          <a:cs typeface="Arial" panose="020B0604020202020204" pitchFamily="34" charset="0"/>
                        </a:rPr>
                        <a:t>XXX.T/2011(12</a:t>
                      </a:r>
                      <a:r>
                        <a:rPr lang="en-MY" sz="1250" dirty="0">
                          <a:effectLst/>
                          <a:latin typeface="Arial" panose="020B0604020202020204" pitchFamily="34" charset="0"/>
                          <a:ea typeface="Calibri" panose="020F0502020204030204" pitchFamily="34" charset="0"/>
                          <a:cs typeface="Arial" panose="020B0604020202020204" pitchFamily="34" charset="0"/>
                        </a:rPr>
                        <a:t>) – 146 unit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ctr">
                        <a:lnSpc>
                          <a:spcPct val="107000"/>
                        </a:lnSpc>
                        <a:spcAft>
                          <a:spcPts val="0"/>
                        </a:spcAft>
                      </a:pPr>
                      <a:r>
                        <a:rPr lang="en-MY" sz="1100" b="1"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MY" sz="1100" b="1"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36 </a:t>
                      </a:r>
                      <a:r>
                        <a:rPr lang="en-MY" sz="1100" b="1" dirty="0" err="1" smtClean="0">
                          <a:solidFill>
                            <a:schemeClr val="bg1"/>
                          </a:solidFill>
                          <a:effectLst/>
                          <a:latin typeface="Arial" panose="020B0604020202020204" pitchFamily="34" charset="0"/>
                          <a:ea typeface="Calibri" panose="020F0502020204030204" pitchFamily="34" charset="0"/>
                          <a:cs typeface="Arial" panose="020B0604020202020204" pitchFamily="34" charset="0"/>
                        </a:rPr>
                        <a:t>bulan</a:t>
                      </a:r>
                      <a:r>
                        <a:rPr lang="en-MY" sz="1100" b="1"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 </a:t>
                      </a:r>
                      <a:endParaRPr lang="en-MY" sz="1100" b="1"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gn="ct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nSpc>
                          <a:spcPct val="107000"/>
                        </a:lnSpc>
                        <a:spcAft>
                          <a:spcPts val="0"/>
                        </a:spcAft>
                      </a:pPr>
                      <a:r>
                        <a:rPr lang="en-MY" sz="1100" b="1">
                          <a:solidFill>
                            <a:schemeClr val="bg1"/>
                          </a:solidFill>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solidFill>
                            <a:schemeClr val="bg1"/>
                          </a:solidFill>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6024">
                <a:tc>
                  <a:txBody>
                    <a:bodyPr/>
                    <a:lstStyle/>
                    <a:p>
                      <a:pPr algn="ctr">
                        <a:lnSpc>
                          <a:spcPct val="107000"/>
                        </a:lnSpc>
                        <a:spcAft>
                          <a:spcPts val="0"/>
                        </a:spcAft>
                      </a:pPr>
                      <a:r>
                        <a:rPr lang="en-MY" sz="1250" dirty="0">
                          <a:effectLst/>
                          <a:latin typeface="Arial" panose="020B0604020202020204" pitchFamily="34" charset="0"/>
                          <a:ea typeface="Calibri" panose="020F0502020204030204" pitchFamily="34" charset="0"/>
                          <a:cs typeface="Arial" panose="020B0604020202020204" pitchFamily="34" charset="0"/>
                        </a:rPr>
                        <a:t>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dirty="0" smtClean="0">
                          <a:effectLst/>
                          <a:latin typeface="Arial" panose="020B0604020202020204" pitchFamily="34" charset="0"/>
                          <a:ea typeface="Calibri" panose="020F0502020204030204" pitchFamily="34" charset="0"/>
                          <a:cs typeface="Arial" panose="020B0604020202020204" pitchFamily="34" charset="0"/>
                        </a:rPr>
                        <a:t>XXX.T/2012(2</a:t>
                      </a:r>
                      <a:r>
                        <a:rPr lang="en-MY" sz="1250" dirty="0">
                          <a:effectLst/>
                          <a:latin typeface="Arial" panose="020B0604020202020204" pitchFamily="34" charset="0"/>
                          <a:ea typeface="Calibri" panose="020F0502020204030204" pitchFamily="34" charset="0"/>
                          <a:cs typeface="Arial" panose="020B0604020202020204" pitchFamily="34" charset="0"/>
                        </a:rPr>
                        <a:t>) – 889 </a:t>
                      </a:r>
                      <a:r>
                        <a:rPr lang="en-MY" sz="1250" dirty="0" smtClean="0">
                          <a:effectLst/>
                          <a:latin typeface="Arial" panose="020B0604020202020204" pitchFamily="34" charset="0"/>
                          <a:ea typeface="Calibri" panose="020F0502020204030204" pitchFamily="34" charset="0"/>
                          <a:cs typeface="Arial" panose="020B0604020202020204" pitchFamily="34" charset="0"/>
                        </a:rPr>
                        <a:t>unit</a:t>
                      </a:r>
                      <a:endParaRPr lang="en-MY" sz="125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MY" sz="1100" b="1"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36 </a:t>
                      </a:r>
                      <a:r>
                        <a:rPr lang="en-MY" sz="1100" b="1" dirty="0" err="1" smtClean="0">
                          <a:solidFill>
                            <a:schemeClr val="bg1"/>
                          </a:solidFill>
                          <a:effectLst/>
                          <a:latin typeface="Arial" panose="020B0604020202020204" pitchFamily="34" charset="0"/>
                          <a:ea typeface="Calibri" panose="020F0502020204030204" pitchFamily="34" charset="0"/>
                          <a:cs typeface="Arial" panose="020B0604020202020204" pitchFamily="34" charset="0"/>
                        </a:rPr>
                        <a:t>bulan</a:t>
                      </a:r>
                      <a:r>
                        <a:rPr lang="en-MY" sz="1100" b="1"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 + 13</a:t>
                      </a:r>
                      <a:r>
                        <a:rPr lang="en-MY" sz="1100" b="1" baseline="0"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MY" sz="1100" b="1" baseline="0" dirty="0" err="1" smtClean="0">
                          <a:solidFill>
                            <a:schemeClr val="bg1"/>
                          </a:solidFill>
                          <a:effectLst/>
                          <a:latin typeface="Arial" panose="020B0604020202020204" pitchFamily="34" charset="0"/>
                          <a:ea typeface="Calibri" panose="020F0502020204030204" pitchFamily="34" charset="0"/>
                          <a:cs typeface="Arial" panose="020B0604020202020204" pitchFamily="34" charset="0"/>
                        </a:rPr>
                        <a:t>bulan</a:t>
                      </a:r>
                      <a:r>
                        <a:rPr lang="en-MY" sz="1100" b="1" baseline="0"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 extension</a:t>
                      </a:r>
                      <a:endParaRPr lang="en-MY" sz="1100" b="1"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7273">
                <a:tc>
                  <a:txBody>
                    <a:bodyPr/>
                    <a:lstStyle/>
                    <a:p>
                      <a:pPr algn="ctr">
                        <a:lnSpc>
                          <a:spcPct val="107000"/>
                        </a:lnSpc>
                        <a:spcAft>
                          <a:spcPts val="0"/>
                        </a:spcAft>
                      </a:pPr>
                      <a:r>
                        <a:rPr lang="en-MY" sz="1250">
                          <a:effectLst/>
                          <a:latin typeface="Arial" panose="020B0604020202020204" pitchFamily="34" charset="0"/>
                          <a:ea typeface="Calibri" panose="020F0502020204030204" pitchFamily="34" charset="0"/>
                          <a:cs typeface="Arial" panose="020B0604020202020204" pitchFamily="34" charset="0"/>
                        </a:rPr>
                        <a:t>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dirty="0" smtClean="0">
                          <a:effectLst/>
                          <a:latin typeface="Arial" panose="020B0604020202020204" pitchFamily="34" charset="0"/>
                          <a:ea typeface="Calibri" panose="020F0502020204030204" pitchFamily="34" charset="0"/>
                          <a:cs typeface="Arial" panose="020B0604020202020204" pitchFamily="34" charset="0"/>
                        </a:rPr>
                        <a:t>XXX.T/2012(4</a:t>
                      </a:r>
                      <a:r>
                        <a:rPr lang="en-MY" sz="1250" dirty="0">
                          <a:effectLst/>
                          <a:latin typeface="Arial" panose="020B0604020202020204" pitchFamily="34" charset="0"/>
                          <a:ea typeface="Calibri" panose="020F0502020204030204" pitchFamily="34" charset="0"/>
                          <a:cs typeface="Arial" panose="020B0604020202020204" pitchFamily="34" charset="0"/>
                        </a:rPr>
                        <a:t>) – 186 unit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MY" sz="1100" b="1"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36 </a:t>
                      </a:r>
                      <a:r>
                        <a:rPr lang="en-MY" sz="1100" b="1" dirty="0" err="1" smtClean="0">
                          <a:solidFill>
                            <a:schemeClr val="bg1"/>
                          </a:solidFill>
                          <a:effectLst/>
                          <a:latin typeface="Arial" panose="020B0604020202020204" pitchFamily="34" charset="0"/>
                          <a:ea typeface="Calibri" panose="020F0502020204030204" pitchFamily="34" charset="0"/>
                          <a:cs typeface="Arial" panose="020B0604020202020204" pitchFamily="34" charset="0"/>
                        </a:rPr>
                        <a:t>bulan</a:t>
                      </a:r>
                      <a:r>
                        <a:rPr lang="en-MY" sz="1100" b="1"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 + 13</a:t>
                      </a:r>
                      <a:r>
                        <a:rPr lang="en-MY" sz="1100" b="1" baseline="0"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MY" sz="1100" b="1" baseline="0" dirty="0" err="1" smtClean="0">
                          <a:solidFill>
                            <a:schemeClr val="bg1"/>
                          </a:solidFill>
                          <a:effectLst/>
                          <a:latin typeface="Arial" panose="020B0604020202020204" pitchFamily="34" charset="0"/>
                          <a:ea typeface="Calibri" panose="020F0502020204030204" pitchFamily="34" charset="0"/>
                          <a:cs typeface="Arial" panose="020B0604020202020204" pitchFamily="34" charset="0"/>
                        </a:rPr>
                        <a:t>bulan</a:t>
                      </a:r>
                      <a:r>
                        <a:rPr lang="en-MY" sz="1100" b="1" baseline="0"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 extension</a:t>
                      </a:r>
                      <a:endParaRPr lang="en-MY" sz="1100" b="1"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4016">
                <a:tc>
                  <a:txBody>
                    <a:bodyPr/>
                    <a:lstStyle/>
                    <a:p>
                      <a:pPr algn="ctr">
                        <a:lnSpc>
                          <a:spcPct val="107000"/>
                        </a:lnSpc>
                        <a:spcAft>
                          <a:spcPts val="0"/>
                        </a:spcAft>
                      </a:pPr>
                      <a:r>
                        <a:rPr lang="en-MY" sz="1250" dirty="0">
                          <a:effectLst/>
                          <a:latin typeface="Arial" panose="020B0604020202020204" pitchFamily="34" charset="0"/>
                          <a:ea typeface="Calibri" panose="020F0502020204030204" pitchFamily="34" charset="0"/>
                          <a:cs typeface="Arial" panose="020B0604020202020204" pitchFamily="34" charset="0"/>
                        </a:rPr>
                        <a:t>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dirty="0" smtClean="0">
                          <a:effectLst/>
                          <a:latin typeface="Arial" panose="020B0604020202020204" pitchFamily="34" charset="0"/>
                          <a:ea typeface="Calibri" panose="020F0502020204030204" pitchFamily="34" charset="0"/>
                          <a:cs typeface="Arial" panose="020B0604020202020204" pitchFamily="34" charset="0"/>
                        </a:rPr>
                        <a:t>XXX.T/2013(7</a:t>
                      </a:r>
                      <a:r>
                        <a:rPr lang="en-MY" sz="1250" dirty="0">
                          <a:effectLst/>
                          <a:latin typeface="Arial" panose="020B0604020202020204" pitchFamily="34" charset="0"/>
                          <a:ea typeface="Calibri" panose="020F0502020204030204" pitchFamily="34" charset="0"/>
                          <a:cs typeface="Arial" panose="020B0604020202020204" pitchFamily="34" charset="0"/>
                        </a:rPr>
                        <a:t>) – 62 unit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MY" sz="1100" b="1"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36 </a:t>
                      </a:r>
                      <a:r>
                        <a:rPr lang="en-MY" sz="1100" b="1" dirty="0" err="1" smtClean="0">
                          <a:solidFill>
                            <a:schemeClr val="bg1"/>
                          </a:solidFill>
                          <a:effectLst/>
                          <a:latin typeface="Arial" panose="020B0604020202020204" pitchFamily="34" charset="0"/>
                          <a:ea typeface="Calibri" panose="020F0502020204030204" pitchFamily="34" charset="0"/>
                          <a:cs typeface="Arial" panose="020B0604020202020204" pitchFamily="34" charset="0"/>
                        </a:rPr>
                        <a:t>bulan</a:t>
                      </a:r>
                      <a:r>
                        <a:rPr lang="en-MY" sz="1100" b="1"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 + 9</a:t>
                      </a:r>
                      <a:r>
                        <a:rPr lang="en-MY" sz="1100" b="1" baseline="0"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MY" sz="1100" b="1" baseline="0" dirty="0" err="1" smtClean="0">
                          <a:solidFill>
                            <a:schemeClr val="bg1"/>
                          </a:solidFill>
                          <a:effectLst/>
                          <a:latin typeface="Arial" panose="020B0604020202020204" pitchFamily="34" charset="0"/>
                          <a:ea typeface="Calibri" panose="020F0502020204030204" pitchFamily="34" charset="0"/>
                          <a:cs typeface="Arial" panose="020B0604020202020204" pitchFamily="34" charset="0"/>
                        </a:rPr>
                        <a:t>bulan</a:t>
                      </a:r>
                      <a:r>
                        <a:rPr lang="en-MY" sz="1100" b="1" baseline="0"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 extension</a:t>
                      </a:r>
                      <a:endParaRPr lang="en-MY" sz="1100" b="1"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652">
                <a:tc>
                  <a:txBody>
                    <a:bodyPr/>
                    <a:lstStyle/>
                    <a:p>
                      <a:pPr algn="ctr">
                        <a:lnSpc>
                          <a:spcPct val="107000"/>
                        </a:lnSpc>
                        <a:spcAft>
                          <a:spcPts val="0"/>
                        </a:spcAft>
                      </a:pPr>
                      <a:r>
                        <a:rPr lang="en-MY" sz="1250" dirty="0">
                          <a:effectLst/>
                          <a:latin typeface="Arial" panose="020B0604020202020204" pitchFamily="34" charset="0"/>
                          <a:ea typeface="Calibri" panose="020F0502020204030204" pitchFamily="34" charset="0"/>
                          <a:cs typeface="Arial" panose="020B0604020202020204" pitchFamily="34" charset="0"/>
                        </a:rPr>
                        <a:t>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dirty="0" smtClean="0">
                          <a:effectLst/>
                          <a:latin typeface="Arial" panose="020B0604020202020204" pitchFamily="34" charset="0"/>
                          <a:ea typeface="Calibri" panose="020F0502020204030204" pitchFamily="34" charset="0"/>
                          <a:cs typeface="Arial" panose="020B0604020202020204" pitchFamily="34" charset="0"/>
                        </a:rPr>
                        <a:t>XXX.T/2013(8</a:t>
                      </a:r>
                      <a:r>
                        <a:rPr lang="en-MY" sz="1250" dirty="0">
                          <a:effectLst/>
                          <a:latin typeface="Arial" panose="020B0604020202020204" pitchFamily="34" charset="0"/>
                          <a:ea typeface="Calibri" panose="020F0502020204030204" pitchFamily="34" charset="0"/>
                          <a:cs typeface="Arial" panose="020B0604020202020204" pitchFamily="34" charset="0"/>
                        </a:rPr>
                        <a:t>) – 229 unit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MY" sz="1100" b="1"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36 </a:t>
                      </a:r>
                      <a:r>
                        <a:rPr lang="en-MY" sz="1100" b="1" dirty="0" err="1" smtClean="0">
                          <a:solidFill>
                            <a:schemeClr val="bg1"/>
                          </a:solidFill>
                          <a:effectLst/>
                          <a:latin typeface="Arial" panose="020B0604020202020204" pitchFamily="34" charset="0"/>
                          <a:ea typeface="Calibri" panose="020F0502020204030204" pitchFamily="34" charset="0"/>
                          <a:cs typeface="Arial" panose="020B0604020202020204" pitchFamily="34" charset="0"/>
                        </a:rPr>
                        <a:t>bulan</a:t>
                      </a:r>
                      <a:r>
                        <a:rPr lang="en-MY" sz="1100" b="1"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 + 6</a:t>
                      </a:r>
                      <a:r>
                        <a:rPr lang="en-MY" sz="1100" b="1" baseline="0"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MY" sz="1100" b="1" baseline="0" dirty="0" err="1" smtClean="0">
                          <a:solidFill>
                            <a:schemeClr val="bg1"/>
                          </a:solidFill>
                          <a:effectLst/>
                          <a:latin typeface="Arial" panose="020B0604020202020204" pitchFamily="34" charset="0"/>
                          <a:ea typeface="Calibri" panose="020F0502020204030204" pitchFamily="34" charset="0"/>
                          <a:cs typeface="Arial" panose="020B0604020202020204" pitchFamily="34" charset="0"/>
                        </a:rPr>
                        <a:t>bulan</a:t>
                      </a:r>
                      <a:r>
                        <a:rPr lang="en-MY" sz="1100" b="1" baseline="0" dirty="0" smtClean="0">
                          <a:solidFill>
                            <a:schemeClr val="bg1"/>
                          </a:solidFill>
                          <a:effectLst/>
                          <a:latin typeface="Arial" panose="020B0604020202020204" pitchFamily="34" charset="0"/>
                          <a:ea typeface="Calibri" panose="020F0502020204030204" pitchFamily="34" charset="0"/>
                          <a:cs typeface="Arial" panose="020B0604020202020204" pitchFamily="34" charset="0"/>
                        </a:rPr>
                        <a:t> extension</a:t>
                      </a:r>
                      <a:endParaRPr lang="en-MY" sz="1100" b="1"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4746">
                <a:tc>
                  <a:txBody>
                    <a:bodyPr/>
                    <a:lstStyle/>
                    <a:p>
                      <a:pPr algn="ctr">
                        <a:lnSpc>
                          <a:spcPct val="107000"/>
                        </a:lnSpc>
                        <a:spcAft>
                          <a:spcPts val="0"/>
                        </a:spcAft>
                      </a:pPr>
                      <a:r>
                        <a:rPr lang="en-MY" sz="1250" dirty="0">
                          <a:effectLst/>
                          <a:latin typeface="Arial" panose="020B0604020202020204" pitchFamily="34" charset="0"/>
                          <a:ea typeface="Calibri" panose="020F0502020204030204" pitchFamily="34" charset="0"/>
                          <a:cs typeface="Arial" panose="020B0604020202020204" pitchFamily="34" charset="0"/>
                        </a:rPr>
                        <a:t>11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dirty="0" smtClean="0">
                          <a:effectLst/>
                          <a:latin typeface="Arial" panose="020B0604020202020204" pitchFamily="34" charset="0"/>
                          <a:ea typeface="Calibri" panose="020F0502020204030204" pitchFamily="34" charset="0"/>
                          <a:cs typeface="Arial" panose="020B0604020202020204" pitchFamily="34" charset="0"/>
                        </a:rPr>
                        <a:t>XXX.T/2014(2</a:t>
                      </a:r>
                      <a:r>
                        <a:rPr lang="en-MY" sz="1250" dirty="0">
                          <a:effectLst/>
                          <a:latin typeface="Arial" panose="020B0604020202020204" pitchFamily="34" charset="0"/>
                          <a:ea typeface="Calibri" panose="020F0502020204030204" pitchFamily="34" charset="0"/>
                          <a:cs typeface="Arial" panose="020B0604020202020204" pitchFamily="34" charset="0"/>
                        </a:rPr>
                        <a:t>) – 1508 unit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5">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MY" sz="1100" b="1" dirty="0" smtClean="0">
                          <a:effectLst/>
                          <a:latin typeface="Arial" panose="020B0604020202020204" pitchFamily="34" charset="0"/>
                          <a:ea typeface="Calibri" panose="020F0502020204030204" pitchFamily="34" charset="0"/>
                          <a:cs typeface="Arial" panose="020B0604020202020204" pitchFamily="34" charset="0"/>
                        </a:rPr>
                        <a:t>36 </a:t>
                      </a:r>
                      <a:r>
                        <a:rPr lang="en-MY" sz="1100" b="1" dirty="0" err="1" smtClean="0">
                          <a:effectLst/>
                          <a:latin typeface="Arial" panose="020B0604020202020204" pitchFamily="34" charset="0"/>
                          <a:ea typeface="Calibri" panose="020F0502020204030204" pitchFamily="34" charset="0"/>
                          <a:cs typeface="Arial" panose="020B0604020202020204" pitchFamily="34" charset="0"/>
                        </a:rPr>
                        <a:t>bulan</a:t>
                      </a:r>
                      <a:r>
                        <a:rPr lang="en-MY" sz="1100" b="1" dirty="0" smtClean="0">
                          <a:effectLst/>
                          <a:latin typeface="Arial" panose="020B0604020202020204" pitchFamily="34" charset="0"/>
                          <a:ea typeface="Calibri" panose="020F0502020204030204" pitchFamily="34" charset="0"/>
                          <a:cs typeface="Arial" panose="020B0604020202020204" pitchFamily="34" charset="0"/>
                        </a:rPr>
                        <a:t> + 16</a:t>
                      </a:r>
                      <a:r>
                        <a:rPr lang="en-MY" sz="1100" b="1" baseline="0" dirty="0" smtClean="0">
                          <a:effectLst/>
                          <a:latin typeface="Arial" panose="020B0604020202020204" pitchFamily="34" charset="0"/>
                          <a:ea typeface="Calibri" panose="020F0502020204030204" pitchFamily="34" charset="0"/>
                          <a:cs typeface="Arial" panose="020B0604020202020204" pitchFamily="34" charset="0"/>
                        </a:rPr>
                        <a:t> </a:t>
                      </a:r>
                      <a:r>
                        <a:rPr lang="en-MY" sz="1100" b="1" baseline="0" dirty="0" err="1" smtClean="0">
                          <a:effectLst/>
                          <a:latin typeface="Arial" panose="020B0604020202020204" pitchFamily="34" charset="0"/>
                          <a:ea typeface="Calibri" panose="020F0502020204030204" pitchFamily="34" charset="0"/>
                          <a:cs typeface="Arial" panose="020B0604020202020204" pitchFamily="34" charset="0"/>
                        </a:rPr>
                        <a:t>bulan</a:t>
                      </a:r>
                      <a:r>
                        <a:rPr lang="en-MY" sz="1100" b="1" baseline="0" dirty="0" smtClean="0">
                          <a:effectLst/>
                          <a:latin typeface="Arial" panose="020B0604020202020204" pitchFamily="34" charset="0"/>
                          <a:ea typeface="Calibri" panose="020F0502020204030204" pitchFamily="34" charset="0"/>
                          <a:cs typeface="Arial" panose="020B0604020202020204" pitchFamily="34" charset="0"/>
                        </a:rPr>
                        <a:t> extension</a:t>
                      </a:r>
                      <a:endParaRPr lang="en-MY" sz="1100" b="1"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4746">
                <a:tc>
                  <a:txBody>
                    <a:bodyPr/>
                    <a:lstStyle/>
                    <a:p>
                      <a:pPr algn="ctr">
                        <a:lnSpc>
                          <a:spcPct val="107000"/>
                        </a:lnSpc>
                        <a:spcAft>
                          <a:spcPts val="0"/>
                        </a:spcAft>
                      </a:pPr>
                      <a:r>
                        <a:rPr lang="en-MY" sz="1250" dirty="0">
                          <a:effectLst/>
                          <a:latin typeface="Arial" panose="020B0604020202020204" pitchFamily="34" charset="0"/>
                          <a:ea typeface="Calibri" panose="020F0502020204030204" pitchFamily="34" charset="0"/>
                          <a:cs typeface="Arial" panose="020B0604020202020204" pitchFamily="34" charset="0"/>
                        </a:rPr>
                        <a:t>12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dirty="0" smtClean="0">
                          <a:effectLst/>
                          <a:latin typeface="Arial" panose="020B0604020202020204" pitchFamily="34" charset="0"/>
                          <a:ea typeface="Calibri" panose="020F0502020204030204" pitchFamily="34" charset="0"/>
                          <a:cs typeface="Arial" panose="020B0604020202020204" pitchFamily="34" charset="0"/>
                        </a:rPr>
                        <a:t>XXX.T/2015(10</a:t>
                      </a:r>
                      <a:r>
                        <a:rPr lang="en-MY" sz="1250" dirty="0">
                          <a:effectLst/>
                          <a:latin typeface="Arial" panose="020B0604020202020204" pitchFamily="34" charset="0"/>
                          <a:ea typeface="Calibri" panose="020F0502020204030204" pitchFamily="34" charset="0"/>
                          <a:cs typeface="Arial" panose="020B0604020202020204" pitchFamily="34" charset="0"/>
                        </a:rPr>
                        <a:t>) – 493 unit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6">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MY" sz="1100" b="1" dirty="0">
                          <a:effectLst/>
                          <a:latin typeface="Arial" panose="020B0604020202020204" pitchFamily="34" charset="0"/>
                          <a:ea typeface="Calibri" panose="020F0502020204030204" pitchFamily="34" charset="0"/>
                          <a:cs typeface="Arial" panose="020B0604020202020204" pitchFamily="34" charset="0"/>
                        </a:rPr>
                        <a:t> </a:t>
                      </a:r>
                      <a:r>
                        <a:rPr lang="en-MY" sz="1100" b="1" dirty="0" smtClean="0">
                          <a:effectLst/>
                          <a:latin typeface="Arial" panose="020B0604020202020204" pitchFamily="34" charset="0"/>
                          <a:ea typeface="Calibri" panose="020F0502020204030204" pitchFamily="34" charset="0"/>
                          <a:cs typeface="Arial" panose="020B0604020202020204" pitchFamily="34" charset="0"/>
                        </a:rPr>
                        <a:t>36 </a:t>
                      </a:r>
                      <a:r>
                        <a:rPr lang="en-MY" sz="1100" b="1" dirty="0" err="1" smtClean="0">
                          <a:effectLst/>
                          <a:latin typeface="Arial" panose="020B0604020202020204" pitchFamily="34" charset="0"/>
                          <a:ea typeface="Calibri" panose="020F0502020204030204" pitchFamily="34" charset="0"/>
                          <a:cs typeface="Arial" panose="020B0604020202020204" pitchFamily="34" charset="0"/>
                        </a:rPr>
                        <a:t>bulan</a:t>
                      </a:r>
                      <a:r>
                        <a:rPr lang="en-MY" sz="1100" b="1" dirty="0" smtClean="0">
                          <a:effectLst/>
                          <a:latin typeface="Arial" panose="020B0604020202020204" pitchFamily="34" charset="0"/>
                          <a:ea typeface="Calibri" panose="020F0502020204030204" pitchFamily="34" charset="0"/>
                          <a:cs typeface="Arial" panose="020B0604020202020204" pitchFamily="34" charset="0"/>
                        </a:rPr>
                        <a:t> + 22</a:t>
                      </a:r>
                      <a:r>
                        <a:rPr lang="en-MY" sz="1100" b="1" baseline="0" dirty="0" smtClean="0">
                          <a:effectLst/>
                          <a:latin typeface="Arial" panose="020B0604020202020204" pitchFamily="34" charset="0"/>
                          <a:ea typeface="Calibri" panose="020F0502020204030204" pitchFamily="34" charset="0"/>
                          <a:cs typeface="Arial" panose="020B0604020202020204" pitchFamily="34" charset="0"/>
                        </a:rPr>
                        <a:t> </a:t>
                      </a:r>
                      <a:r>
                        <a:rPr lang="en-MY" sz="1100" b="1" baseline="0" dirty="0" err="1" smtClean="0">
                          <a:effectLst/>
                          <a:latin typeface="Arial" panose="020B0604020202020204" pitchFamily="34" charset="0"/>
                          <a:ea typeface="Calibri" panose="020F0502020204030204" pitchFamily="34" charset="0"/>
                          <a:cs typeface="Arial" panose="020B0604020202020204" pitchFamily="34" charset="0"/>
                        </a:rPr>
                        <a:t>bulan</a:t>
                      </a:r>
                      <a:r>
                        <a:rPr lang="en-MY" sz="1100" b="1" baseline="0" dirty="0" smtClean="0">
                          <a:effectLst/>
                          <a:latin typeface="Arial" panose="020B0604020202020204" pitchFamily="34" charset="0"/>
                          <a:ea typeface="Calibri" panose="020F0502020204030204" pitchFamily="34" charset="0"/>
                          <a:cs typeface="Arial" panose="020B0604020202020204" pitchFamily="34" charset="0"/>
                        </a:rPr>
                        <a:t> extension</a:t>
                      </a:r>
                      <a:endParaRPr lang="en-MY" sz="1100" b="1"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7000"/>
                        </a:lnSpc>
                        <a:spcAft>
                          <a:spcPts val="0"/>
                        </a:spcAft>
                      </a:pPr>
                      <a:r>
                        <a:rPr lang="en-MY" sz="125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4746">
                <a:tc>
                  <a:txBody>
                    <a:bodyPr/>
                    <a:lstStyle/>
                    <a:p>
                      <a:pPr algn="ctr">
                        <a:lnSpc>
                          <a:spcPct val="107000"/>
                        </a:lnSpc>
                        <a:spcAft>
                          <a:spcPts val="0"/>
                        </a:spcAft>
                      </a:pPr>
                      <a:r>
                        <a:rPr lang="en-MY" sz="1250" dirty="0">
                          <a:effectLst/>
                          <a:latin typeface="Arial" panose="020B0604020202020204" pitchFamily="34" charset="0"/>
                          <a:ea typeface="Calibri" panose="020F0502020204030204" pitchFamily="34" charset="0"/>
                          <a:cs typeface="Arial" panose="020B0604020202020204" pitchFamily="34" charset="0"/>
                        </a:rPr>
                        <a:t>13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dirty="0" smtClean="0">
                          <a:effectLst/>
                          <a:latin typeface="Arial" panose="020B0604020202020204" pitchFamily="34" charset="0"/>
                          <a:ea typeface="Calibri" panose="020F0502020204030204" pitchFamily="34" charset="0"/>
                          <a:cs typeface="Arial" panose="020B0604020202020204" pitchFamily="34" charset="0"/>
                        </a:rPr>
                        <a:t>XXX.T/2017(1</a:t>
                      </a:r>
                      <a:r>
                        <a:rPr lang="en-MY" sz="1250" dirty="0">
                          <a:effectLst/>
                          <a:latin typeface="Arial" panose="020B0604020202020204" pitchFamily="34" charset="0"/>
                          <a:ea typeface="Calibri" panose="020F0502020204030204" pitchFamily="34" charset="0"/>
                          <a:cs typeface="Arial" panose="020B0604020202020204" pitchFamily="34" charset="0"/>
                        </a:rPr>
                        <a:t>) – 1440 unit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algn="ct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r>
                        <a:rPr lang="en-MY" sz="1100" b="1" dirty="0" smtClean="0">
                          <a:effectLst/>
                          <a:latin typeface="Arial" panose="020B0604020202020204" pitchFamily="34" charset="0"/>
                          <a:ea typeface="Calibri" panose="020F0502020204030204" pitchFamily="34" charset="0"/>
                          <a:cs typeface="Arial" panose="020B0604020202020204" pitchFamily="34" charset="0"/>
                        </a:rPr>
                        <a:t>48 </a:t>
                      </a:r>
                      <a:r>
                        <a:rPr lang="en-MY" sz="1100" b="1" dirty="0" err="1" smtClean="0">
                          <a:effectLst/>
                          <a:latin typeface="Arial" panose="020B0604020202020204" pitchFamily="34" charset="0"/>
                          <a:ea typeface="Calibri" panose="020F0502020204030204" pitchFamily="34" charset="0"/>
                          <a:cs typeface="Arial" panose="020B0604020202020204" pitchFamily="34" charset="0"/>
                        </a:rPr>
                        <a:t>bulan</a:t>
                      </a:r>
                      <a:endParaRPr lang="en-MY" sz="1100" b="1"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7000"/>
                        </a:lnSpc>
                        <a:spcAft>
                          <a:spcPts val="0"/>
                        </a:spcAft>
                      </a:pPr>
                      <a:r>
                        <a:rPr lang="en-MY" sz="1250"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4746">
                <a:tc>
                  <a:txBody>
                    <a:bodyPr/>
                    <a:lstStyle/>
                    <a:p>
                      <a:pPr algn="ctr">
                        <a:lnSpc>
                          <a:spcPct val="107000"/>
                        </a:lnSpc>
                        <a:spcAft>
                          <a:spcPts val="0"/>
                        </a:spcAft>
                      </a:pPr>
                      <a:r>
                        <a:rPr lang="en-MY" sz="1250" dirty="0">
                          <a:effectLst/>
                          <a:latin typeface="Arial" panose="020B0604020202020204" pitchFamily="34" charset="0"/>
                          <a:ea typeface="Calibri" panose="020F0502020204030204" pitchFamily="34" charset="0"/>
                          <a:cs typeface="Arial" panose="020B0604020202020204" pitchFamily="34" charset="0"/>
                        </a:rPr>
                        <a:t>14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dirty="0" smtClean="0">
                          <a:effectLst/>
                          <a:latin typeface="Arial" panose="020B0604020202020204" pitchFamily="34" charset="0"/>
                          <a:ea typeface="Calibri" panose="020F0502020204030204" pitchFamily="34" charset="0"/>
                          <a:cs typeface="Arial" panose="020B0604020202020204" pitchFamily="34" charset="0"/>
                        </a:rPr>
                        <a:t>XXX.T/2018(1</a:t>
                      </a:r>
                      <a:r>
                        <a:rPr lang="en-MY" sz="1250" dirty="0">
                          <a:effectLst/>
                          <a:latin typeface="Arial" panose="020B0604020202020204" pitchFamily="34" charset="0"/>
                          <a:ea typeface="Calibri" panose="020F0502020204030204" pitchFamily="34" charset="0"/>
                          <a:cs typeface="Arial" panose="020B0604020202020204" pitchFamily="34" charset="0"/>
                        </a:rPr>
                        <a:t>) – 91 unit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25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100" b="1">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algn="ctr">
                        <a:lnSpc>
                          <a:spcPct val="107000"/>
                        </a:lnSpc>
                        <a:spcAft>
                          <a:spcPts val="0"/>
                        </a:spcAft>
                      </a:pPr>
                      <a:r>
                        <a:rPr lang="en-MY" sz="1100" b="1" dirty="0" smtClean="0">
                          <a:effectLst/>
                          <a:latin typeface="Arial" panose="020B0604020202020204" pitchFamily="34" charset="0"/>
                          <a:ea typeface="Calibri" panose="020F0502020204030204" pitchFamily="34" charset="0"/>
                          <a:cs typeface="Arial" panose="020B0604020202020204" pitchFamily="34" charset="0"/>
                        </a:rPr>
                        <a:t>48 </a:t>
                      </a:r>
                      <a:r>
                        <a:rPr lang="en-MY" sz="1100" b="1" dirty="0" err="1" smtClean="0">
                          <a:effectLst/>
                          <a:latin typeface="Arial" panose="020B0604020202020204" pitchFamily="34" charset="0"/>
                          <a:ea typeface="Calibri" panose="020F0502020204030204" pitchFamily="34" charset="0"/>
                          <a:cs typeface="Arial" panose="020B0604020202020204" pitchFamily="34" charset="0"/>
                        </a:rPr>
                        <a:t>bulan</a:t>
                      </a:r>
                      <a:endParaRPr lang="en-MY" sz="1100" b="1"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lnSpc>
                          <a:spcPct val="107000"/>
                        </a:lnSpc>
                        <a:spcAft>
                          <a:spcPts val="0"/>
                        </a:spcAft>
                      </a:pPr>
                      <a:endParaRPr lang="en-MY"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bl>
          </a:graphicData>
        </a:graphic>
      </p:graphicFrame>
      <p:sp>
        <p:nvSpPr>
          <p:cNvPr id="5" name="Rectangle 4"/>
          <p:cNvSpPr/>
          <p:nvPr/>
        </p:nvSpPr>
        <p:spPr>
          <a:xfrm>
            <a:off x="551384" y="6065121"/>
            <a:ext cx="504056" cy="216024"/>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8" name="Rectangle 7"/>
          <p:cNvSpPr/>
          <p:nvPr/>
        </p:nvSpPr>
        <p:spPr>
          <a:xfrm>
            <a:off x="551384" y="6407459"/>
            <a:ext cx="504056" cy="21602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9" name="TextBox 8"/>
          <p:cNvSpPr txBox="1"/>
          <p:nvPr/>
        </p:nvSpPr>
        <p:spPr>
          <a:xfrm>
            <a:off x="1199456" y="6021288"/>
            <a:ext cx="3328155" cy="307777"/>
          </a:xfrm>
          <a:prstGeom prst="rect">
            <a:avLst/>
          </a:prstGeom>
          <a:noFill/>
        </p:spPr>
        <p:txBody>
          <a:bodyPr wrap="none" rtlCol="0">
            <a:spAutoFit/>
          </a:bodyPr>
          <a:lstStyle/>
          <a:p>
            <a:r>
              <a:rPr lang="en-MY" sz="1400" dirty="0" err="1" smtClean="0">
                <a:latin typeface="Arial" panose="020B0604020202020204" pitchFamily="34" charset="0"/>
                <a:cs typeface="Arial" panose="020B0604020202020204" pitchFamily="34" charset="0"/>
              </a:rPr>
              <a:t>Perkhidmatan</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sewaan</a:t>
            </a:r>
            <a:r>
              <a:rPr lang="en-MY" sz="1400" dirty="0" smtClean="0">
                <a:latin typeface="Arial" panose="020B0604020202020204" pitchFamily="34" charset="0"/>
                <a:cs typeface="Arial" panose="020B0604020202020204" pitchFamily="34" charset="0"/>
              </a:rPr>
              <a:t> yang </a:t>
            </a:r>
            <a:r>
              <a:rPr lang="en-MY" sz="1400" dirty="0" err="1" smtClean="0">
                <a:latin typeface="Arial" panose="020B0604020202020204" pitchFamily="34" charset="0"/>
                <a:cs typeface="Arial" panose="020B0604020202020204" pitchFamily="34" charset="0"/>
              </a:rPr>
              <a:t>telah</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tamat</a:t>
            </a:r>
            <a:endParaRPr lang="en-MY" sz="1400" dirty="0">
              <a:latin typeface="Arial" panose="020B0604020202020204" pitchFamily="34" charset="0"/>
              <a:cs typeface="Arial" panose="020B0604020202020204" pitchFamily="34" charset="0"/>
            </a:endParaRPr>
          </a:p>
        </p:txBody>
      </p:sp>
      <p:sp>
        <p:nvSpPr>
          <p:cNvPr id="10" name="TextBox 9"/>
          <p:cNvSpPr txBox="1"/>
          <p:nvPr/>
        </p:nvSpPr>
        <p:spPr>
          <a:xfrm>
            <a:off x="1199456" y="6361583"/>
            <a:ext cx="3299301" cy="307777"/>
          </a:xfrm>
          <a:prstGeom prst="rect">
            <a:avLst/>
          </a:prstGeom>
          <a:noFill/>
        </p:spPr>
        <p:txBody>
          <a:bodyPr wrap="none" rtlCol="0">
            <a:spAutoFit/>
          </a:bodyPr>
          <a:lstStyle/>
          <a:p>
            <a:r>
              <a:rPr lang="en-MY" sz="1400" dirty="0" err="1" smtClean="0">
                <a:latin typeface="Arial" panose="020B0604020202020204" pitchFamily="34" charset="0"/>
                <a:cs typeface="Arial" panose="020B0604020202020204" pitchFamily="34" charset="0"/>
              </a:rPr>
              <a:t>Perkhidmatan</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sewaan</a:t>
            </a:r>
            <a:r>
              <a:rPr lang="en-MY" sz="1400" dirty="0" smtClean="0">
                <a:latin typeface="Arial" panose="020B0604020202020204" pitchFamily="34" charset="0"/>
                <a:cs typeface="Arial" panose="020B0604020202020204" pitchFamily="34" charset="0"/>
              </a:rPr>
              <a:t> yang </a:t>
            </a:r>
            <a:r>
              <a:rPr lang="en-MY" sz="1400" dirty="0" err="1" smtClean="0">
                <a:latin typeface="Arial" panose="020B0604020202020204" pitchFamily="34" charset="0"/>
                <a:cs typeface="Arial" panose="020B0604020202020204" pitchFamily="34" charset="0"/>
              </a:rPr>
              <a:t>masih</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aktif</a:t>
            </a:r>
            <a:endParaRPr lang="en-MY" sz="1400" dirty="0">
              <a:latin typeface="Arial" panose="020B0604020202020204" pitchFamily="34" charset="0"/>
              <a:cs typeface="Arial" panose="020B0604020202020204" pitchFamily="34" charset="0"/>
            </a:endParaRPr>
          </a:p>
        </p:txBody>
      </p:sp>
      <p:sp>
        <p:nvSpPr>
          <p:cNvPr id="11" name="Rectangle 10"/>
          <p:cNvSpPr/>
          <p:nvPr/>
        </p:nvSpPr>
        <p:spPr>
          <a:xfrm>
            <a:off x="191344" y="4869160"/>
            <a:ext cx="11809312" cy="216024"/>
          </a:xfrm>
          <a:prstGeom prst="rect">
            <a:avLst/>
          </a:prstGeom>
          <a:noFill/>
          <a:ln>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2" name="Rectangle 11"/>
          <p:cNvSpPr/>
          <p:nvPr/>
        </p:nvSpPr>
        <p:spPr>
          <a:xfrm>
            <a:off x="4735967" y="6065121"/>
            <a:ext cx="432357" cy="189520"/>
          </a:xfrm>
          <a:prstGeom prst="rect">
            <a:avLst/>
          </a:prstGeom>
          <a:noFill/>
          <a:ln>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3" name="TextBox 12"/>
          <p:cNvSpPr txBox="1"/>
          <p:nvPr/>
        </p:nvSpPr>
        <p:spPr>
          <a:xfrm>
            <a:off x="5171139" y="6021288"/>
            <a:ext cx="3506088" cy="523220"/>
          </a:xfrm>
          <a:prstGeom prst="rect">
            <a:avLst/>
          </a:prstGeom>
          <a:noFill/>
        </p:spPr>
        <p:txBody>
          <a:bodyPr wrap="none" rtlCol="0">
            <a:spAutoFit/>
          </a:bodyPr>
          <a:lstStyle/>
          <a:p>
            <a:r>
              <a:rPr lang="en-MY" sz="1400" dirty="0" err="1" smtClean="0">
                <a:latin typeface="Arial" panose="020B0604020202020204" pitchFamily="34" charset="0"/>
                <a:cs typeface="Arial" panose="020B0604020202020204" pitchFamily="34" charset="0"/>
              </a:rPr>
              <a:t>Kontrak</a:t>
            </a:r>
            <a:r>
              <a:rPr lang="en-MY" sz="1400" dirty="0" smtClean="0">
                <a:latin typeface="Arial" panose="020B0604020202020204" pitchFamily="34" charset="0"/>
                <a:cs typeface="Arial" panose="020B0604020202020204" pitchFamily="34" charset="0"/>
              </a:rPr>
              <a:t> yang </a:t>
            </a:r>
            <a:r>
              <a:rPr lang="en-MY" sz="1400" dirty="0" err="1" smtClean="0">
                <a:latin typeface="Arial" panose="020B0604020202020204" pitchFamily="34" charset="0"/>
                <a:cs typeface="Arial" panose="020B0604020202020204" pitchFamily="34" charset="0"/>
              </a:rPr>
              <a:t>akan</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tamat</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pada</a:t>
            </a:r>
            <a:r>
              <a:rPr lang="en-MY" sz="1400" dirty="0" smtClean="0">
                <a:latin typeface="Arial" panose="020B0604020202020204" pitchFamily="34" charset="0"/>
                <a:cs typeface="Arial" panose="020B0604020202020204" pitchFamily="34" charset="0"/>
              </a:rPr>
              <a:t> </a:t>
            </a:r>
            <a:r>
              <a:rPr lang="en-MY" sz="1400" dirty="0">
                <a:latin typeface="Arial" panose="020B0604020202020204" pitchFamily="34" charset="0"/>
                <a:cs typeface="Arial" panose="020B0604020202020204" pitchFamily="34" charset="0"/>
              </a:rPr>
              <a:t>J</a:t>
            </a:r>
            <a:r>
              <a:rPr lang="en-MY" sz="1400" dirty="0" smtClean="0">
                <a:latin typeface="Arial" panose="020B0604020202020204" pitchFamily="34" charset="0"/>
                <a:cs typeface="Arial" panose="020B0604020202020204" pitchFamily="34" charset="0"/>
              </a:rPr>
              <a:t>un 2019 </a:t>
            </a:r>
          </a:p>
          <a:p>
            <a:r>
              <a:rPr lang="en-MY" sz="1400" dirty="0" smtClean="0">
                <a:latin typeface="Arial" panose="020B0604020202020204" pitchFamily="34" charset="0"/>
                <a:cs typeface="Arial" panose="020B0604020202020204" pitchFamily="34" charset="0"/>
              </a:rPr>
              <a:t>dan </a:t>
            </a:r>
            <a:r>
              <a:rPr lang="en-MY" sz="1400" dirty="0" err="1" smtClean="0">
                <a:latin typeface="Arial" panose="020B0604020202020204" pitchFamily="34" charset="0"/>
                <a:cs typeface="Arial" panose="020B0604020202020204" pitchFamily="34" charset="0"/>
              </a:rPr>
              <a:t>akan</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digantikan</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dalam</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perolehan</a:t>
            </a:r>
            <a:r>
              <a:rPr lang="en-MY" sz="1400" dirty="0" smtClean="0">
                <a:latin typeface="Arial" panose="020B0604020202020204" pitchFamily="34" charset="0"/>
                <a:cs typeface="Arial" panose="020B0604020202020204" pitchFamily="34" charset="0"/>
              </a:rPr>
              <a:t> </a:t>
            </a:r>
            <a:r>
              <a:rPr lang="en-MY" sz="1400" dirty="0" err="1" smtClean="0">
                <a:latin typeface="Arial" panose="020B0604020202020204" pitchFamily="34" charset="0"/>
                <a:cs typeface="Arial" panose="020B0604020202020204" pitchFamily="34" charset="0"/>
              </a:rPr>
              <a:t>ini</a:t>
            </a:r>
            <a:endParaRPr lang="en-MY" sz="1400" dirty="0">
              <a:latin typeface="Arial" panose="020B0604020202020204" pitchFamily="34" charset="0"/>
              <a:cs typeface="Arial" panose="020B0604020202020204" pitchFamily="34" charset="0"/>
            </a:endParaRPr>
          </a:p>
        </p:txBody>
      </p:sp>
      <p:sp>
        <p:nvSpPr>
          <p:cNvPr id="14" name="Rectangle 13"/>
          <p:cNvSpPr/>
          <p:nvPr/>
        </p:nvSpPr>
        <p:spPr>
          <a:xfrm rot="1448987">
            <a:off x="116840" y="2488273"/>
            <a:ext cx="12365088" cy="923330"/>
          </a:xfrm>
          <a:prstGeom prst="rect">
            <a:avLst/>
          </a:prstGeom>
          <a:noFill/>
        </p:spPr>
        <p:txBody>
          <a:bodyPr wrap="square" lIns="91440" tIns="45720" rIns="91440" bIns="45720">
            <a:spAutoFit/>
          </a:bodyPr>
          <a:lstStyle/>
          <a:p>
            <a:pPr algn="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Contoh</a:t>
            </a: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 2A – Sewaan </a:t>
            </a: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Peralatan</a:t>
            </a: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 ICT </a:t>
            </a: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Berfasa</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Tree>
    <p:extLst>
      <p:ext uri="{BB962C8B-B14F-4D97-AF65-F5344CB8AC3E}">
        <p14:creationId xmlns:p14="http://schemas.microsoft.com/office/powerpoint/2010/main" val="75050798"/>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Elbow Connector 46"/>
          <p:cNvCxnSpPr>
            <a:cxnSpLocks/>
            <a:endCxn id="18" idx="3"/>
          </p:cNvCxnSpPr>
          <p:nvPr/>
        </p:nvCxnSpPr>
        <p:spPr>
          <a:xfrm rot="10800000" flipV="1">
            <a:off x="4290673" y="2089944"/>
            <a:ext cx="3740145" cy="3294781"/>
          </a:xfrm>
          <a:prstGeom prst="bentConnector3">
            <a:avLst>
              <a:gd name="adj1" fmla="val -934"/>
            </a:avLst>
          </a:prstGeom>
          <a:ln w="28575">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Slide Number Placeholder 3"/>
          <p:cNvSpPr>
            <a:spLocks noGrp="1"/>
          </p:cNvSpPr>
          <p:nvPr>
            <p:ph type="sldNum" sz="quarter" idx="12"/>
          </p:nvPr>
        </p:nvSpPr>
        <p:spPr/>
        <p:txBody>
          <a:bodyPr/>
          <a:lstStyle/>
          <a:p>
            <a:fld id="{339FC8DB-EE4C-4F16-A35F-0BD022E67403}" type="slidenum">
              <a:rPr lang="en-MY" smtClean="0"/>
              <a:pPr/>
              <a:t>63</a:t>
            </a:fld>
            <a:endParaRPr lang="en-MY" dirty="0"/>
          </a:p>
        </p:txBody>
      </p:sp>
      <p:sp>
        <p:nvSpPr>
          <p:cNvPr id="5" name="Text Placeholder 10"/>
          <p:cNvSpPr txBox="1">
            <a:spLocks/>
          </p:cNvSpPr>
          <p:nvPr/>
        </p:nvSpPr>
        <p:spPr>
          <a:xfrm>
            <a:off x="0" y="30959"/>
            <a:ext cx="7056784" cy="57623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sz="2800" b="1" dirty="0">
                <a:latin typeface="Arial" pitchFamily="34" charset="0"/>
                <a:ea typeface="ＭＳ Ｐゴシック" pitchFamily="34" charset="-128"/>
                <a:cs typeface="Arial" pitchFamily="34" charset="0"/>
              </a:rPr>
              <a:t>LATAR BELAKANG </a:t>
            </a:r>
            <a:r>
              <a:rPr lang="en-US" sz="2800" b="1" dirty="0" smtClean="0">
                <a:latin typeface="Arial" pitchFamily="34" charset="0"/>
                <a:ea typeface="ＭＳ Ｐゴシック" pitchFamily="34" charset="-128"/>
                <a:cs typeface="Arial" pitchFamily="34" charset="0"/>
              </a:rPr>
              <a:t>PROJEK </a:t>
            </a:r>
            <a:endParaRPr lang="ms-MY" sz="2800" b="1" dirty="0">
              <a:latin typeface="Arial" pitchFamily="34" charset="0"/>
              <a:ea typeface="ＭＳ Ｐゴシック" pitchFamily="34" charset="-128"/>
              <a:cs typeface="Arial" pitchFamily="34" charset="0"/>
            </a:endParaRPr>
          </a:p>
        </p:txBody>
      </p:sp>
      <p:graphicFrame>
        <p:nvGraphicFramePr>
          <p:cNvPr id="7" name="Table 6"/>
          <p:cNvGraphicFramePr>
            <a:graphicFrameLocks noGrp="1"/>
          </p:cNvGraphicFramePr>
          <p:nvPr>
            <p:extLst/>
          </p:nvPr>
        </p:nvGraphicFramePr>
        <p:xfrm>
          <a:off x="479376" y="612278"/>
          <a:ext cx="11233252" cy="1202732"/>
        </p:xfrm>
        <a:graphic>
          <a:graphicData uri="http://schemas.openxmlformats.org/drawingml/2006/table">
            <a:tbl>
              <a:tblPr firstRow="1" firstCol="1" bandRow="1"/>
              <a:tblGrid>
                <a:gridCol w="598946"/>
                <a:gridCol w="3834566"/>
                <a:gridCol w="679974"/>
                <a:gridCol w="679974"/>
                <a:gridCol w="679974"/>
                <a:gridCol w="679974"/>
                <a:gridCol w="679974"/>
                <a:gridCol w="679974"/>
                <a:gridCol w="679974"/>
                <a:gridCol w="679974"/>
                <a:gridCol w="679974"/>
                <a:gridCol w="679974"/>
              </a:tblGrid>
              <a:tr h="216114">
                <a:tc>
                  <a:txBody>
                    <a:bodyPr/>
                    <a:lstStyle/>
                    <a:p>
                      <a:pPr algn="ctr">
                        <a:lnSpc>
                          <a:spcPct val="107000"/>
                        </a:lnSpc>
                        <a:spcAft>
                          <a:spcPts val="0"/>
                        </a:spcAft>
                      </a:pPr>
                      <a:r>
                        <a:rPr lang="en-MY" sz="1600" b="1" dirty="0" err="1">
                          <a:effectLst/>
                          <a:latin typeface="Arial" panose="020B0604020202020204" pitchFamily="34" charset="0"/>
                          <a:ea typeface="Calibri" panose="020F0502020204030204" pitchFamily="34" charset="0"/>
                          <a:cs typeface="Arial" panose="020B0604020202020204" pitchFamily="34" charset="0"/>
                        </a:rPr>
                        <a:t>Bil</a:t>
                      </a:r>
                      <a:endParaRPr lang="en-MY" sz="1600" b="1"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600" b="1" dirty="0">
                          <a:effectLst/>
                          <a:latin typeface="Arial" panose="020B0604020202020204" pitchFamily="34" charset="0"/>
                          <a:ea typeface="Calibri" panose="020F0502020204030204" pitchFamily="34" charset="0"/>
                          <a:cs typeface="Arial" panose="020B0604020202020204" pitchFamily="34" charset="0"/>
                        </a:rPr>
                        <a:t>Tender </a:t>
                      </a:r>
                      <a:r>
                        <a:rPr lang="en-MY" sz="1600" b="1" dirty="0" err="1">
                          <a:effectLst/>
                          <a:latin typeface="Arial" panose="020B0604020202020204" pitchFamily="34" charset="0"/>
                          <a:ea typeface="Calibri" panose="020F0502020204030204" pitchFamily="34" charset="0"/>
                          <a:cs typeface="Arial" panose="020B0604020202020204" pitchFamily="34" charset="0"/>
                        </a:rPr>
                        <a:t>Sewaan</a:t>
                      </a:r>
                      <a:endParaRPr lang="en-MY" sz="1600" b="1"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600" b="1" dirty="0">
                          <a:effectLst/>
                          <a:latin typeface="Arial" panose="020B0604020202020204" pitchFamily="34" charset="0"/>
                          <a:ea typeface="Calibri" panose="020F0502020204030204" pitchFamily="34" charset="0"/>
                          <a:cs typeface="Arial" panose="020B0604020202020204" pitchFamily="34" charset="0"/>
                        </a:rPr>
                        <a:t>2014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600" b="1" dirty="0">
                          <a:effectLst/>
                          <a:latin typeface="Arial" panose="020B0604020202020204" pitchFamily="34" charset="0"/>
                          <a:ea typeface="Calibri" panose="020F0502020204030204" pitchFamily="34" charset="0"/>
                          <a:cs typeface="Arial" panose="020B0604020202020204" pitchFamily="34" charset="0"/>
                        </a:rPr>
                        <a:t>2015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600" b="1" dirty="0">
                          <a:effectLst/>
                          <a:latin typeface="Arial" panose="020B0604020202020204" pitchFamily="34" charset="0"/>
                          <a:ea typeface="Calibri" panose="020F0502020204030204" pitchFamily="34" charset="0"/>
                          <a:cs typeface="Arial" panose="020B0604020202020204" pitchFamily="34" charset="0"/>
                        </a:rPr>
                        <a:t>2016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600" b="1" dirty="0">
                          <a:effectLst/>
                          <a:latin typeface="Arial" panose="020B0604020202020204" pitchFamily="34" charset="0"/>
                          <a:ea typeface="Calibri" panose="020F0502020204030204" pitchFamily="34" charset="0"/>
                          <a:cs typeface="Arial" panose="020B0604020202020204" pitchFamily="34" charset="0"/>
                        </a:rPr>
                        <a:t>2017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600" b="1" dirty="0">
                          <a:effectLst/>
                          <a:latin typeface="Arial" panose="020B0604020202020204" pitchFamily="34" charset="0"/>
                          <a:ea typeface="Calibri" panose="020F0502020204030204" pitchFamily="34" charset="0"/>
                          <a:cs typeface="Arial" panose="020B0604020202020204" pitchFamily="34" charset="0"/>
                        </a:rPr>
                        <a:t>2018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600" b="1" dirty="0">
                          <a:effectLst/>
                          <a:latin typeface="Arial" panose="020B0604020202020204" pitchFamily="34" charset="0"/>
                          <a:ea typeface="Calibri" panose="020F0502020204030204" pitchFamily="34" charset="0"/>
                          <a:cs typeface="Arial" panose="020B0604020202020204" pitchFamily="34" charset="0"/>
                        </a:rPr>
                        <a:t>2019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600" b="1" dirty="0">
                          <a:effectLst/>
                          <a:latin typeface="Arial" panose="020B0604020202020204" pitchFamily="34" charset="0"/>
                          <a:ea typeface="Calibri" panose="020F0502020204030204" pitchFamily="34" charset="0"/>
                          <a:cs typeface="Arial" panose="020B0604020202020204" pitchFamily="34" charset="0"/>
                        </a:rPr>
                        <a:t>2020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600" b="1" dirty="0">
                          <a:effectLst/>
                          <a:latin typeface="Arial" panose="020B0604020202020204" pitchFamily="34" charset="0"/>
                          <a:ea typeface="Calibri" panose="020F0502020204030204" pitchFamily="34" charset="0"/>
                          <a:cs typeface="Arial" panose="020B0604020202020204" pitchFamily="34" charset="0"/>
                        </a:rPr>
                        <a:t>2021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600" b="1" dirty="0">
                          <a:effectLst/>
                          <a:latin typeface="Arial" panose="020B0604020202020204" pitchFamily="34" charset="0"/>
                          <a:ea typeface="Calibri" panose="020F0502020204030204" pitchFamily="34" charset="0"/>
                          <a:cs typeface="Arial" panose="020B0604020202020204" pitchFamily="34" charset="0"/>
                        </a:rPr>
                        <a:t>2022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a:lnSpc>
                          <a:spcPct val="107000"/>
                        </a:lnSpc>
                        <a:spcAft>
                          <a:spcPts val="0"/>
                        </a:spcAft>
                      </a:pPr>
                      <a:r>
                        <a:rPr lang="en-MY" sz="1600" b="1" dirty="0" smtClean="0">
                          <a:effectLst/>
                          <a:latin typeface="Arial" panose="020B0604020202020204" pitchFamily="34" charset="0"/>
                          <a:ea typeface="Calibri" panose="020F0502020204030204" pitchFamily="34" charset="0"/>
                          <a:cs typeface="Arial" panose="020B0604020202020204" pitchFamily="34" charset="0"/>
                        </a:rPr>
                        <a:t>2023</a:t>
                      </a:r>
                      <a:endParaRPr lang="en-MY" sz="1600" b="1"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r>
              <a:tr h="419967">
                <a:tc>
                  <a:txBody>
                    <a:bodyPr/>
                    <a:lstStyle/>
                    <a:p>
                      <a:pPr algn="ctr">
                        <a:lnSpc>
                          <a:spcPct val="107000"/>
                        </a:lnSpc>
                        <a:spcAft>
                          <a:spcPts val="0"/>
                        </a:spcAft>
                      </a:pPr>
                      <a:r>
                        <a:rPr lang="en-MY" sz="1600" dirty="0">
                          <a:effectLst/>
                          <a:latin typeface="Arial" panose="020B0604020202020204" pitchFamily="34" charset="0"/>
                          <a:ea typeface="Calibri" panose="020F0502020204030204" pitchFamily="34" charset="0"/>
                          <a:cs typeface="Arial" panose="020B0604020202020204" pitchFamily="34" charset="0"/>
                        </a:rPr>
                        <a:t>11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600" dirty="0" smtClean="0">
                          <a:effectLst/>
                          <a:latin typeface="Arial" panose="020B0604020202020204" pitchFamily="34" charset="0"/>
                          <a:ea typeface="Calibri" panose="020F0502020204030204" pitchFamily="34" charset="0"/>
                          <a:cs typeface="Arial" panose="020B0604020202020204" pitchFamily="34" charset="0"/>
                        </a:rPr>
                        <a:t>XXX.T/2014(2</a:t>
                      </a:r>
                      <a:r>
                        <a:rPr lang="en-MY" sz="1600" dirty="0">
                          <a:effectLst/>
                          <a:latin typeface="Arial" panose="020B0604020202020204" pitchFamily="34" charset="0"/>
                          <a:ea typeface="Calibri" panose="020F0502020204030204" pitchFamily="34" charset="0"/>
                          <a:cs typeface="Arial" panose="020B0604020202020204" pitchFamily="34" charset="0"/>
                        </a:rPr>
                        <a:t>) – 1508 unit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600"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spcAft>
                          <a:spcPts val="0"/>
                        </a:spcAft>
                      </a:pPr>
                      <a:r>
                        <a:rPr lang="en-MY" sz="1600"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7000"/>
                        </a:lnSpc>
                        <a:spcAft>
                          <a:spcPts val="0"/>
                        </a:spcAft>
                      </a:pPr>
                      <a:r>
                        <a:rPr lang="en-MY" sz="1600"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7000"/>
                        </a:lnSpc>
                        <a:spcAft>
                          <a:spcPts val="0"/>
                        </a:spcAft>
                      </a:pPr>
                      <a:r>
                        <a:rPr lang="en-MY" sz="1600"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7000"/>
                        </a:lnSpc>
                        <a:spcAft>
                          <a:spcPts val="0"/>
                        </a:spcAft>
                      </a:pPr>
                      <a:r>
                        <a:rPr lang="en-MY" sz="1600"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7000"/>
                        </a:lnSpc>
                        <a:spcAft>
                          <a:spcPts val="0"/>
                        </a:spcAft>
                      </a:pPr>
                      <a:r>
                        <a:rPr lang="en-MY" sz="1600"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7000"/>
                        </a:lnSpc>
                        <a:spcAft>
                          <a:spcPts val="0"/>
                        </a:spcAft>
                      </a:pPr>
                      <a:r>
                        <a:rPr lang="en-MY" sz="1600"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600"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600" dirty="0">
                          <a:effectLst/>
                          <a:latin typeface="Arial" panose="020B0604020202020204" pitchFamily="34" charset="0"/>
                          <a:ea typeface="Calibri" panose="020F0502020204030204" pitchFamily="34" charset="0"/>
                          <a:cs typeface="Arial" panose="020B0604020202020204" pitchFamily="34"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en-MY"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9967">
                <a:tc>
                  <a:txBody>
                    <a:bodyPr/>
                    <a:lstStyle/>
                    <a:p>
                      <a:pPr algn="ctr">
                        <a:lnSpc>
                          <a:spcPct val="107000"/>
                        </a:lnSpc>
                        <a:spcAft>
                          <a:spcPts val="0"/>
                        </a:spcAft>
                      </a:pPr>
                      <a:r>
                        <a:rPr lang="en-MY" sz="1600" dirty="0" smtClean="0">
                          <a:effectLst/>
                          <a:latin typeface="Arial" panose="020B0604020202020204" pitchFamily="34" charset="0"/>
                          <a:ea typeface="Calibri" panose="020F0502020204030204" pitchFamily="34" charset="0"/>
                          <a:cs typeface="Arial" panose="020B0604020202020204" pitchFamily="34" charset="0"/>
                        </a:rPr>
                        <a:t>12</a:t>
                      </a:r>
                      <a:endParaRPr lang="en-MY"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MY" sz="1600" dirty="0" err="1" smtClean="0">
                          <a:effectLst/>
                          <a:latin typeface="Arial" panose="020B0604020202020204" pitchFamily="34" charset="0"/>
                          <a:ea typeface="Calibri" panose="020F0502020204030204" pitchFamily="34" charset="0"/>
                          <a:cs typeface="Arial" panose="020B0604020202020204" pitchFamily="34" charset="0"/>
                        </a:rPr>
                        <a:t>Permohonan</a:t>
                      </a:r>
                      <a:r>
                        <a:rPr lang="en-MY" sz="1600" dirty="0" smtClean="0">
                          <a:effectLst/>
                          <a:latin typeface="Arial" panose="020B0604020202020204" pitchFamily="34" charset="0"/>
                          <a:ea typeface="Calibri" panose="020F0502020204030204" pitchFamily="34" charset="0"/>
                          <a:cs typeface="Arial" panose="020B0604020202020204" pitchFamily="34" charset="0"/>
                        </a:rPr>
                        <a:t> </a:t>
                      </a:r>
                      <a:r>
                        <a:rPr lang="en-MY" sz="1600" dirty="0" err="1" smtClean="0">
                          <a:effectLst/>
                          <a:latin typeface="Arial" panose="020B0604020202020204" pitchFamily="34" charset="0"/>
                          <a:ea typeface="Calibri" panose="020F0502020204030204" pitchFamily="34" charset="0"/>
                          <a:cs typeface="Arial" panose="020B0604020202020204" pitchFamily="34" charset="0"/>
                        </a:rPr>
                        <a:t>baharu</a:t>
                      </a:r>
                      <a:r>
                        <a:rPr lang="en-MY" sz="1600" dirty="0" smtClean="0">
                          <a:effectLst/>
                          <a:latin typeface="Arial" panose="020B0604020202020204" pitchFamily="34" charset="0"/>
                          <a:ea typeface="Calibri" panose="020F0502020204030204" pitchFamily="34" charset="0"/>
                          <a:cs typeface="Arial" panose="020B0604020202020204" pitchFamily="34" charset="0"/>
                        </a:rPr>
                        <a:t> </a:t>
                      </a:r>
                      <a:r>
                        <a:rPr lang="en-MY" sz="1600" dirty="0" err="1" smtClean="0">
                          <a:effectLst/>
                          <a:latin typeface="Arial" panose="020B0604020202020204" pitchFamily="34" charset="0"/>
                          <a:ea typeface="Calibri" panose="020F0502020204030204" pitchFamily="34" charset="0"/>
                          <a:cs typeface="Arial" panose="020B0604020202020204" pitchFamily="34" charset="0"/>
                        </a:rPr>
                        <a:t>perkhidmatan</a:t>
                      </a:r>
                      <a:r>
                        <a:rPr lang="en-MY" sz="1600" baseline="0" dirty="0" smtClean="0">
                          <a:effectLst/>
                          <a:latin typeface="Arial" panose="020B0604020202020204" pitchFamily="34" charset="0"/>
                          <a:ea typeface="Calibri" panose="020F0502020204030204" pitchFamily="34" charset="0"/>
                          <a:cs typeface="Arial" panose="020B0604020202020204" pitchFamily="34" charset="0"/>
                        </a:rPr>
                        <a:t> </a:t>
                      </a:r>
                      <a:r>
                        <a:rPr lang="en-MY" sz="1600" baseline="0" dirty="0" err="1" smtClean="0">
                          <a:effectLst/>
                          <a:latin typeface="Arial" panose="020B0604020202020204" pitchFamily="34" charset="0"/>
                          <a:ea typeface="Calibri" panose="020F0502020204030204" pitchFamily="34" charset="0"/>
                          <a:cs typeface="Arial" panose="020B0604020202020204" pitchFamily="34" charset="0"/>
                        </a:rPr>
                        <a:t>sewaan</a:t>
                      </a:r>
                      <a:r>
                        <a:rPr lang="en-MY" sz="1600" baseline="0" dirty="0" smtClean="0">
                          <a:effectLst/>
                          <a:latin typeface="Arial" panose="020B0604020202020204" pitchFamily="34" charset="0"/>
                          <a:ea typeface="Calibri" panose="020F0502020204030204" pitchFamily="34" charset="0"/>
                          <a:cs typeface="Arial" panose="020B0604020202020204" pitchFamily="34" charset="0"/>
                        </a:rPr>
                        <a:t> </a:t>
                      </a:r>
                      <a:r>
                        <a:rPr lang="en-MY" sz="1600" baseline="0" dirty="0" err="1" smtClean="0">
                          <a:effectLst/>
                          <a:latin typeface="Arial" panose="020B0604020202020204" pitchFamily="34" charset="0"/>
                          <a:ea typeface="Calibri" panose="020F0502020204030204" pitchFamily="34" charset="0"/>
                          <a:cs typeface="Arial" panose="020B0604020202020204" pitchFamily="34" charset="0"/>
                        </a:rPr>
                        <a:t>fasa</a:t>
                      </a:r>
                      <a:r>
                        <a:rPr lang="en-MY" sz="1600" baseline="0" dirty="0" smtClean="0">
                          <a:effectLst/>
                          <a:latin typeface="Arial" panose="020B0604020202020204" pitchFamily="34" charset="0"/>
                          <a:ea typeface="Calibri" panose="020F0502020204030204" pitchFamily="34" charset="0"/>
                          <a:cs typeface="Arial" panose="020B0604020202020204" pitchFamily="34" charset="0"/>
                        </a:rPr>
                        <a:t> 2019</a:t>
                      </a:r>
                      <a:endParaRPr lang="en-MY"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en-MY"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spcAft>
                          <a:spcPts val="0"/>
                        </a:spcAft>
                      </a:pPr>
                      <a:endParaRPr lang="en-MY"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spcAft>
                          <a:spcPts val="0"/>
                        </a:spcAft>
                      </a:pPr>
                      <a:endParaRPr lang="en-MY"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spcAft>
                          <a:spcPts val="0"/>
                        </a:spcAft>
                      </a:pPr>
                      <a:endParaRPr lang="en-MY"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spcAft>
                          <a:spcPts val="0"/>
                        </a:spcAft>
                      </a:pPr>
                      <a:endParaRPr lang="en-MY"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spcAft>
                          <a:spcPts val="0"/>
                        </a:spcAft>
                      </a:pPr>
                      <a:endParaRPr lang="en-MY"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endParaRPr lang="en-MY"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endParaRPr lang="en-MY"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endParaRPr lang="en-MY"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endParaRPr lang="en-MY"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r>
            </a:tbl>
          </a:graphicData>
        </a:graphic>
      </p:graphicFrame>
      <p:sp>
        <p:nvSpPr>
          <p:cNvPr id="17" name="Rectangle 16"/>
          <p:cNvSpPr/>
          <p:nvPr/>
        </p:nvSpPr>
        <p:spPr>
          <a:xfrm>
            <a:off x="479376" y="2204864"/>
            <a:ext cx="3816424" cy="172819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MY" sz="1400" b="1" dirty="0" smtClean="0">
                <a:solidFill>
                  <a:schemeClr val="tx1"/>
                </a:solidFill>
                <a:latin typeface="Arial" panose="020B0604020202020204" pitchFamily="34" charset="0"/>
                <a:cs typeface="Arial" panose="020B0604020202020204" pitchFamily="34" charset="0"/>
              </a:rPr>
              <a:t>PERKHIDMATAN SEWAAN XXX.T/2014(2)</a:t>
            </a:r>
          </a:p>
          <a:p>
            <a:pPr marL="285750" indent="-285750">
              <a:buFont typeface="Arial" panose="020B0604020202020204" pitchFamily="34" charset="0"/>
              <a:buChar char="•"/>
            </a:pPr>
            <a:r>
              <a:rPr lang="en-MY" sz="1400" dirty="0" err="1" smtClean="0">
                <a:solidFill>
                  <a:schemeClr val="tx1"/>
                </a:solidFill>
                <a:latin typeface="Arial" panose="020B0604020202020204" pitchFamily="34" charset="0"/>
                <a:cs typeface="Arial" panose="020B0604020202020204" pitchFamily="34" charset="0"/>
              </a:rPr>
              <a:t>Kuantiti</a:t>
            </a:r>
            <a:r>
              <a:rPr lang="en-MY" sz="1400" dirty="0" smtClean="0">
                <a:solidFill>
                  <a:schemeClr val="tx1"/>
                </a:solidFill>
                <a:latin typeface="Arial" panose="020B0604020202020204" pitchFamily="34" charset="0"/>
                <a:cs typeface="Arial" panose="020B0604020202020204" pitchFamily="34" charset="0"/>
              </a:rPr>
              <a:t> : 1508 unit</a:t>
            </a:r>
          </a:p>
          <a:p>
            <a:pPr marL="285750" indent="-285750">
              <a:buFont typeface="Arial" panose="020B0604020202020204" pitchFamily="34" charset="0"/>
              <a:buChar char="•"/>
            </a:pPr>
            <a:r>
              <a:rPr lang="en-MY" sz="1400" dirty="0" err="1" smtClean="0">
                <a:solidFill>
                  <a:schemeClr val="tx1"/>
                </a:solidFill>
                <a:latin typeface="Arial" panose="020B0604020202020204" pitchFamily="34" charset="0"/>
                <a:cs typeface="Arial" panose="020B0604020202020204" pitchFamily="34" charset="0"/>
              </a:rPr>
              <a:t>Tempoh</a:t>
            </a:r>
            <a:r>
              <a:rPr lang="en-MY" sz="1400" dirty="0" smtClean="0">
                <a:solidFill>
                  <a:schemeClr val="tx1"/>
                </a:solidFill>
                <a:latin typeface="Arial" panose="020B0604020202020204" pitchFamily="34" charset="0"/>
                <a:cs typeface="Arial" panose="020B0604020202020204" pitchFamily="34" charset="0"/>
              </a:rPr>
              <a:t> : 16 Feb 2015 – 15 Feb 2018 (36 </a:t>
            </a:r>
            <a:r>
              <a:rPr lang="en-MY" sz="1400" dirty="0" err="1" smtClean="0">
                <a:solidFill>
                  <a:schemeClr val="tx1"/>
                </a:solidFill>
                <a:latin typeface="Arial" panose="020B0604020202020204" pitchFamily="34" charset="0"/>
                <a:cs typeface="Arial" panose="020B0604020202020204" pitchFamily="34" charset="0"/>
              </a:rPr>
              <a:t>bulan</a:t>
            </a:r>
            <a:r>
              <a:rPr lang="en-MY" sz="1400" dirty="0" smtClean="0">
                <a:solidFill>
                  <a:schemeClr val="tx1"/>
                </a:solidFill>
                <a:latin typeface="Arial" panose="020B0604020202020204" pitchFamily="34" charset="0"/>
                <a:cs typeface="Arial" panose="020B0604020202020204" pitchFamily="34" charset="0"/>
              </a:rPr>
              <a:t>)</a:t>
            </a:r>
          </a:p>
          <a:p>
            <a:pPr marL="285750" indent="-285750">
              <a:buFont typeface="Arial" panose="020B0604020202020204" pitchFamily="34" charset="0"/>
              <a:buChar char="•"/>
            </a:pPr>
            <a:r>
              <a:rPr lang="en-MY" sz="1400" dirty="0" err="1" smtClean="0">
                <a:solidFill>
                  <a:schemeClr val="tx1"/>
                </a:solidFill>
                <a:latin typeface="Arial" panose="020B0604020202020204" pitchFamily="34" charset="0"/>
                <a:cs typeface="Arial" panose="020B0604020202020204" pitchFamily="34" charset="0"/>
              </a:rPr>
              <a:t>Kaedah</a:t>
            </a:r>
            <a:r>
              <a:rPr lang="en-MY" sz="1400" dirty="0" smtClean="0">
                <a:solidFill>
                  <a:schemeClr val="tx1"/>
                </a:solidFill>
                <a:latin typeface="Arial" panose="020B0604020202020204" pitchFamily="34" charset="0"/>
                <a:cs typeface="Arial" panose="020B0604020202020204" pitchFamily="34" charset="0"/>
              </a:rPr>
              <a:t> : </a:t>
            </a:r>
            <a:r>
              <a:rPr lang="en-MY" sz="1400" dirty="0" err="1" smtClean="0">
                <a:solidFill>
                  <a:schemeClr val="tx1"/>
                </a:solidFill>
                <a:latin typeface="Arial" panose="020B0604020202020204" pitchFamily="34" charset="0"/>
                <a:cs typeface="Arial" panose="020B0604020202020204" pitchFamily="34" charset="0"/>
              </a:rPr>
              <a:t>Sewa</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Guna</a:t>
            </a:r>
            <a:endParaRPr lang="en-MY" sz="1400" dirty="0" smtClean="0">
              <a:solidFill>
                <a:schemeClr val="tx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MY" sz="1400" dirty="0" err="1" smtClean="0">
                <a:solidFill>
                  <a:schemeClr val="tx1"/>
                </a:solidFill>
                <a:latin typeface="Arial" panose="020B0604020202020204" pitchFamily="34" charset="0"/>
                <a:cs typeface="Arial" panose="020B0604020202020204" pitchFamily="34" charset="0"/>
              </a:rPr>
              <a:t>Harga</a:t>
            </a:r>
            <a:r>
              <a:rPr lang="en-MY" sz="1400" dirty="0" smtClean="0">
                <a:solidFill>
                  <a:schemeClr val="tx1"/>
                </a:solidFill>
                <a:latin typeface="Arial" panose="020B0604020202020204" pitchFamily="34" charset="0"/>
                <a:cs typeface="Arial" panose="020B0604020202020204" pitchFamily="34" charset="0"/>
              </a:rPr>
              <a:t> : RM82 – RM500 unit/</a:t>
            </a:r>
            <a:r>
              <a:rPr lang="en-MY" sz="1400" dirty="0" err="1" smtClean="0">
                <a:solidFill>
                  <a:schemeClr val="tx1"/>
                </a:solidFill>
                <a:latin typeface="Arial" panose="020B0604020202020204" pitchFamily="34" charset="0"/>
                <a:cs typeface="Arial" panose="020B0604020202020204" pitchFamily="34" charset="0"/>
              </a:rPr>
              <a:t>bulan</a:t>
            </a:r>
            <a:endParaRPr lang="en-MY" sz="1400" dirty="0" smtClean="0">
              <a:solidFill>
                <a:schemeClr val="tx1"/>
              </a:solidFill>
              <a:latin typeface="Arial" panose="020B0604020202020204" pitchFamily="34" charset="0"/>
              <a:cs typeface="Arial" panose="020B0604020202020204" pitchFamily="34" charset="0"/>
            </a:endParaRPr>
          </a:p>
        </p:txBody>
      </p:sp>
      <p:sp>
        <p:nvSpPr>
          <p:cNvPr id="18" name="Rectangle 17"/>
          <p:cNvSpPr/>
          <p:nvPr/>
        </p:nvSpPr>
        <p:spPr>
          <a:xfrm>
            <a:off x="501419" y="4047975"/>
            <a:ext cx="3789253" cy="267350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MY" sz="1400" b="1" dirty="0" smtClean="0">
                <a:solidFill>
                  <a:schemeClr val="tx1"/>
                </a:solidFill>
                <a:latin typeface="Arial" panose="020B0604020202020204" pitchFamily="34" charset="0"/>
                <a:cs typeface="Arial" panose="020B0604020202020204" pitchFamily="34" charset="0"/>
              </a:rPr>
              <a:t>PELANJUTAN TEMPOH KONTRAK</a:t>
            </a:r>
          </a:p>
          <a:p>
            <a:pPr marL="285750" indent="-285750">
              <a:buFont typeface="Arial" panose="020B0604020202020204" pitchFamily="34" charset="0"/>
              <a:buChar char="•"/>
            </a:pPr>
            <a:r>
              <a:rPr lang="en-MY" sz="1400" dirty="0" err="1" smtClean="0">
                <a:solidFill>
                  <a:schemeClr val="tx1"/>
                </a:solidFill>
                <a:latin typeface="Arial" panose="020B0604020202020204" pitchFamily="34" charset="0"/>
                <a:cs typeface="Arial" panose="020B0604020202020204" pitchFamily="34" charset="0"/>
              </a:rPr>
              <a:t>Pengurangan</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bilangan</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komputer</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sebanyak</a:t>
            </a:r>
            <a:r>
              <a:rPr lang="en-MY" sz="1400" dirty="0" smtClean="0">
                <a:solidFill>
                  <a:schemeClr val="tx1"/>
                </a:solidFill>
                <a:latin typeface="Arial" panose="020B0604020202020204" pitchFamily="34" charset="0"/>
                <a:cs typeface="Arial" panose="020B0604020202020204" pitchFamily="34" charset="0"/>
              </a:rPr>
              <a:t> 160 unit </a:t>
            </a:r>
            <a:r>
              <a:rPr lang="en-MY" sz="1400" dirty="0" err="1" smtClean="0">
                <a:solidFill>
                  <a:schemeClr val="tx1"/>
                </a:solidFill>
                <a:latin typeface="Arial" panose="020B0604020202020204" pitchFamily="34" charset="0"/>
                <a:cs typeface="Arial" panose="020B0604020202020204" pitchFamily="34" charset="0"/>
              </a:rPr>
              <a:t>untuk</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bilik</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kuliah</a:t>
            </a:r>
            <a:r>
              <a:rPr lang="en-MY" sz="1400" dirty="0" smtClean="0">
                <a:solidFill>
                  <a:schemeClr val="tx1"/>
                </a:solidFill>
                <a:latin typeface="Arial" panose="020B0604020202020204" pitchFamily="34" charset="0"/>
                <a:cs typeface="Arial" panose="020B0604020202020204" pitchFamily="34" charset="0"/>
              </a:rPr>
              <a:t> dan dewan </a:t>
            </a:r>
            <a:r>
              <a:rPr lang="en-MY" sz="1400" dirty="0" err="1" smtClean="0">
                <a:solidFill>
                  <a:schemeClr val="tx1"/>
                </a:solidFill>
                <a:latin typeface="Arial" panose="020B0604020202020204" pitchFamily="34" charset="0"/>
                <a:cs typeface="Arial" panose="020B0604020202020204" pitchFamily="34" charset="0"/>
              </a:rPr>
              <a:t>kuliah</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pada</a:t>
            </a:r>
            <a:r>
              <a:rPr lang="en-MY" sz="1400" dirty="0" smtClean="0">
                <a:solidFill>
                  <a:schemeClr val="tx1"/>
                </a:solidFill>
                <a:latin typeface="Arial" panose="020B0604020202020204" pitchFamily="34" charset="0"/>
                <a:cs typeface="Arial" panose="020B0604020202020204" pitchFamily="34" charset="0"/>
              </a:rPr>
              <a:t> Feb 2018 dan </a:t>
            </a:r>
            <a:r>
              <a:rPr lang="en-MY" sz="1400" dirty="0" err="1" smtClean="0">
                <a:solidFill>
                  <a:schemeClr val="tx1"/>
                </a:solidFill>
                <a:latin typeface="Arial" panose="020B0604020202020204" pitchFamily="34" charset="0"/>
                <a:cs typeface="Arial" panose="020B0604020202020204" pitchFamily="34" charset="0"/>
              </a:rPr>
              <a:t>tidak</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termasuk</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dalam</a:t>
            </a:r>
            <a:r>
              <a:rPr lang="en-MY" sz="1400" dirty="0" smtClean="0">
                <a:solidFill>
                  <a:schemeClr val="tx1"/>
                </a:solidFill>
                <a:latin typeface="Arial" panose="020B0604020202020204" pitchFamily="34" charset="0"/>
                <a:cs typeface="Arial" panose="020B0604020202020204" pitchFamily="34" charset="0"/>
              </a:rPr>
              <a:t> extension</a:t>
            </a:r>
          </a:p>
          <a:p>
            <a:pPr marL="285750" indent="-285750">
              <a:buFont typeface="Arial" panose="020B0604020202020204" pitchFamily="34" charset="0"/>
              <a:buChar char="•"/>
            </a:pPr>
            <a:r>
              <a:rPr lang="en-MY" sz="1400" dirty="0" err="1" smtClean="0">
                <a:solidFill>
                  <a:schemeClr val="tx1"/>
                </a:solidFill>
                <a:latin typeface="Arial" panose="020B0604020202020204" pitchFamily="34" charset="0"/>
                <a:cs typeface="Arial" panose="020B0604020202020204" pitchFamily="34" charset="0"/>
              </a:rPr>
              <a:t>Kuantiti</a:t>
            </a:r>
            <a:r>
              <a:rPr lang="en-MY" sz="1400" dirty="0" smtClean="0">
                <a:solidFill>
                  <a:schemeClr val="tx1"/>
                </a:solidFill>
                <a:latin typeface="Arial" panose="020B0604020202020204" pitchFamily="34" charset="0"/>
                <a:cs typeface="Arial" panose="020B0604020202020204" pitchFamily="34" charset="0"/>
              </a:rPr>
              <a:t> : 1348 unit</a:t>
            </a:r>
          </a:p>
          <a:p>
            <a:pPr marL="285750" indent="-285750">
              <a:buFont typeface="Arial" panose="020B0604020202020204" pitchFamily="34" charset="0"/>
              <a:buChar char="•"/>
            </a:pPr>
            <a:r>
              <a:rPr lang="en-MY" sz="1400" dirty="0" err="1" smtClean="0">
                <a:solidFill>
                  <a:schemeClr val="tx1"/>
                </a:solidFill>
                <a:latin typeface="Arial" panose="020B0604020202020204" pitchFamily="34" charset="0"/>
                <a:cs typeface="Arial" panose="020B0604020202020204" pitchFamily="34" charset="0"/>
              </a:rPr>
              <a:t>Tempoh</a:t>
            </a:r>
            <a:r>
              <a:rPr lang="en-MY" sz="1400" dirty="0" smtClean="0">
                <a:solidFill>
                  <a:schemeClr val="tx1"/>
                </a:solidFill>
                <a:latin typeface="Arial" panose="020B0604020202020204" pitchFamily="34" charset="0"/>
                <a:cs typeface="Arial" panose="020B0604020202020204" pitchFamily="34" charset="0"/>
              </a:rPr>
              <a:t> : 16 Feb 2018 – 15 Jun 2019 (16 </a:t>
            </a:r>
            <a:r>
              <a:rPr lang="en-MY" sz="1400" dirty="0" err="1" smtClean="0">
                <a:solidFill>
                  <a:schemeClr val="tx1"/>
                </a:solidFill>
                <a:latin typeface="Arial" panose="020B0604020202020204" pitchFamily="34" charset="0"/>
                <a:cs typeface="Arial" panose="020B0604020202020204" pitchFamily="34" charset="0"/>
              </a:rPr>
              <a:t>bulan</a:t>
            </a:r>
            <a:r>
              <a:rPr lang="en-MY" sz="1400" dirty="0" smtClean="0">
                <a:solidFill>
                  <a:schemeClr val="tx1"/>
                </a:solidFill>
                <a:latin typeface="Arial" panose="020B0604020202020204" pitchFamily="34" charset="0"/>
                <a:cs typeface="Arial" panose="020B0604020202020204" pitchFamily="34" charset="0"/>
              </a:rPr>
              <a:t>)</a:t>
            </a:r>
          </a:p>
          <a:p>
            <a:pPr marL="285750" indent="-285750">
              <a:buFont typeface="Arial" panose="020B0604020202020204" pitchFamily="34" charset="0"/>
              <a:buChar char="•"/>
            </a:pPr>
            <a:r>
              <a:rPr lang="en-MY" sz="1400" dirty="0" err="1" smtClean="0">
                <a:solidFill>
                  <a:schemeClr val="tx1"/>
                </a:solidFill>
                <a:latin typeface="Arial" panose="020B0604020202020204" pitchFamily="34" charset="0"/>
                <a:cs typeface="Arial" panose="020B0604020202020204" pitchFamily="34" charset="0"/>
              </a:rPr>
              <a:t>Kaedah</a:t>
            </a:r>
            <a:r>
              <a:rPr lang="en-MY" sz="1400" dirty="0" smtClean="0">
                <a:solidFill>
                  <a:schemeClr val="tx1"/>
                </a:solidFill>
                <a:latin typeface="Arial" panose="020B0604020202020204" pitchFamily="34" charset="0"/>
                <a:cs typeface="Arial" panose="020B0604020202020204" pitchFamily="34" charset="0"/>
              </a:rPr>
              <a:t> : </a:t>
            </a:r>
            <a:r>
              <a:rPr lang="en-MY" sz="1400" dirty="0" err="1" smtClean="0">
                <a:solidFill>
                  <a:schemeClr val="tx1"/>
                </a:solidFill>
                <a:latin typeface="Arial" panose="020B0604020202020204" pitchFamily="34" charset="0"/>
                <a:cs typeface="Arial" panose="020B0604020202020204" pitchFamily="34" charset="0"/>
              </a:rPr>
              <a:t>Sewa</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Guna</a:t>
            </a:r>
            <a:endParaRPr lang="en-MY" sz="1400" dirty="0" smtClean="0">
              <a:solidFill>
                <a:schemeClr val="tx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MY" sz="1400" dirty="0" err="1" smtClean="0">
                <a:solidFill>
                  <a:schemeClr val="tx1"/>
                </a:solidFill>
                <a:latin typeface="Arial" panose="020B0604020202020204" pitchFamily="34" charset="0"/>
                <a:cs typeface="Arial" panose="020B0604020202020204" pitchFamily="34" charset="0"/>
              </a:rPr>
              <a:t>Harga</a:t>
            </a:r>
            <a:r>
              <a:rPr lang="en-MY" sz="1400" dirty="0" smtClean="0">
                <a:solidFill>
                  <a:schemeClr val="tx1"/>
                </a:solidFill>
                <a:latin typeface="Arial" panose="020B0604020202020204" pitchFamily="34" charset="0"/>
                <a:cs typeface="Arial" panose="020B0604020202020204" pitchFamily="34" charset="0"/>
              </a:rPr>
              <a:t> : RM42 – RM320 unit /</a:t>
            </a:r>
            <a:r>
              <a:rPr lang="en-MY" sz="1400" dirty="0" err="1" smtClean="0">
                <a:solidFill>
                  <a:schemeClr val="tx1"/>
                </a:solidFill>
                <a:latin typeface="Arial" panose="020B0604020202020204" pitchFamily="34" charset="0"/>
                <a:cs typeface="Arial" panose="020B0604020202020204" pitchFamily="34" charset="0"/>
              </a:rPr>
              <a:t>bulan</a:t>
            </a:r>
            <a:endParaRPr lang="en-MY" sz="1400" dirty="0">
              <a:solidFill>
                <a:schemeClr val="tx1"/>
              </a:solidFill>
              <a:latin typeface="Arial" panose="020B0604020202020204" pitchFamily="34" charset="0"/>
              <a:cs typeface="Arial" panose="020B0604020202020204" pitchFamily="34" charset="0"/>
            </a:endParaRPr>
          </a:p>
        </p:txBody>
      </p:sp>
      <p:sp>
        <p:nvSpPr>
          <p:cNvPr id="21" name="Left Brace 20"/>
          <p:cNvSpPr/>
          <p:nvPr/>
        </p:nvSpPr>
        <p:spPr>
          <a:xfrm rot="16200000">
            <a:off x="6834081" y="550523"/>
            <a:ext cx="252028" cy="2736306"/>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MY">
              <a:latin typeface="Arial" panose="020B0604020202020204" pitchFamily="34" charset="0"/>
              <a:cs typeface="Arial" panose="020B0604020202020204" pitchFamily="34" charset="0"/>
            </a:endParaRPr>
          </a:p>
        </p:txBody>
      </p:sp>
      <p:sp>
        <p:nvSpPr>
          <p:cNvPr id="22" name="Left Brace 21"/>
          <p:cNvSpPr/>
          <p:nvPr/>
        </p:nvSpPr>
        <p:spPr>
          <a:xfrm rot="16200000">
            <a:off x="8215629" y="1444171"/>
            <a:ext cx="272591" cy="124879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MY">
              <a:latin typeface="Arial" panose="020B0604020202020204" pitchFamily="34" charset="0"/>
              <a:cs typeface="Arial" panose="020B0604020202020204" pitchFamily="34" charset="0"/>
            </a:endParaRPr>
          </a:p>
        </p:txBody>
      </p:sp>
      <p:cxnSp>
        <p:nvCxnSpPr>
          <p:cNvPr id="43" name="Elbow Connector 42"/>
          <p:cNvCxnSpPr>
            <a:cxnSpLocks/>
          </p:cNvCxnSpPr>
          <p:nvPr/>
        </p:nvCxnSpPr>
        <p:spPr>
          <a:xfrm rot="5400000">
            <a:off x="5115813" y="1224679"/>
            <a:ext cx="1024270" cy="2664295"/>
          </a:xfrm>
          <a:prstGeom prst="bentConnector4">
            <a:avLst>
              <a:gd name="adj1" fmla="val 99192"/>
              <a:gd name="adj2" fmla="val 52365"/>
            </a:avLst>
          </a:prstGeom>
          <a:ln w="28575">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8" name="Rectangle 57"/>
          <p:cNvSpPr/>
          <p:nvPr/>
        </p:nvSpPr>
        <p:spPr>
          <a:xfrm>
            <a:off x="8328248" y="3489092"/>
            <a:ext cx="3384376" cy="3232384"/>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MY" sz="1400" b="1" dirty="0">
                <a:solidFill>
                  <a:schemeClr val="tx1"/>
                </a:solidFill>
                <a:latin typeface="Arial" panose="020B0604020202020204" pitchFamily="34" charset="0"/>
                <a:cs typeface="Arial" panose="020B0604020202020204" pitchFamily="34" charset="0"/>
              </a:rPr>
              <a:t>PELANJUTAN BAHARU PERKHIDMATAN SEWAAN</a:t>
            </a:r>
          </a:p>
          <a:p>
            <a:pPr marL="285750" indent="-285750">
              <a:buFont typeface="Arial" panose="020B0604020202020204" pitchFamily="34" charset="0"/>
              <a:buChar char="•"/>
            </a:pPr>
            <a:r>
              <a:rPr lang="en-MY" sz="1400" dirty="0" err="1" smtClean="0">
                <a:solidFill>
                  <a:schemeClr val="tx1"/>
                </a:solidFill>
                <a:latin typeface="Arial" panose="020B0604020202020204" pitchFamily="34" charset="0"/>
                <a:cs typeface="Arial" panose="020B0604020202020204" pitchFamily="34" charset="0"/>
              </a:rPr>
              <a:t>Kuantiti</a:t>
            </a:r>
            <a:r>
              <a:rPr lang="en-MY" sz="1400" dirty="0" smtClean="0">
                <a:solidFill>
                  <a:schemeClr val="tx1"/>
                </a:solidFill>
                <a:latin typeface="Arial" panose="020B0604020202020204" pitchFamily="34" charset="0"/>
                <a:cs typeface="Arial" panose="020B0604020202020204" pitchFamily="34" charset="0"/>
              </a:rPr>
              <a:t> : 1348 unit</a:t>
            </a:r>
          </a:p>
          <a:p>
            <a:pPr marL="285750" indent="-285750">
              <a:buFont typeface="Arial" panose="020B0604020202020204" pitchFamily="34" charset="0"/>
              <a:buChar char="•"/>
            </a:pPr>
            <a:r>
              <a:rPr lang="en-MY" sz="1400" dirty="0" err="1" smtClean="0">
                <a:solidFill>
                  <a:schemeClr val="tx1"/>
                </a:solidFill>
                <a:latin typeface="Arial" panose="020B0604020202020204" pitchFamily="34" charset="0"/>
                <a:cs typeface="Arial" panose="020B0604020202020204" pitchFamily="34" charset="0"/>
              </a:rPr>
              <a:t>Tempoh</a:t>
            </a:r>
            <a:r>
              <a:rPr lang="en-MY" sz="1400" dirty="0" smtClean="0">
                <a:solidFill>
                  <a:schemeClr val="tx1"/>
                </a:solidFill>
                <a:latin typeface="Arial" panose="020B0604020202020204" pitchFamily="34" charset="0"/>
                <a:cs typeface="Arial" panose="020B0604020202020204" pitchFamily="34" charset="0"/>
              </a:rPr>
              <a:t> : Sept 2019 – </a:t>
            </a:r>
            <a:r>
              <a:rPr lang="en-MY" sz="1400" dirty="0" err="1" smtClean="0">
                <a:solidFill>
                  <a:schemeClr val="tx1"/>
                </a:solidFill>
                <a:latin typeface="Arial" panose="020B0604020202020204" pitchFamily="34" charset="0"/>
                <a:cs typeface="Arial" panose="020B0604020202020204" pitchFamily="34" charset="0"/>
              </a:rPr>
              <a:t>Ogos</a:t>
            </a:r>
            <a:r>
              <a:rPr lang="en-MY" sz="1400" dirty="0" smtClean="0">
                <a:solidFill>
                  <a:schemeClr val="tx1"/>
                </a:solidFill>
                <a:latin typeface="Arial" panose="020B0604020202020204" pitchFamily="34" charset="0"/>
                <a:cs typeface="Arial" panose="020B0604020202020204" pitchFamily="34" charset="0"/>
              </a:rPr>
              <a:t> 2023</a:t>
            </a:r>
          </a:p>
          <a:p>
            <a:pPr marL="285750" indent="-285750">
              <a:buFont typeface="Arial" panose="020B0604020202020204" pitchFamily="34" charset="0"/>
              <a:buChar char="•"/>
            </a:pPr>
            <a:r>
              <a:rPr lang="en-MY" sz="1400" dirty="0" err="1" smtClean="0">
                <a:solidFill>
                  <a:schemeClr val="tx1"/>
                </a:solidFill>
                <a:latin typeface="Arial" panose="020B0604020202020204" pitchFamily="34" charset="0"/>
                <a:cs typeface="Arial" panose="020B0604020202020204" pitchFamily="34" charset="0"/>
              </a:rPr>
              <a:t>Kaedah</a:t>
            </a:r>
            <a:r>
              <a:rPr lang="en-MY" sz="1400" dirty="0" smtClean="0">
                <a:solidFill>
                  <a:schemeClr val="tx1"/>
                </a:solidFill>
                <a:latin typeface="Arial" panose="020B0604020202020204" pitchFamily="34" charset="0"/>
                <a:cs typeface="Arial" panose="020B0604020202020204" pitchFamily="34" charset="0"/>
              </a:rPr>
              <a:t> : </a:t>
            </a:r>
            <a:r>
              <a:rPr lang="en-MY" sz="1400" dirty="0" err="1" smtClean="0">
                <a:solidFill>
                  <a:schemeClr val="tx1"/>
                </a:solidFill>
                <a:latin typeface="Arial" panose="020B0604020202020204" pitchFamily="34" charset="0"/>
                <a:cs typeface="Arial" panose="020B0604020202020204" pitchFamily="34" charset="0"/>
              </a:rPr>
              <a:t>Sewa</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Guna</a:t>
            </a:r>
            <a:endParaRPr lang="en-MY" sz="1400" dirty="0" smtClean="0">
              <a:solidFill>
                <a:schemeClr val="tx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MY" sz="1400" dirty="0" err="1" smtClean="0">
                <a:solidFill>
                  <a:schemeClr val="tx1"/>
                </a:solidFill>
                <a:latin typeface="Arial" panose="020B0604020202020204" pitchFamily="34" charset="0"/>
                <a:cs typeface="Arial" panose="020B0604020202020204" pitchFamily="34" charset="0"/>
              </a:rPr>
              <a:t>Anggaran</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harga</a:t>
            </a:r>
            <a:r>
              <a:rPr lang="en-MY" sz="1400" dirty="0" smtClean="0">
                <a:solidFill>
                  <a:schemeClr val="tx1"/>
                </a:solidFill>
                <a:latin typeface="Arial" panose="020B0604020202020204" pitchFamily="34" charset="0"/>
                <a:cs typeface="Arial" panose="020B0604020202020204" pitchFamily="34" charset="0"/>
              </a:rPr>
              <a:t> : RM88.38 – RM208.33 unit / </a:t>
            </a:r>
            <a:r>
              <a:rPr lang="en-MY" sz="1400" dirty="0" err="1" smtClean="0">
                <a:solidFill>
                  <a:schemeClr val="tx1"/>
                </a:solidFill>
                <a:latin typeface="Arial" panose="020B0604020202020204" pitchFamily="34" charset="0"/>
                <a:cs typeface="Arial" panose="020B0604020202020204" pitchFamily="34" charset="0"/>
              </a:rPr>
              <a:t>bulan</a:t>
            </a:r>
            <a:endParaRPr lang="en-MY" sz="1400" dirty="0" smtClean="0">
              <a:solidFill>
                <a:schemeClr val="tx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MY" sz="1400" dirty="0">
              <a:solidFill>
                <a:schemeClr val="tx1"/>
              </a:solidFill>
              <a:latin typeface="Arial" panose="020B0604020202020204" pitchFamily="34" charset="0"/>
              <a:cs typeface="Arial" panose="020B0604020202020204" pitchFamily="34" charset="0"/>
            </a:endParaRPr>
          </a:p>
          <a:p>
            <a:r>
              <a:rPr lang="en-MY" sz="1400" b="1" dirty="0" err="1" smtClean="0">
                <a:solidFill>
                  <a:schemeClr val="tx1"/>
                </a:solidFill>
                <a:latin typeface="Arial" panose="020B0604020202020204" pitchFamily="34" charset="0"/>
                <a:cs typeface="Arial" panose="020B0604020202020204" pitchFamily="34" charset="0"/>
              </a:rPr>
              <a:t>Julai</a:t>
            </a:r>
            <a:r>
              <a:rPr lang="en-MY" sz="1400" b="1" dirty="0" smtClean="0">
                <a:solidFill>
                  <a:schemeClr val="tx1"/>
                </a:solidFill>
                <a:latin typeface="Arial" panose="020B0604020202020204" pitchFamily="34" charset="0"/>
                <a:cs typeface="Arial" panose="020B0604020202020204" pitchFamily="34" charset="0"/>
              </a:rPr>
              <a:t> – </a:t>
            </a:r>
            <a:r>
              <a:rPr lang="en-MY" sz="1400" b="1" dirty="0" err="1" smtClean="0">
                <a:solidFill>
                  <a:schemeClr val="tx1"/>
                </a:solidFill>
                <a:latin typeface="Arial" panose="020B0604020202020204" pitchFamily="34" charset="0"/>
                <a:cs typeface="Arial" panose="020B0604020202020204" pitchFamily="34" charset="0"/>
              </a:rPr>
              <a:t>Ogos</a:t>
            </a:r>
            <a:r>
              <a:rPr lang="en-MY" sz="1400" b="1" dirty="0" smtClean="0">
                <a:solidFill>
                  <a:schemeClr val="tx1"/>
                </a:solidFill>
                <a:latin typeface="Arial" panose="020B0604020202020204" pitchFamily="34" charset="0"/>
                <a:cs typeface="Arial" panose="020B0604020202020204" pitchFamily="34" charset="0"/>
              </a:rPr>
              <a:t> 2019 : </a:t>
            </a:r>
          </a:p>
          <a:p>
            <a:pPr marL="285750" indent="-285750">
              <a:buFont typeface="Arial" panose="020B0604020202020204" pitchFamily="34" charset="0"/>
              <a:buChar char="•"/>
            </a:pPr>
            <a:r>
              <a:rPr lang="en-MY" sz="1400" dirty="0" smtClean="0">
                <a:solidFill>
                  <a:schemeClr val="tx1"/>
                </a:solidFill>
                <a:latin typeface="Arial" panose="020B0604020202020204" pitchFamily="34" charset="0"/>
                <a:cs typeface="Arial" panose="020B0604020202020204" pitchFamily="34" charset="0"/>
              </a:rPr>
              <a:t>Proses </a:t>
            </a:r>
            <a:r>
              <a:rPr lang="en-MY" sz="1400" dirty="0" err="1" smtClean="0">
                <a:solidFill>
                  <a:schemeClr val="tx1"/>
                </a:solidFill>
                <a:latin typeface="Arial" panose="020B0604020202020204" pitchFamily="34" charset="0"/>
                <a:cs typeface="Arial" panose="020B0604020202020204" pitchFamily="34" charset="0"/>
              </a:rPr>
              <a:t>pertukaran</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antara</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kontrak</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sewaan</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sedia</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ada</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dengan</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sewaan</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baharu</a:t>
            </a:r>
            <a:endParaRPr lang="en-MY" sz="1400" dirty="0" smtClean="0">
              <a:solidFill>
                <a:schemeClr val="tx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MY" sz="1400" dirty="0" err="1" smtClean="0">
                <a:solidFill>
                  <a:schemeClr val="tx1"/>
                </a:solidFill>
                <a:latin typeface="Arial" panose="020B0604020202020204" pitchFamily="34" charset="0"/>
                <a:cs typeface="Arial" panose="020B0604020202020204" pitchFamily="34" charset="0"/>
              </a:rPr>
              <a:t>Cuti</a:t>
            </a:r>
            <a:r>
              <a:rPr lang="en-MY" sz="1400" dirty="0" smtClean="0">
                <a:solidFill>
                  <a:schemeClr val="tx1"/>
                </a:solidFill>
                <a:latin typeface="Arial" panose="020B0604020202020204" pitchFamily="34" charset="0"/>
                <a:cs typeface="Arial" panose="020B0604020202020204" pitchFamily="34" charset="0"/>
              </a:rPr>
              <a:t> semester II </a:t>
            </a:r>
            <a:r>
              <a:rPr lang="en-MY" sz="1400" dirty="0" err="1" smtClean="0">
                <a:solidFill>
                  <a:schemeClr val="tx1"/>
                </a:solidFill>
                <a:latin typeface="Arial" panose="020B0604020202020204" pitchFamily="34" charset="0"/>
                <a:cs typeface="Arial" panose="020B0604020202020204" pitchFamily="34" charset="0"/>
              </a:rPr>
              <a:t>Sesi</a:t>
            </a:r>
            <a:r>
              <a:rPr lang="en-MY" sz="1400" dirty="0" smtClean="0">
                <a:solidFill>
                  <a:schemeClr val="tx1"/>
                </a:solidFill>
                <a:latin typeface="Arial" panose="020B0604020202020204" pitchFamily="34" charset="0"/>
                <a:cs typeface="Arial" panose="020B0604020202020204" pitchFamily="34" charset="0"/>
              </a:rPr>
              <a:t> </a:t>
            </a:r>
            <a:r>
              <a:rPr lang="en-MY" sz="1400" dirty="0" err="1" smtClean="0">
                <a:solidFill>
                  <a:schemeClr val="tx1"/>
                </a:solidFill>
                <a:latin typeface="Arial" panose="020B0604020202020204" pitchFamily="34" charset="0"/>
                <a:cs typeface="Arial" panose="020B0604020202020204" pitchFamily="34" charset="0"/>
              </a:rPr>
              <a:t>Akademik</a:t>
            </a:r>
            <a:r>
              <a:rPr lang="en-MY" sz="1400" dirty="0" smtClean="0">
                <a:solidFill>
                  <a:schemeClr val="tx1"/>
                </a:solidFill>
                <a:latin typeface="Arial" panose="020B0604020202020204" pitchFamily="34" charset="0"/>
                <a:cs typeface="Arial" panose="020B0604020202020204" pitchFamily="34" charset="0"/>
              </a:rPr>
              <a:t> 2018/2019</a:t>
            </a:r>
            <a:endParaRPr lang="en-MY" sz="1400" dirty="0">
              <a:solidFill>
                <a:schemeClr val="tx1"/>
              </a:solidFill>
              <a:latin typeface="Arial" panose="020B0604020202020204" pitchFamily="34" charset="0"/>
              <a:cs typeface="Arial" panose="020B0604020202020204" pitchFamily="34" charset="0"/>
            </a:endParaRPr>
          </a:p>
        </p:txBody>
      </p:sp>
      <p:cxnSp>
        <p:nvCxnSpPr>
          <p:cNvPr id="67" name="Elbow Connector 66"/>
          <p:cNvCxnSpPr>
            <a:cxnSpLocks/>
            <a:endCxn id="58" idx="0"/>
          </p:cNvCxnSpPr>
          <p:nvPr/>
        </p:nvCxnSpPr>
        <p:spPr>
          <a:xfrm rot="5400000">
            <a:off x="9864376" y="2576948"/>
            <a:ext cx="1068204" cy="756084"/>
          </a:xfrm>
          <a:prstGeom prst="bentConnector3">
            <a:avLst>
              <a:gd name="adj1" fmla="val 50000"/>
            </a:avLst>
          </a:prstGeom>
          <a:ln w="28575">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0" name="Left Brace 69"/>
          <p:cNvSpPr/>
          <p:nvPr/>
        </p:nvSpPr>
        <p:spPr>
          <a:xfrm rot="16200000">
            <a:off x="9810850" y="722262"/>
            <a:ext cx="419172" cy="3384376"/>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MY">
              <a:latin typeface="Arial" panose="020B0604020202020204" pitchFamily="34" charset="0"/>
              <a:cs typeface="Arial" panose="020B0604020202020204" pitchFamily="34" charset="0"/>
            </a:endParaRPr>
          </a:p>
        </p:txBody>
      </p:sp>
      <p:sp>
        <p:nvSpPr>
          <p:cNvPr id="14" name="Rectangle 13"/>
          <p:cNvSpPr/>
          <p:nvPr/>
        </p:nvSpPr>
        <p:spPr>
          <a:xfrm rot="1448987">
            <a:off x="116840" y="2488273"/>
            <a:ext cx="12365088" cy="923330"/>
          </a:xfrm>
          <a:prstGeom prst="rect">
            <a:avLst/>
          </a:prstGeom>
          <a:noFill/>
        </p:spPr>
        <p:txBody>
          <a:bodyPr wrap="square" lIns="91440" tIns="45720" rIns="91440" bIns="45720">
            <a:spAutoFit/>
          </a:bodyPr>
          <a:lstStyle/>
          <a:p>
            <a:pPr algn="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Contoh</a:t>
            </a: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 2A – Sewaan </a:t>
            </a: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Peralatan</a:t>
            </a: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 ICT </a:t>
            </a: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Berfasa</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6" name="Slide Number Placeholder 1"/>
          <p:cNvSpPr txBox="1">
            <a:spLocks/>
          </p:cNvSpPr>
          <p:nvPr/>
        </p:nvSpPr>
        <p:spPr>
          <a:xfrm>
            <a:off x="8763000" y="6508750"/>
            <a:ext cx="2743200" cy="365125"/>
          </a:xfrm>
          <a:prstGeom prst="rect">
            <a:avLst/>
          </a:prstGeom>
        </p:spPr>
        <p:txBody>
          <a:bodyPr vert="horz" lIns="91440" tIns="45720" rIns="91440" bIns="45720" rtlCol="0" anchor="ctr"/>
          <a:lstStyle>
            <a:defPPr>
              <a:defRPr lang="ms-MY"/>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ms-MY" dirty="0" smtClean="0"/>
              <a:t>63</a:t>
            </a:r>
            <a:endParaRPr lang="ms-MY" dirty="0"/>
          </a:p>
        </p:txBody>
      </p:sp>
    </p:spTree>
    <p:extLst>
      <p:ext uri="{BB962C8B-B14F-4D97-AF65-F5344CB8AC3E}">
        <p14:creationId xmlns:p14="http://schemas.microsoft.com/office/powerpoint/2010/main" val="65070458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44451"/>
            <a:ext cx="8803010" cy="564893"/>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LATAR BELAKANG PROJEK</a:t>
            </a:r>
            <a:endParaRPr lang="ms-MY" b="1" dirty="0">
              <a:latin typeface="Arial" pitchFamily="34" charset="0"/>
              <a:ea typeface="ＭＳ Ｐゴシック" pitchFamily="34" charset="-128"/>
              <a:cs typeface="Arial" pitchFamily="34" charset="0"/>
            </a:endParaRPr>
          </a:p>
        </p:txBody>
      </p:sp>
      <p:graphicFrame>
        <p:nvGraphicFramePr>
          <p:cNvPr id="8" name="Diagram 7"/>
          <p:cNvGraphicFramePr/>
          <p:nvPr>
            <p:extLst/>
          </p:nvPr>
        </p:nvGraphicFramePr>
        <p:xfrm>
          <a:off x="1559496" y="3402092"/>
          <a:ext cx="9036496" cy="5445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9" name="Straight Arrow Connector 8"/>
          <p:cNvCxnSpPr/>
          <p:nvPr/>
        </p:nvCxnSpPr>
        <p:spPr>
          <a:xfrm>
            <a:off x="2243064" y="2944891"/>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3240659" y="3946604"/>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4331296" y="2944891"/>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6635552" y="2944891"/>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5555432" y="3946604"/>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7715672" y="3946604"/>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1686497" y="1196930"/>
            <a:ext cx="1554163" cy="1627312"/>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US" sz="1100" b="1" dirty="0" err="1">
                <a:solidFill>
                  <a:schemeClr val="tx1"/>
                </a:solidFill>
                <a:latin typeface="Calibri (Body)"/>
              </a:rPr>
              <a:t>Perolehan</a:t>
            </a:r>
            <a:r>
              <a:rPr lang="en-US" sz="1100" b="1" dirty="0">
                <a:solidFill>
                  <a:schemeClr val="tx1"/>
                </a:solidFill>
                <a:latin typeface="Calibri (Body)"/>
              </a:rPr>
              <a:t>  PC </a:t>
            </a:r>
            <a:r>
              <a:rPr lang="en-US" sz="1100" b="1" dirty="0" smtClean="0">
                <a:solidFill>
                  <a:schemeClr val="tx1"/>
                </a:solidFill>
                <a:latin typeface="Calibri (Body)"/>
              </a:rPr>
              <a:t>mengikut </a:t>
            </a:r>
            <a:r>
              <a:rPr lang="en-US" sz="1100" b="1" dirty="0" err="1" smtClean="0">
                <a:solidFill>
                  <a:schemeClr val="tx1"/>
                </a:solidFill>
                <a:latin typeface="Calibri (Body)"/>
              </a:rPr>
              <a:t>zon</a:t>
            </a:r>
            <a:endParaRPr lang="en-US" sz="1100" dirty="0">
              <a:solidFill>
                <a:schemeClr val="tx1"/>
              </a:solidFill>
              <a:latin typeface="Calibri (Body)"/>
            </a:endParaRPr>
          </a:p>
          <a:p>
            <a:pPr algn="ctr"/>
            <a:endParaRPr lang="en-US" sz="1100" dirty="0">
              <a:solidFill>
                <a:schemeClr val="tx1"/>
              </a:solidFill>
              <a:latin typeface="Calibri (Body)"/>
            </a:endParaRPr>
          </a:p>
          <a:p>
            <a:r>
              <a:rPr lang="en-US" sz="1100" dirty="0" err="1">
                <a:solidFill>
                  <a:schemeClr val="tx1"/>
                </a:solidFill>
                <a:latin typeface="Calibri (Body)"/>
              </a:rPr>
              <a:t>Kuantiti</a:t>
            </a:r>
            <a:r>
              <a:rPr lang="en-US" sz="1100" dirty="0">
                <a:solidFill>
                  <a:schemeClr val="tx1"/>
                </a:solidFill>
                <a:latin typeface="Calibri (Body)"/>
              </a:rPr>
              <a:t> : 6,000 unit</a:t>
            </a:r>
          </a:p>
          <a:p>
            <a:endParaRPr lang="en-US" sz="1100" dirty="0">
              <a:solidFill>
                <a:schemeClr val="tx1"/>
              </a:solidFill>
              <a:latin typeface="Calibri (Body)"/>
            </a:endParaRPr>
          </a:p>
          <a:p>
            <a:r>
              <a:rPr lang="en-US" sz="1100" dirty="0">
                <a:solidFill>
                  <a:schemeClr val="tx1"/>
                </a:solidFill>
                <a:latin typeface="Calibri (Body)"/>
              </a:rPr>
              <a:t>Kos </a:t>
            </a:r>
            <a:r>
              <a:rPr lang="en-US" sz="1100" dirty="0" err="1">
                <a:solidFill>
                  <a:schemeClr val="tx1"/>
                </a:solidFill>
                <a:latin typeface="Calibri (Body)"/>
              </a:rPr>
              <a:t>Projek</a:t>
            </a:r>
            <a:r>
              <a:rPr lang="en-US" sz="1100" dirty="0">
                <a:solidFill>
                  <a:schemeClr val="tx1"/>
                </a:solidFill>
                <a:latin typeface="Calibri (Body)"/>
              </a:rPr>
              <a:t> :  </a:t>
            </a:r>
          </a:p>
          <a:p>
            <a:r>
              <a:rPr lang="ms-MY" sz="1100" dirty="0" smtClean="0">
                <a:solidFill>
                  <a:schemeClr val="tx1"/>
                </a:solidFill>
                <a:latin typeface="Calibri (Body)"/>
                <a:cs typeface="Arial" panose="020B0604020202020204" pitchFamily="34" charset="0"/>
              </a:rPr>
              <a:t>RMXXX</a:t>
            </a:r>
            <a:endParaRPr lang="en-MY" sz="1100" dirty="0">
              <a:solidFill>
                <a:schemeClr val="tx1"/>
              </a:solidFill>
              <a:latin typeface="Calibri (Body)"/>
              <a:ea typeface="Times New Roman" panose="02020603050405020304" pitchFamily="18" charset="0"/>
              <a:cs typeface="Arial" panose="020B0604020202020204" pitchFamily="34" charset="0"/>
            </a:endParaRPr>
          </a:p>
        </p:txBody>
      </p:sp>
      <p:sp>
        <p:nvSpPr>
          <p:cNvPr id="18" name="Rectangle 17"/>
          <p:cNvSpPr/>
          <p:nvPr/>
        </p:nvSpPr>
        <p:spPr>
          <a:xfrm>
            <a:off x="2315073" y="4437113"/>
            <a:ext cx="1554163" cy="1463675"/>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t"/>
          <a:lstStyle/>
          <a:p>
            <a:pPr algn="just">
              <a:defRPr/>
            </a:pPr>
            <a:r>
              <a:rPr lang="en-US" sz="1100" b="1" dirty="0" err="1">
                <a:solidFill>
                  <a:schemeClr val="tx1"/>
                </a:solidFill>
                <a:latin typeface="Calibri (Body)"/>
              </a:rPr>
              <a:t>Sewa</a:t>
            </a:r>
            <a:r>
              <a:rPr lang="en-US" sz="1100" b="1" dirty="0">
                <a:solidFill>
                  <a:schemeClr val="tx1"/>
                </a:solidFill>
                <a:latin typeface="Calibri (Body)"/>
              </a:rPr>
              <a:t> </a:t>
            </a:r>
            <a:r>
              <a:rPr lang="en-US" sz="1100" b="1" dirty="0" err="1">
                <a:solidFill>
                  <a:schemeClr val="tx1"/>
                </a:solidFill>
                <a:latin typeface="Calibri (Body)"/>
              </a:rPr>
              <a:t>Beli</a:t>
            </a:r>
            <a:r>
              <a:rPr lang="en-US" sz="1100" b="1" dirty="0">
                <a:solidFill>
                  <a:schemeClr val="tx1"/>
                </a:solidFill>
                <a:latin typeface="Calibri (Body)"/>
              </a:rPr>
              <a:t> 850 unit PC</a:t>
            </a:r>
          </a:p>
          <a:p>
            <a:pPr algn="just">
              <a:defRPr/>
            </a:pPr>
            <a:endParaRPr lang="en-US" sz="1100" dirty="0">
              <a:solidFill>
                <a:schemeClr val="tx1"/>
              </a:solidFill>
              <a:latin typeface="Calibri (Body)"/>
              <a:ea typeface="Tahoma" panose="020B0604030504040204" pitchFamily="34" charset="0"/>
              <a:cs typeface="Tahoma" panose="020B0604030504040204" pitchFamily="34" charset="0"/>
            </a:endParaRPr>
          </a:p>
          <a:p>
            <a:pPr algn="just">
              <a:defRPr/>
            </a:pPr>
            <a:r>
              <a:rPr lang="en-US" sz="1100" dirty="0" err="1">
                <a:solidFill>
                  <a:schemeClr val="tx1"/>
                </a:solidFill>
                <a:latin typeface="Calibri (Body)"/>
                <a:ea typeface="Tahoma" panose="020B0604030504040204" pitchFamily="34" charset="0"/>
                <a:cs typeface="Tahoma" panose="020B0604030504040204" pitchFamily="34" charset="0"/>
              </a:rPr>
              <a:t>Kuantiti</a:t>
            </a:r>
            <a:r>
              <a:rPr lang="en-US" sz="1100" dirty="0">
                <a:solidFill>
                  <a:schemeClr val="tx1"/>
                </a:solidFill>
                <a:latin typeface="Calibri (Body)"/>
                <a:ea typeface="Tahoma" panose="020B0604030504040204" pitchFamily="34" charset="0"/>
                <a:cs typeface="Tahoma" panose="020B0604030504040204" pitchFamily="34" charset="0"/>
              </a:rPr>
              <a:t> : 850 unit</a:t>
            </a:r>
          </a:p>
          <a:p>
            <a:pPr algn="just">
              <a:defRPr/>
            </a:pPr>
            <a:endParaRPr lang="en-US" sz="1100" dirty="0">
              <a:solidFill>
                <a:schemeClr val="tx1"/>
              </a:solidFill>
              <a:latin typeface="Calibri (Body)"/>
              <a:ea typeface="Tahoma" panose="020B0604030504040204" pitchFamily="34" charset="0"/>
              <a:cs typeface="Tahoma" panose="020B0604030504040204" pitchFamily="34" charset="0"/>
            </a:endParaRPr>
          </a:p>
          <a:p>
            <a:pPr algn="just">
              <a:defRPr/>
            </a:pPr>
            <a:r>
              <a:rPr lang="en-US" sz="1100" dirty="0">
                <a:solidFill>
                  <a:schemeClr val="tx1"/>
                </a:solidFill>
                <a:latin typeface="Calibri (Body)"/>
                <a:ea typeface="Tahoma" panose="020B0604030504040204" pitchFamily="34" charset="0"/>
                <a:cs typeface="Tahoma" panose="020B0604030504040204" pitchFamily="34" charset="0"/>
              </a:rPr>
              <a:t>Kos </a:t>
            </a:r>
            <a:r>
              <a:rPr lang="en-US" sz="1100" dirty="0" err="1">
                <a:solidFill>
                  <a:schemeClr val="tx1"/>
                </a:solidFill>
                <a:latin typeface="Calibri (Body)"/>
                <a:ea typeface="Tahoma" panose="020B0604030504040204" pitchFamily="34" charset="0"/>
                <a:cs typeface="Tahoma" panose="020B0604030504040204" pitchFamily="34" charset="0"/>
              </a:rPr>
              <a:t>Projek</a:t>
            </a:r>
            <a:r>
              <a:rPr lang="en-US" sz="1100" dirty="0">
                <a:solidFill>
                  <a:schemeClr val="tx1"/>
                </a:solidFill>
                <a:latin typeface="Calibri (Body)"/>
                <a:ea typeface="Tahoma" panose="020B0604030504040204" pitchFamily="34" charset="0"/>
                <a:cs typeface="Tahoma" panose="020B0604030504040204" pitchFamily="34" charset="0"/>
              </a:rPr>
              <a:t>: </a:t>
            </a:r>
          </a:p>
          <a:p>
            <a:pPr algn="just">
              <a:defRPr/>
            </a:pPr>
            <a:r>
              <a:rPr lang="en-US" sz="1100" dirty="0" smtClean="0">
                <a:solidFill>
                  <a:schemeClr val="tx1"/>
                </a:solidFill>
                <a:latin typeface="Calibri (Body)"/>
                <a:ea typeface="Tahoma" panose="020B0604030504040204" pitchFamily="34" charset="0"/>
                <a:cs typeface="Tahoma" panose="020B0604030504040204" pitchFamily="34" charset="0"/>
              </a:rPr>
              <a:t>RMXXX</a:t>
            </a:r>
            <a:endParaRPr lang="en-MY" sz="1100" dirty="0">
              <a:solidFill>
                <a:schemeClr val="tx1"/>
              </a:solidFill>
              <a:latin typeface="Calibri (Body)"/>
              <a:ea typeface="Tahoma" panose="020B0604030504040204" pitchFamily="34" charset="0"/>
              <a:cs typeface="Tahoma" panose="020B0604030504040204" pitchFamily="34" charset="0"/>
            </a:endParaRPr>
          </a:p>
        </p:txBody>
      </p:sp>
      <p:sp>
        <p:nvSpPr>
          <p:cNvPr id="19" name="Rectangle 18"/>
          <p:cNvSpPr/>
          <p:nvPr/>
        </p:nvSpPr>
        <p:spPr>
          <a:xfrm>
            <a:off x="3587105" y="1196931"/>
            <a:ext cx="1606054" cy="1636010"/>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US" sz="1100" b="1" dirty="0" err="1">
                <a:solidFill>
                  <a:schemeClr val="tx1"/>
                </a:solidFill>
              </a:rPr>
              <a:t>Perolehan</a:t>
            </a:r>
            <a:r>
              <a:rPr lang="en-US" sz="1100" b="1" dirty="0">
                <a:solidFill>
                  <a:schemeClr val="tx1"/>
                </a:solidFill>
              </a:rPr>
              <a:t> PC di </a:t>
            </a:r>
            <a:r>
              <a:rPr lang="en-US" sz="1100" b="1" dirty="0" err="1">
                <a:solidFill>
                  <a:schemeClr val="tx1"/>
                </a:solidFill>
              </a:rPr>
              <a:t>bawah</a:t>
            </a:r>
            <a:r>
              <a:rPr lang="en-US" sz="1100" b="1" dirty="0">
                <a:solidFill>
                  <a:schemeClr val="tx1"/>
                </a:solidFill>
              </a:rPr>
              <a:t> </a:t>
            </a:r>
            <a:r>
              <a:rPr lang="en-US" sz="1100" b="1" dirty="0" err="1">
                <a:solidFill>
                  <a:schemeClr val="tx1"/>
                </a:solidFill>
              </a:rPr>
              <a:t>projek</a:t>
            </a:r>
            <a:r>
              <a:rPr lang="en-US" sz="1100" b="1" dirty="0">
                <a:solidFill>
                  <a:schemeClr val="tx1"/>
                </a:solidFill>
              </a:rPr>
              <a:t> GST</a:t>
            </a:r>
          </a:p>
          <a:p>
            <a:endParaRPr lang="en-US" sz="1100" dirty="0">
              <a:solidFill>
                <a:schemeClr val="tx1"/>
              </a:solidFill>
            </a:endParaRPr>
          </a:p>
          <a:p>
            <a:r>
              <a:rPr lang="en-US" sz="1100" dirty="0" err="1">
                <a:solidFill>
                  <a:schemeClr val="tx1"/>
                </a:solidFill>
              </a:rPr>
              <a:t>Kuantiti</a:t>
            </a:r>
            <a:r>
              <a:rPr lang="en-US" sz="1100" dirty="0">
                <a:solidFill>
                  <a:schemeClr val="tx1"/>
                </a:solidFill>
              </a:rPr>
              <a:t> : 857 unit</a:t>
            </a:r>
          </a:p>
          <a:p>
            <a:endParaRPr lang="en-US" sz="1100" dirty="0">
              <a:solidFill>
                <a:schemeClr val="tx1"/>
              </a:solidFill>
            </a:endParaRPr>
          </a:p>
          <a:p>
            <a:r>
              <a:rPr lang="en-US" sz="1100" dirty="0">
                <a:solidFill>
                  <a:schemeClr val="tx1"/>
                </a:solidFill>
              </a:rPr>
              <a:t>Kos </a:t>
            </a:r>
            <a:r>
              <a:rPr lang="en-US" sz="1100" dirty="0" err="1">
                <a:solidFill>
                  <a:schemeClr val="tx1"/>
                </a:solidFill>
              </a:rPr>
              <a:t>Projek</a:t>
            </a:r>
            <a:r>
              <a:rPr lang="en-US" sz="1100" dirty="0">
                <a:solidFill>
                  <a:schemeClr val="tx1"/>
                </a:solidFill>
              </a:rPr>
              <a:t> : </a:t>
            </a:r>
          </a:p>
          <a:p>
            <a:r>
              <a:rPr lang="en-US" sz="1100" dirty="0" smtClean="0">
                <a:solidFill>
                  <a:schemeClr val="tx1"/>
                </a:solidFill>
              </a:rPr>
              <a:t>RMXXX</a:t>
            </a:r>
            <a:endParaRPr lang="en-US" sz="1100" dirty="0">
              <a:solidFill>
                <a:schemeClr val="tx1"/>
              </a:solidFill>
            </a:endParaRPr>
          </a:p>
        </p:txBody>
      </p:sp>
      <p:sp>
        <p:nvSpPr>
          <p:cNvPr id="20" name="Rectangle 19"/>
          <p:cNvSpPr/>
          <p:nvPr/>
        </p:nvSpPr>
        <p:spPr>
          <a:xfrm>
            <a:off x="4077458" y="4437113"/>
            <a:ext cx="1910754" cy="1528009"/>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t"/>
          <a:lstStyle/>
          <a:p>
            <a:r>
              <a:rPr lang="en-US" sz="1100" b="1" dirty="0" err="1">
                <a:solidFill>
                  <a:schemeClr val="tx1"/>
                </a:solidFill>
              </a:rPr>
              <a:t>Perolehan</a:t>
            </a:r>
            <a:r>
              <a:rPr lang="en-US" sz="1100" b="1" dirty="0">
                <a:solidFill>
                  <a:schemeClr val="tx1"/>
                </a:solidFill>
              </a:rPr>
              <a:t> PC di </a:t>
            </a:r>
            <a:r>
              <a:rPr lang="en-US" sz="1100" b="1" dirty="0" err="1">
                <a:solidFill>
                  <a:schemeClr val="tx1"/>
                </a:solidFill>
              </a:rPr>
              <a:t>bawah</a:t>
            </a:r>
            <a:r>
              <a:rPr lang="en-US" sz="1100" b="1" dirty="0">
                <a:solidFill>
                  <a:schemeClr val="tx1"/>
                </a:solidFill>
              </a:rPr>
              <a:t> </a:t>
            </a:r>
            <a:r>
              <a:rPr lang="en-US" sz="1100" b="1" dirty="0" err="1">
                <a:solidFill>
                  <a:schemeClr val="tx1"/>
                </a:solidFill>
              </a:rPr>
              <a:t>projek</a:t>
            </a:r>
            <a:r>
              <a:rPr lang="en-US" sz="1100" b="1" dirty="0">
                <a:solidFill>
                  <a:schemeClr val="tx1"/>
                </a:solidFill>
              </a:rPr>
              <a:t> </a:t>
            </a:r>
            <a:r>
              <a:rPr lang="en-US" sz="1100" b="1" dirty="0" err="1">
                <a:solidFill>
                  <a:schemeClr val="tx1"/>
                </a:solidFill>
              </a:rPr>
              <a:t>uCustoms</a:t>
            </a:r>
            <a:r>
              <a:rPr lang="en-US" sz="1100" b="1" dirty="0">
                <a:solidFill>
                  <a:schemeClr val="tx1"/>
                </a:solidFill>
              </a:rPr>
              <a:t>  (</a:t>
            </a:r>
            <a:r>
              <a:rPr lang="en-US" sz="1100" b="1" dirty="0" err="1">
                <a:solidFill>
                  <a:schemeClr val="tx1"/>
                </a:solidFill>
              </a:rPr>
              <a:t>Penghantaran</a:t>
            </a:r>
            <a:r>
              <a:rPr lang="en-US" sz="1100" b="1" dirty="0">
                <a:solidFill>
                  <a:schemeClr val="tx1"/>
                </a:solidFill>
              </a:rPr>
              <a:t> </a:t>
            </a:r>
            <a:r>
              <a:rPr lang="en-US" sz="1100" b="1" dirty="0" err="1">
                <a:solidFill>
                  <a:schemeClr val="tx1"/>
                </a:solidFill>
              </a:rPr>
              <a:t>Fasa</a:t>
            </a:r>
            <a:r>
              <a:rPr lang="en-US" sz="1100" b="1" dirty="0">
                <a:solidFill>
                  <a:schemeClr val="tx1"/>
                </a:solidFill>
              </a:rPr>
              <a:t> I)</a:t>
            </a:r>
          </a:p>
          <a:p>
            <a:endParaRPr lang="en-US" sz="1100" dirty="0">
              <a:solidFill>
                <a:schemeClr val="tx1"/>
              </a:solidFill>
            </a:endParaRPr>
          </a:p>
          <a:p>
            <a:r>
              <a:rPr lang="en-US" sz="1100" dirty="0" err="1">
                <a:solidFill>
                  <a:schemeClr val="tx1"/>
                </a:solidFill>
              </a:rPr>
              <a:t>Kuantiti</a:t>
            </a:r>
            <a:r>
              <a:rPr lang="en-US" sz="1100" dirty="0">
                <a:solidFill>
                  <a:schemeClr val="tx1"/>
                </a:solidFill>
              </a:rPr>
              <a:t> : 3,500 unit</a:t>
            </a:r>
          </a:p>
          <a:p>
            <a:endParaRPr lang="en-US" sz="1100" dirty="0">
              <a:solidFill>
                <a:schemeClr val="tx1"/>
              </a:solidFill>
            </a:endParaRPr>
          </a:p>
          <a:p>
            <a:r>
              <a:rPr lang="en-US" sz="1100" dirty="0">
                <a:solidFill>
                  <a:schemeClr val="tx1"/>
                </a:solidFill>
              </a:rPr>
              <a:t>Kos </a:t>
            </a:r>
            <a:r>
              <a:rPr lang="en-US" sz="1100" dirty="0" err="1">
                <a:solidFill>
                  <a:schemeClr val="tx1"/>
                </a:solidFill>
              </a:rPr>
              <a:t>Projek</a:t>
            </a:r>
            <a:r>
              <a:rPr lang="en-US" sz="1100" dirty="0">
                <a:solidFill>
                  <a:schemeClr val="tx1"/>
                </a:solidFill>
              </a:rPr>
              <a:t> : </a:t>
            </a:r>
          </a:p>
          <a:p>
            <a:r>
              <a:rPr lang="en-US" sz="1100" dirty="0" smtClean="0">
                <a:solidFill>
                  <a:schemeClr val="tx1"/>
                </a:solidFill>
              </a:rPr>
              <a:t>RMXXX</a:t>
            </a:r>
            <a:endParaRPr lang="en-US" sz="1100" dirty="0">
              <a:solidFill>
                <a:schemeClr val="tx1"/>
              </a:solidFill>
            </a:endParaRPr>
          </a:p>
        </p:txBody>
      </p:sp>
      <p:sp>
        <p:nvSpPr>
          <p:cNvPr id="21" name="Rectangle 20"/>
          <p:cNvSpPr/>
          <p:nvPr/>
        </p:nvSpPr>
        <p:spPr>
          <a:xfrm>
            <a:off x="5766222" y="1196930"/>
            <a:ext cx="1841947" cy="1636010"/>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US" sz="1100" b="1" dirty="0" err="1">
                <a:solidFill>
                  <a:schemeClr val="tx1"/>
                </a:solidFill>
              </a:rPr>
              <a:t>Perolehan</a:t>
            </a:r>
            <a:r>
              <a:rPr lang="en-US" sz="1100" b="1" dirty="0">
                <a:solidFill>
                  <a:schemeClr val="tx1"/>
                </a:solidFill>
              </a:rPr>
              <a:t> PC di </a:t>
            </a:r>
            <a:r>
              <a:rPr lang="en-US" sz="1100" b="1" dirty="0" err="1">
                <a:solidFill>
                  <a:schemeClr val="tx1"/>
                </a:solidFill>
              </a:rPr>
              <a:t>bawah</a:t>
            </a:r>
            <a:r>
              <a:rPr lang="en-US" sz="1100" b="1" dirty="0">
                <a:solidFill>
                  <a:schemeClr val="tx1"/>
                </a:solidFill>
              </a:rPr>
              <a:t> </a:t>
            </a:r>
            <a:r>
              <a:rPr lang="en-US" sz="1100" b="1" dirty="0" err="1">
                <a:solidFill>
                  <a:schemeClr val="tx1"/>
                </a:solidFill>
              </a:rPr>
              <a:t>projek</a:t>
            </a:r>
            <a:r>
              <a:rPr lang="en-US" sz="1100" b="1" dirty="0">
                <a:solidFill>
                  <a:schemeClr val="tx1"/>
                </a:solidFill>
              </a:rPr>
              <a:t> </a:t>
            </a:r>
            <a:r>
              <a:rPr lang="en-US" sz="1100" b="1" dirty="0" err="1">
                <a:solidFill>
                  <a:schemeClr val="tx1"/>
                </a:solidFill>
              </a:rPr>
              <a:t>uCustoms</a:t>
            </a:r>
            <a:r>
              <a:rPr lang="en-US" sz="1100" b="1" dirty="0">
                <a:solidFill>
                  <a:schemeClr val="tx1"/>
                </a:solidFill>
              </a:rPr>
              <a:t>  (</a:t>
            </a:r>
            <a:r>
              <a:rPr lang="en-US" sz="1100" b="1" dirty="0" err="1">
                <a:solidFill>
                  <a:schemeClr val="tx1"/>
                </a:solidFill>
              </a:rPr>
              <a:t>Penghantaran</a:t>
            </a:r>
            <a:r>
              <a:rPr lang="en-US" sz="1100" b="1" dirty="0">
                <a:solidFill>
                  <a:schemeClr val="tx1"/>
                </a:solidFill>
              </a:rPr>
              <a:t> </a:t>
            </a:r>
            <a:r>
              <a:rPr lang="en-US" sz="1100" b="1" dirty="0" err="1">
                <a:solidFill>
                  <a:schemeClr val="tx1"/>
                </a:solidFill>
              </a:rPr>
              <a:t>Fasa</a:t>
            </a:r>
            <a:r>
              <a:rPr lang="en-US" sz="1100" b="1" dirty="0">
                <a:solidFill>
                  <a:schemeClr val="tx1"/>
                </a:solidFill>
              </a:rPr>
              <a:t> II)</a:t>
            </a:r>
          </a:p>
          <a:p>
            <a:endParaRPr lang="en-US" sz="1100" dirty="0">
              <a:solidFill>
                <a:schemeClr val="tx1"/>
              </a:solidFill>
            </a:endParaRPr>
          </a:p>
          <a:p>
            <a:r>
              <a:rPr lang="en-US" sz="1100" dirty="0" err="1">
                <a:solidFill>
                  <a:schemeClr val="tx1"/>
                </a:solidFill>
              </a:rPr>
              <a:t>Kuantiti</a:t>
            </a:r>
            <a:r>
              <a:rPr lang="en-US" sz="1100" dirty="0">
                <a:solidFill>
                  <a:schemeClr val="tx1"/>
                </a:solidFill>
              </a:rPr>
              <a:t> : 2,500 unit</a:t>
            </a:r>
          </a:p>
          <a:p>
            <a:endParaRPr lang="en-US" sz="1100" dirty="0">
              <a:solidFill>
                <a:schemeClr val="tx1"/>
              </a:solidFill>
            </a:endParaRPr>
          </a:p>
          <a:p>
            <a:r>
              <a:rPr lang="en-US" sz="1100" dirty="0">
                <a:solidFill>
                  <a:schemeClr val="tx1"/>
                </a:solidFill>
              </a:rPr>
              <a:t>Kos </a:t>
            </a:r>
            <a:r>
              <a:rPr lang="en-US" sz="1100" dirty="0" err="1">
                <a:solidFill>
                  <a:schemeClr val="tx1"/>
                </a:solidFill>
              </a:rPr>
              <a:t>Projek</a:t>
            </a:r>
            <a:r>
              <a:rPr lang="en-US" sz="1100" dirty="0">
                <a:solidFill>
                  <a:schemeClr val="tx1"/>
                </a:solidFill>
              </a:rPr>
              <a:t> : </a:t>
            </a:r>
          </a:p>
          <a:p>
            <a:r>
              <a:rPr lang="en-US" sz="1100" dirty="0" smtClean="0">
                <a:solidFill>
                  <a:schemeClr val="tx1"/>
                </a:solidFill>
              </a:rPr>
              <a:t>RMXXX</a:t>
            </a:r>
            <a:endParaRPr lang="en-US" sz="1100" dirty="0">
              <a:solidFill>
                <a:schemeClr val="tx1"/>
              </a:solidFill>
            </a:endParaRPr>
          </a:p>
        </p:txBody>
      </p:sp>
      <p:sp>
        <p:nvSpPr>
          <p:cNvPr id="22" name="Rectangle 21"/>
          <p:cNvSpPr/>
          <p:nvPr/>
        </p:nvSpPr>
        <p:spPr>
          <a:xfrm>
            <a:off x="6137463" y="4485606"/>
            <a:ext cx="1949450" cy="1751707"/>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t"/>
          <a:lstStyle/>
          <a:p>
            <a:r>
              <a:rPr lang="en-US" sz="1100" b="1" dirty="0" err="1">
                <a:solidFill>
                  <a:schemeClr val="tx1"/>
                </a:solidFill>
              </a:rPr>
              <a:t>Perolehan</a:t>
            </a:r>
            <a:r>
              <a:rPr lang="en-US" sz="1100" b="1" dirty="0">
                <a:solidFill>
                  <a:schemeClr val="tx1"/>
                </a:solidFill>
              </a:rPr>
              <a:t> PC di </a:t>
            </a:r>
            <a:r>
              <a:rPr lang="en-US" sz="1100" b="1" dirty="0" err="1">
                <a:solidFill>
                  <a:schemeClr val="tx1"/>
                </a:solidFill>
              </a:rPr>
              <a:t>bawah</a:t>
            </a:r>
            <a:r>
              <a:rPr lang="en-US" sz="1100" b="1" dirty="0">
                <a:solidFill>
                  <a:schemeClr val="tx1"/>
                </a:solidFill>
              </a:rPr>
              <a:t> </a:t>
            </a:r>
            <a:r>
              <a:rPr lang="en-US" sz="1100" b="1" dirty="0" err="1">
                <a:solidFill>
                  <a:schemeClr val="tx1"/>
                </a:solidFill>
              </a:rPr>
              <a:t>projek</a:t>
            </a:r>
            <a:r>
              <a:rPr lang="en-US" sz="1100" b="1" dirty="0">
                <a:solidFill>
                  <a:schemeClr val="tx1"/>
                </a:solidFill>
              </a:rPr>
              <a:t> </a:t>
            </a:r>
            <a:r>
              <a:rPr lang="en-US" sz="1100" b="1" dirty="0" err="1">
                <a:solidFill>
                  <a:schemeClr val="tx1"/>
                </a:solidFill>
              </a:rPr>
              <a:t>Kelangsungan</a:t>
            </a:r>
            <a:r>
              <a:rPr lang="en-US" sz="1100" b="1" dirty="0">
                <a:solidFill>
                  <a:schemeClr val="tx1"/>
                </a:solidFill>
              </a:rPr>
              <a:t> SMK</a:t>
            </a:r>
          </a:p>
          <a:p>
            <a:endParaRPr lang="en-US" sz="1100" dirty="0">
              <a:solidFill>
                <a:schemeClr val="tx1"/>
              </a:solidFill>
            </a:endParaRPr>
          </a:p>
          <a:p>
            <a:r>
              <a:rPr lang="en-US" sz="1100" dirty="0" err="1">
                <a:solidFill>
                  <a:schemeClr val="tx1"/>
                </a:solidFill>
              </a:rPr>
              <a:t>Kuantiti</a:t>
            </a:r>
            <a:r>
              <a:rPr lang="en-US" sz="1100" dirty="0">
                <a:solidFill>
                  <a:schemeClr val="tx1"/>
                </a:solidFill>
              </a:rPr>
              <a:t> : 3,205 unit (</a:t>
            </a:r>
            <a:r>
              <a:rPr lang="en-US" sz="1100" dirty="0" err="1">
                <a:solidFill>
                  <a:schemeClr val="tx1"/>
                </a:solidFill>
              </a:rPr>
              <a:t>Penggantian</a:t>
            </a:r>
            <a:r>
              <a:rPr lang="en-US" sz="1100" dirty="0">
                <a:solidFill>
                  <a:schemeClr val="tx1"/>
                </a:solidFill>
              </a:rPr>
              <a:t> PC </a:t>
            </a:r>
            <a:r>
              <a:rPr lang="en-US" sz="1100" dirty="0" err="1">
                <a:solidFill>
                  <a:schemeClr val="tx1"/>
                </a:solidFill>
              </a:rPr>
              <a:t>tahun</a:t>
            </a:r>
            <a:r>
              <a:rPr lang="en-US" sz="1100" dirty="0">
                <a:solidFill>
                  <a:schemeClr val="tx1"/>
                </a:solidFill>
              </a:rPr>
              <a:t> 2010)</a:t>
            </a:r>
          </a:p>
          <a:p>
            <a:endParaRPr lang="en-US" sz="1100" dirty="0">
              <a:solidFill>
                <a:schemeClr val="tx1"/>
              </a:solidFill>
            </a:endParaRPr>
          </a:p>
          <a:p>
            <a:r>
              <a:rPr lang="en-US" sz="1100" dirty="0">
                <a:solidFill>
                  <a:schemeClr val="tx1"/>
                </a:solidFill>
              </a:rPr>
              <a:t>Kos </a:t>
            </a:r>
            <a:r>
              <a:rPr lang="en-US" sz="1100" dirty="0" err="1">
                <a:solidFill>
                  <a:schemeClr val="tx1"/>
                </a:solidFill>
              </a:rPr>
              <a:t>Projek</a:t>
            </a:r>
            <a:r>
              <a:rPr lang="en-US" sz="1100" dirty="0">
                <a:solidFill>
                  <a:schemeClr val="tx1"/>
                </a:solidFill>
              </a:rPr>
              <a:t> : </a:t>
            </a:r>
          </a:p>
          <a:p>
            <a:r>
              <a:rPr lang="en-US" sz="1100" dirty="0" smtClean="0">
                <a:solidFill>
                  <a:schemeClr val="tx1"/>
                </a:solidFill>
              </a:rPr>
              <a:t>RMXXX</a:t>
            </a:r>
            <a:endParaRPr lang="en-US" sz="1100" dirty="0">
              <a:solidFill>
                <a:schemeClr val="tx1"/>
              </a:solidFill>
            </a:endParaRPr>
          </a:p>
          <a:p>
            <a:endParaRPr lang="en-US" sz="1100" dirty="0">
              <a:solidFill>
                <a:schemeClr val="tx1"/>
              </a:solidFill>
            </a:endParaRPr>
          </a:p>
          <a:p>
            <a:endParaRPr lang="en-US" sz="1100" dirty="0">
              <a:solidFill>
                <a:schemeClr val="tx1"/>
              </a:solidFill>
            </a:endParaRPr>
          </a:p>
        </p:txBody>
      </p:sp>
      <p:cxnSp>
        <p:nvCxnSpPr>
          <p:cNvPr id="25" name="Straight Arrow Connector 24"/>
          <p:cNvCxnSpPr/>
          <p:nvPr/>
        </p:nvCxnSpPr>
        <p:spPr>
          <a:xfrm>
            <a:off x="10091936" y="3968291"/>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a:off x="8472264" y="4485606"/>
            <a:ext cx="2058194" cy="1463675"/>
          </a:xfrm>
          <a:prstGeom prst="rect">
            <a:avLst/>
          </a:prstGeom>
          <a:solidFill>
            <a:srgbClr val="FFFF00"/>
          </a:solid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1100" b="1" dirty="0" err="1">
                <a:solidFill>
                  <a:schemeClr val="tx1"/>
                </a:solidFill>
                <a:latin typeface="+mj-lt"/>
                <a:ea typeface="Tahoma" panose="020B0604030504040204" pitchFamily="34" charset="0"/>
                <a:cs typeface="Arial" panose="020B0604020202020204" pitchFamily="34" charset="0"/>
              </a:rPr>
              <a:t>Cadangan</a:t>
            </a:r>
            <a:r>
              <a:rPr lang="en-US" sz="1100" b="1" dirty="0">
                <a:solidFill>
                  <a:schemeClr val="tx1"/>
                </a:solidFill>
                <a:latin typeface="+mj-lt"/>
                <a:ea typeface="Tahoma" panose="020B0604030504040204" pitchFamily="34" charset="0"/>
                <a:cs typeface="Arial" panose="020B0604020202020204" pitchFamily="34" charset="0"/>
              </a:rPr>
              <a:t> </a:t>
            </a:r>
            <a:r>
              <a:rPr lang="en-US" sz="1100" b="1" dirty="0" err="1">
                <a:solidFill>
                  <a:schemeClr val="tx1"/>
                </a:solidFill>
                <a:latin typeface="+mj-lt"/>
                <a:ea typeface="Tahoma" panose="020B0604030504040204" pitchFamily="34" charset="0"/>
                <a:cs typeface="Arial" panose="020B0604020202020204" pitchFamily="34" charset="0"/>
              </a:rPr>
              <a:t>Perkhidmatan</a:t>
            </a:r>
            <a:r>
              <a:rPr lang="en-US" sz="1100" b="1" dirty="0">
                <a:solidFill>
                  <a:schemeClr val="tx1"/>
                </a:solidFill>
                <a:latin typeface="+mj-lt"/>
                <a:ea typeface="Tahoma" panose="020B0604030504040204" pitchFamily="34" charset="0"/>
                <a:cs typeface="Arial" panose="020B0604020202020204" pitchFamily="34" charset="0"/>
              </a:rPr>
              <a:t> </a:t>
            </a:r>
            <a:r>
              <a:rPr lang="en-US" sz="1100" b="1" dirty="0" err="1">
                <a:solidFill>
                  <a:schemeClr val="tx1"/>
                </a:solidFill>
                <a:latin typeface="+mj-lt"/>
                <a:ea typeface="Tahoma" panose="020B0604030504040204" pitchFamily="34" charset="0"/>
                <a:cs typeface="Arial" panose="020B0604020202020204" pitchFamily="34" charset="0"/>
              </a:rPr>
              <a:t>Sewaan</a:t>
            </a:r>
            <a:r>
              <a:rPr lang="en-US" sz="1100" b="1" dirty="0">
                <a:solidFill>
                  <a:schemeClr val="tx1"/>
                </a:solidFill>
                <a:latin typeface="+mj-lt"/>
                <a:ea typeface="Tahoma" panose="020B0604030504040204" pitchFamily="34" charset="0"/>
                <a:cs typeface="Arial" panose="020B0604020202020204" pitchFamily="34" charset="0"/>
              </a:rPr>
              <a:t> PC </a:t>
            </a:r>
          </a:p>
          <a:p>
            <a:pPr>
              <a:defRPr/>
            </a:pPr>
            <a:endParaRPr lang="en-US" sz="1100" b="1" dirty="0">
              <a:solidFill>
                <a:schemeClr val="tx1"/>
              </a:solidFill>
              <a:latin typeface="+mj-lt"/>
              <a:ea typeface="Tahoma" panose="020B0604030504040204" pitchFamily="34" charset="0"/>
              <a:cs typeface="Arial" panose="020B0604020202020204" pitchFamily="34" charset="0"/>
            </a:endParaRPr>
          </a:p>
          <a:p>
            <a:pPr>
              <a:defRPr/>
            </a:pPr>
            <a:r>
              <a:rPr lang="en-US" sz="1100" dirty="0">
                <a:solidFill>
                  <a:schemeClr val="tx1"/>
                </a:solidFill>
                <a:latin typeface="+mj-lt"/>
                <a:ea typeface="Tahoma" panose="020B0604030504040204" pitchFamily="34" charset="0"/>
                <a:cs typeface="Arial" panose="020B0604020202020204" pitchFamily="34" charset="0"/>
              </a:rPr>
              <a:t>Kuantiti:2,000 unit </a:t>
            </a:r>
          </a:p>
          <a:p>
            <a:pPr>
              <a:defRPr/>
            </a:pPr>
            <a:endParaRPr lang="en-US" sz="1100" dirty="0">
              <a:solidFill>
                <a:schemeClr val="tx1"/>
              </a:solidFill>
              <a:latin typeface="+mj-lt"/>
              <a:ea typeface="Tahoma" panose="020B0604030504040204" pitchFamily="34" charset="0"/>
              <a:cs typeface="Arial" panose="020B0604020202020204" pitchFamily="34" charset="0"/>
            </a:endParaRPr>
          </a:p>
          <a:p>
            <a:pPr>
              <a:defRPr/>
            </a:pPr>
            <a:r>
              <a:rPr lang="en-US" sz="1100" dirty="0" err="1">
                <a:solidFill>
                  <a:schemeClr val="tx1"/>
                </a:solidFill>
                <a:latin typeface="+mj-lt"/>
                <a:ea typeface="Tahoma" panose="020B0604030504040204" pitchFamily="34" charset="0"/>
                <a:cs typeface="Arial" panose="020B0604020202020204" pitchFamily="34" charset="0"/>
              </a:rPr>
              <a:t>Tempoh</a:t>
            </a:r>
            <a:r>
              <a:rPr lang="en-US" sz="1100" dirty="0">
                <a:solidFill>
                  <a:schemeClr val="tx1"/>
                </a:solidFill>
                <a:latin typeface="+mj-lt"/>
                <a:ea typeface="Tahoma" panose="020B0604030504040204" pitchFamily="34" charset="0"/>
                <a:cs typeface="Arial" panose="020B0604020202020204" pitchFamily="34" charset="0"/>
              </a:rPr>
              <a:t> : 62 </a:t>
            </a:r>
            <a:r>
              <a:rPr lang="en-US" sz="1100" dirty="0" err="1">
                <a:solidFill>
                  <a:schemeClr val="tx1"/>
                </a:solidFill>
                <a:latin typeface="+mj-lt"/>
                <a:ea typeface="Tahoma" panose="020B0604030504040204" pitchFamily="34" charset="0"/>
                <a:cs typeface="Arial" panose="020B0604020202020204" pitchFamily="34" charset="0"/>
              </a:rPr>
              <a:t>bulan</a:t>
            </a:r>
            <a:r>
              <a:rPr lang="en-US" sz="1100" dirty="0">
                <a:solidFill>
                  <a:schemeClr val="tx1"/>
                </a:solidFill>
                <a:latin typeface="+mj-lt"/>
                <a:ea typeface="Tahoma" panose="020B0604030504040204" pitchFamily="34" charset="0"/>
                <a:cs typeface="Arial" panose="020B0604020202020204" pitchFamily="34" charset="0"/>
              </a:rPr>
              <a:t>  </a:t>
            </a:r>
          </a:p>
          <a:p>
            <a:pPr>
              <a:defRPr/>
            </a:pPr>
            <a:r>
              <a:rPr lang="en-US" sz="1100" dirty="0">
                <a:solidFill>
                  <a:schemeClr val="tx1"/>
                </a:solidFill>
                <a:latin typeface="+mj-lt"/>
                <a:ea typeface="Tahoma" panose="020B0604030504040204" pitchFamily="34" charset="0"/>
                <a:cs typeface="Arial" panose="020B0604020202020204" pitchFamily="34" charset="0"/>
              </a:rPr>
              <a:t>(Nov 2018 – Dis 2023)</a:t>
            </a:r>
          </a:p>
        </p:txBody>
      </p:sp>
      <p:sp>
        <p:nvSpPr>
          <p:cNvPr id="29" name="Rectangle 28"/>
          <p:cNvSpPr/>
          <p:nvPr/>
        </p:nvSpPr>
        <p:spPr>
          <a:xfrm>
            <a:off x="8040216" y="2262008"/>
            <a:ext cx="1800200" cy="662936"/>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ctr">
              <a:spcBef>
                <a:spcPts val="600"/>
              </a:spcBef>
              <a:defRPr/>
            </a:pPr>
            <a:r>
              <a:rPr lang="en-US" sz="1100" dirty="0">
                <a:solidFill>
                  <a:schemeClr val="tx1"/>
                </a:solidFill>
                <a:latin typeface="+mj-lt"/>
                <a:ea typeface="Tahoma" panose="020B0604030504040204" pitchFamily="34" charset="0"/>
                <a:cs typeface="Arial" panose="020B0604020202020204" pitchFamily="34" charset="0"/>
              </a:rPr>
              <a:t>Proses </a:t>
            </a:r>
            <a:r>
              <a:rPr lang="en-US" sz="1100" dirty="0" err="1">
                <a:solidFill>
                  <a:schemeClr val="tx1"/>
                </a:solidFill>
                <a:latin typeface="+mj-lt"/>
                <a:ea typeface="Tahoma" panose="020B0604030504040204" pitchFamily="34" charset="0"/>
                <a:cs typeface="Arial" panose="020B0604020202020204" pitchFamily="34" charset="0"/>
              </a:rPr>
              <a:t>Kelulusan</a:t>
            </a:r>
            <a:r>
              <a:rPr lang="en-US" sz="1100" dirty="0">
                <a:solidFill>
                  <a:schemeClr val="tx1"/>
                </a:solidFill>
                <a:latin typeface="+mj-lt"/>
                <a:ea typeface="Tahoma" panose="020B0604030504040204" pitchFamily="34" charset="0"/>
                <a:cs typeface="Arial" panose="020B0604020202020204" pitchFamily="34" charset="0"/>
              </a:rPr>
              <a:t> JPICT JKDM, MOF &amp; JTISA MAMPU</a:t>
            </a:r>
            <a:endParaRPr lang="ms-MY" sz="1100" dirty="0">
              <a:solidFill>
                <a:schemeClr val="tx1"/>
              </a:solidFill>
              <a:latin typeface="+mj-lt"/>
              <a:ea typeface="Tahoma" panose="020B0604030504040204" pitchFamily="34" charset="0"/>
              <a:cs typeface="Arial" panose="020B0604020202020204" pitchFamily="34" charset="0"/>
            </a:endParaRPr>
          </a:p>
        </p:txBody>
      </p:sp>
      <p:cxnSp>
        <p:nvCxnSpPr>
          <p:cNvPr id="30" name="Straight Arrow Connector 29"/>
          <p:cNvCxnSpPr/>
          <p:nvPr/>
        </p:nvCxnSpPr>
        <p:spPr>
          <a:xfrm>
            <a:off x="8904312" y="2944891"/>
            <a:ext cx="0" cy="457200"/>
          </a:xfrm>
          <a:prstGeom prst="straightConnector1">
            <a:avLst/>
          </a:prstGeom>
          <a:ln w="38100">
            <a:solidFill>
              <a:srgbClr val="FF0000"/>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2" name="Left Brace 31"/>
          <p:cNvSpPr/>
          <p:nvPr/>
        </p:nvSpPr>
        <p:spPr>
          <a:xfrm rot="5400000">
            <a:off x="2289727" y="296143"/>
            <a:ext cx="194707" cy="1440160"/>
          </a:xfrm>
          <a:prstGeom prst="leftBrace">
            <a:avLst/>
          </a:prstGeom>
          <a:noFill/>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100"/>
          </a:p>
        </p:txBody>
      </p:sp>
      <p:sp>
        <p:nvSpPr>
          <p:cNvPr id="33" name="TextBox 32"/>
          <p:cNvSpPr txBox="1"/>
          <p:nvPr/>
        </p:nvSpPr>
        <p:spPr>
          <a:xfrm>
            <a:off x="1797924" y="537444"/>
            <a:ext cx="1690378" cy="430887"/>
          </a:xfrm>
          <a:prstGeom prst="rect">
            <a:avLst/>
          </a:prstGeom>
          <a:noFill/>
        </p:spPr>
        <p:txBody>
          <a:bodyPr wrap="square" rtlCol="0">
            <a:spAutoFit/>
          </a:bodyPr>
          <a:lstStyle/>
          <a:p>
            <a:pPr algn="ctr"/>
            <a:r>
              <a:rPr lang="en-US" sz="1100" dirty="0"/>
              <a:t>11/2010  -  11/2013</a:t>
            </a:r>
          </a:p>
          <a:p>
            <a:pPr algn="ctr"/>
            <a:r>
              <a:rPr lang="en-US" sz="1100" dirty="0"/>
              <a:t> (3 </a:t>
            </a:r>
            <a:r>
              <a:rPr lang="en-US" sz="1100" dirty="0" err="1"/>
              <a:t>tahun</a:t>
            </a:r>
            <a:r>
              <a:rPr lang="en-US" sz="1100" dirty="0"/>
              <a:t>)</a:t>
            </a:r>
          </a:p>
        </p:txBody>
      </p:sp>
      <p:sp>
        <p:nvSpPr>
          <p:cNvPr id="5" name="Left Brace 4"/>
          <p:cNvSpPr/>
          <p:nvPr/>
        </p:nvSpPr>
        <p:spPr>
          <a:xfrm rot="16200000">
            <a:off x="2936787" y="5304862"/>
            <a:ext cx="272191" cy="1592711"/>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sz="1100"/>
          </a:p>
        </p:txBody>
      </p:sp>
      <p:sp>
        <p:nvSpPr>
          <p:cNvPr id="34" name="TextBox 33"/>
          <p:cNvSpPr txBox="1"/>
          <p:nvPr/>
        </p:nvSpPr>
        <p:spPr>
          <a:xfrm>
            <a:off x="2387080" y="6165305"/>
            <a:ext cx="1690378" cy="430887"/>
          </a:xfrm>
          <a:prstGeom prst="rect">
            <a:avLst/>
          </a:prstGeom>
          <a:noFill/>
        </p:spPr>
        <p:txBody>
          <a:bodyPr wrap="square" rtlCol="0">
            <a:spAutoFit/>
          </a:bodyPr>
          <a:lstStyle/>
          <a:p>
            <a:pPr algn="ctr"/>
            <a:r>
              <a:rPr lang="en-US" sz="1100" dirty="0"/>
              <a:t>11/2012  -  11/2015</a:t>
            </a:r>
          </a:p>
          <a:p>
            <a:pPr algn="ctr"/>
            <a:r>
              <a:rPr lang="en-US" sz="1100" dirty="0"/>
              <a:t>(3 </a:t>
            </a:r>
            <a:r>
              <a:rPr lang="en-US" sz="1100" dirty="0" err="1"/>
              <a:t>tahun</a:t>
            </a:r>
            <a:r>
              <a:rPr lang="en-US" sz="1100" dirty="0"/>
              <a:t>)</a:t>
            </a:r>
          </a:p>
        </p:txBody>
      </p:sp>
      <p:sp>
        <p:nvSpPr>
          <p:cNvPr id="35" name="Left Brace 34"/>
          <p:cNvSpPr/>
          <p:nvPr/>
        </p:nvSpPr>
        <p:spPr>
          <a:xfrm rot="16200000">
            <a:off x="4847541" y="5361029"/>
            <a:ext cx="272191" cy="1592711"/>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sz="1100"/>
          </a:p>
        </p:txBody>
      </p:sp>
      <p:sp>
        <p:nvSpPr>
          <p:cNvPr id="36" name="TextBox 35"/>
          <p:cNvSpPr txBox="1"/>
          <p:nvPr/>
        </p:nvSpPr>
        <p:spPr>
          <a:xfrm>
            <a:off x="4297834" y="6263557"/>
            <a:ext cx="1690378" cy="430887"/>
          </a:xfrm>
          <a:prstGeom prst="rect">
            <a:avLst/>
          </a:prstGeom>
          <a:noFill/>
        </p:spPr>
        <p:txBody>
          <a:bodyPr wrap="square" rtlCol="0">
            <a:spAutoFit/>
          </a:bodyPr>
          <a:lstStyle/>
          <a:p>
            <a:pPr algn="ctr"/>
            <a:r>
              <a:rPr lang="en-US" sz="1100" dirty="0"/>
              <a:t>8/2014  -  8/2018</a:t>
            </a:r>
          </a:p>
          <a:p>
            <a:pPr algn="ctr"/>
            <a:r>
              <a:rPr lang="en-US" sz="1100" dirty="0"/>
              <a:t>(4 </a:t>
            </a:r>
            <a:r>
              <a:rPr lang="en-US" sz="1100" dirty="0" err="1"/>
              <a:t>tahun</a:t>
            </a:r>
            <a:r>
              <a:rPr lang="en-US" sz="1100" dirty="0"/>
              <a:t>)</a:t>
            </a:r>
          </a:p>
        </p:txBody>
      </p:sp>
      <p:sp>
        <p:nvSpPr>
          <p:cNvPr id="37" name="Left Brace 36"/>
          <p:cNvSpPr/>
          <p:nvPr/>
        </p:nvSpPr>
        <p:spPr>
          <a:xfrm rot="16200000">
            <a:off x="7019350" y="5503744"/>
            <a:ext cx="242267" cy="180093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sz="1100"/>
          </a:p>
        </p:txBody>
      </p:sp>
      <p:sp>
        <p:nvSpPr>
          <p:cNvPr id="38" name="TextBox 37"/>
          <p:cNvSpPr txBox="1"/>
          <p:nvPr/>
        </p:nvSpPr>
        <p:spPr>
          <a:xfrm>
            <a:off x="6421846" y="6479759"/>
            <a:ext cx="1690378" cy="430887"/>
          </a:xfrm>
          <a:prstGeom prst="rect">
            <a:avLst/>
          </a:prstGeom>
          <a:noFill/>
        </p:spPr>
        <p:txBody>
          <a:bodyPr wrap="square" rtlCol="0">
            <a:spAutoFit/>
          </a:bodyPr>
          <a:lstStyle/>
          <a:p>
            <a:pPr algn="ctr"/>
            <a:r>
              <a:rPr lang="en-US" sz="1100" dirty="0"/>
              <a:t>9/2017  -  8/2019</a:t>
            </a:r>
          </a:p>
          <a:p>
            <a:pPr algn="ctr"/>
            <a:r>
              <a:rPr lang="en-US" sz="1100" dirty="0"/>
              <a:t> (2 </a:t>
            </a:r>
            <a:r>
              <a:rPr lang="en-US" sz="1100" dirty="0" err="1"/>
              <a:t>tahun</a:t>
            </a:r>
            <a:r>
              <a:rPr lang="en-US" sz="1100" dirty="0"/>
              <a:t>)</a:t>
            </a:r>
          </a:p>
        </p:txBody>
      </p:sp>
      <p:sp>
        <p:nvSpPr>
          <p:cNvPr id="39" name="Left Brace 38"/>
          <p:cNvSpPr/>
          <p:nvPr/>
        </p:nvSpPr>
        <p:spPr>
          <a:xfrm rot="5400000">
            <a:off x="4271757" y="296321"/>
            <a:ext cx="194707" cy="1440160"/>
          </a:xfrm>
          <a:prstGeom prst="leftBrace">
            <a:avLst/>
          </a:prstGeom>
          <a:noFill/>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100"/>
          </a:p>
        </p:txBody>
      </p:sp>
      <p:sp>
        <p:nvSpPr>
          <p:cNvPr id="40" name="TextBox 39"/>
          <p:cNvSpPr txBox="1"/>
          <p:nvPr/>
        </p:nvSpPr>
        <p:spPr>
          <a:xfrm>
            <a:off x="3619227" y="509744"/>
            <a:ext cx="1690378" cy="430887"/>
          </a:xfrm>
          <a:prstGeom prst="rect">
            <a:avLst/>
          </a:prstGeom>
          <a:noFill/>
        </p:spPr>
        <p:txBody>
          <a:bodyPr wrap="square" rtlCol="0">
            <a:spAutoFit/>
          </a:bodyPr>
          <a:lstStyle/>
          <a:p>
            <a:pPr algn="ctr"/>
            <a:r>
              <a:rPr lang="en-US" sz="1100" dirty="0"/>
              <a:t>1/2013  -  1/2016</a:t>
            </a:r>
          </a:p>
          <a:p>
            <a:pPr algn="ctr"/>
            <a:r>
              <a:rPr lang="en-US" sz="1100" dirty="0"/>
              <a:t>(3 </a:t>
            </a:r>
            <a:r>
              <a:rPr lang="en-US" sz="1100" dirty="0" err="1"/>
              <a:t>tahun</a:t>
            </a:r>
            <a:r>
              <a:rPr lang="en-US" sz="1100" dirty="0"/>
              <a:t>)</a:t>
            </a:r>
          </a:p>
        </p:txBody>
      </p:sp>
      <p:sp>
        <p:nvSpPr>
          <p:cNvPr id="41" name="Left Brace 40"/>
          <p:cNvSpPr/>
          <p:nvPr/>
        </p:nvSpPr>
        <p:spPr>
          <a:xfrm rot="5400000">
            <a:off x="6595107" y="121582"/>
            <a:ext cx="157537" cy="1731812"/>
          </a:xfrm>
          <a:prstGeom prst="leftBrace">
            <a:avLst/>
          </a:prstGeom>
          <a:noFill/>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100"/>
          </a:p>
        </p:txBody>
      </p:sp>
      <p:sp>
        <p:nvSpPr>
          <p:cNvPr id="42" name="TextBox 41"/>
          <p:cNvSpPr txBox="1"/>
          <p:nvPr/>
        </p:nvSpPr>
        <p:spPr>
          <a:xfrm>
            <a:off x="6058030" y="550020"/>
            <a:ext cx="1258330" cy="430887"/>
          </a:xfrm>
          <a:prstGeom prst="rect">
            <a:avLst/>
          </a:prstGeom>
          <a:noFill/>
        </p:spPr>
        <p:txBody>
          <a:bodyPr wrap="square" rtlCol="0">
            <a:spAutoFit/>
          </a:bodyPr>
          <a:lstStyle/>
          <a:p>
            <a:pPr algn="ctr"/>
            <a:r>
              <a:rPr lang="en-US" sz="1100" dirty="0"/>
              <a:t>8/2015  -  8/2019</a:t>
            </a:r>
          </a:p>
          <a:p>
            <a:pPr algn="ctr"/>
            <a:r>
              <a:rPr lang="en-US" sz="1100" dirty="0"/>
              <a:t>(4 </a:t>
            </a:r>
            <a:r>
              <a:rPr lang="en-US" sz="1100" dirty="0" err="1"/>
              <a:t>tahun</a:t>
            </a:r>
            <a:r>
              <a:rPr lang="en-US" sz="1100" dirty="0"/>
              <a:t>)</a:t>
            </a:r>
          </a:p>
        </p:txBody>
      </p:sp>
      <p:sp>
        <p:nvSpPr>
          <p:cNvPr id="15" name="TextBox 14"/>
          <p:cNvSpPr txBox="1"/>
          <p:nvPr/>
        </p:nvSpPr>
        <p:spPr>
          <a:xfrm>
            <a:off x="8181230" y="548180"/>
            <a:ext cx="2349228" cy="1107996"/>
          </a:xfrm>
          <a:prstGeom prst="rect">
            <a:avLst/>
          </a:prstGeom>
          <a:solidFill>
            <a:schemeClr val="accent3">
              <a:lumMod val="40000"/>
              <a:lumOff val="60000"/>
            </a:schemeClr>
          </a:solidFill>
          <a:ln>
            <a:noFill/>
          </a:ln>
        </p:spPr>
        <p:txBody>
          <a:bodyPr wrap="square" rtlCol="0">
            <a:spAutoFit/>
          </a:bodyPr>
          <a:lstStyle/>
          <a:p>
            <a:r>
              <a:rPr lang="ms-MY" sz="1100" dirty="0"/>
              <a:t>Jumlah PC (2010-2015) = 13,707</a:t>
            </a:r>
          </a:p>
          <a:p>
            <a:r>
              <a:rPr lang="ms-MY" sz="1100" dirty="0"/>
              <a:t>Jumlah perjawatan diisi= 13,965 personel</a:t>
            </a:r>
          </a:p>
          <a:p>
            <a:r>
              <a:rPr lang="ms-MY" sz="1100" dirty="0"/>
              <a:t>1:1 = 12,190 personel</a:t>
            </a:r>
          </a:p>
          <a:p>
            <a:r>
              <a:rPr lang="ms-MY" sz="1100" dirty="0"/>
              <a:t>1:3 = 1,775 personel</a:t>
            </a:r>
          </a:p>
          <a:p>
            <a:r>
              <a:rPr lang="ms-MY" sz="1100" dirty="0"/>
              <a:t>Gunasama = 960 unit</a:t>
            </a:r>
          </a:p>
        </p:txBody>
      </p:sp>
      <p:sp>
        <p:nvSpPr>
          <p:cNvPr id="43" name="Rectangle 42"/>
          <p:cNvSpPr/>
          <p:nvPr/>
        </p:nvSpPr>
        <p:spPr>
          <a:xfrm rot="1448987">
            <a:off x="239302" y="2572216"/>
            <a:ext cx="12365088" cy="923330"/>
          </a:xfrm>
          <a:prstGeom prst="rect">
            <a:avLst/>
          </a:prstGeom>
          <a:noFill/>
        </p:spPr>
        <p:txBody>
          <a:bodyPr wrap="square" lIns="91440" tIns="45720" rIns="91440" bIns="45720">
            <a:spAutoFit/>
          </a:bodyPr>
          <a:lstStyle/>
          <a:p>
            <a:pPr algn="ct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Contoh</a:t>
            </a: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 2B – Sewaan </a:t>
            </a: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Peralatan</a:t>
            </a: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 ICT</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45" name="Slide Number Placeholder 1"/>
          <p:cNvSpPr>
            <a:spLocks noGrp="1"/>
          </p:cNvSpPr>
          <p:nvPr>
            <p:ph type="sldNum" sz="quarter" idx="12"/>
          </p:nvPr>
        </p:nvSpPr>
        <p:spPr>
          <a:xfrm>
            <a:off x="8610600" y="6356350"/>
            <a:ext cx="2743200" cy="365125"/>
          </a:xfrm>
        </p:spPr>
        <p:txBody>
          <a:bodyPr/>
          <a:lstStyle/>
          <a:p>
            <a:pPr>
              <a:defRPr/>
            </a:pPr>
            <a:r>
              <a:rPr lang="ms-MY" dirty="0" smtClean="0"/>
              <a:t>64</a:t>
            </a:r>
            <a:endParaRPr lang="ms-MY" dirty="0"/>
          </a:p>
        </p:txBody>
      </p:sp>
    </p:spTree>
    <p:extLst>
      <p:ext uri="{BB962C8B-B14F-4D97-AF65-F5344CB8AC3E}">
        <p14:creationId xmlns:p14="http://schemas.microsoft.com/office/powerpoint/2010/main" val="10426911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706151" y="28457"/>
            <a:ext cx="8803010" cy="78635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LATAR </a:t>
            </a:r>
            <a:r>
              <a:rPr lang="en-US" b="1">
                <a:latin typeface="Arial" pitchFamily="34" charset="0"/>
                <a:ea typeface="ＭＳ Ｐゴシック" pitchFamily="34" charset="-128"/>
                <a:cs typeface="Arial" pitchFamily="34" charset="0"/>
              </a:rPr>
              <a:t>BELAKANG </a:t>
            </a:r>
            <a:r>
              <a:rPr lang="en-US" b="1" smtClean="0">
                <a:latin typeface="Arial" pitchFamily="34" charset="0"/>
                <a:ea typeface="ＭＳ Ｐゴシック" pitchFamily="34" charset="-128"/>
                <a:cs typeface="Arial" pitchFamily="34" charset="0"/>
              </a:rPr>
              <a:t>PROJEK</a:t>
            </a:r>
            <a:endParaRPr lang="en-US" b="1" dirty="0">
              <a:latin typeface="Arial" pitchFamily="34" charset="0"/>
              <a:ea typeface="ＭＳ Ｐゴシック" pitchFamily="34" charset="-128"/>
              <a:cs typeface="Arial" pitchFamily="34" charset="0"/>
            </a:endParaRPr>
          </a:p>
        </p:txBody>
      </p:sp>
      <p:graphicFrame>
        <p:nvGraphicFramePr>
          <p:cNvPr id="8" name="Diagram 7"/>
          <p:cNvGraphicFramePr/>
          <p:nvPr>
            <p:extLst/>
          </p:nvPr>
        </p:nvGraphicFramePr>
        <p:xfrm>
          <a:off x="601578" y="618186"/>
          <a:ext cx="10577283" cy="52362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9" name="Straight Arrow Connector 8"/>
          <p:cNvCxnSpPr/>
          <p:nvPr/>
        </p:nvCxnSpPr>
        <p:spPr>
          <a:xfrm flipH="1">
            <a:off x="885137" y="1327404"/>
            <a:ext cx="3297" cy="1964694"/>
          </a:xfrm>
          <a:prstGeom prst="straightConnector1">
            <a:avLst/>
          </a:prstGeom>
          <a:ln w="38100">
            <a:solidFill>
              <a:schemeClr val="accent5">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4561162" y="1462613"/>
            <a:ext cx="22192" cy="2539686"/>
          </a:xfrm>
          <a:prstGeom prst="straightConnector1">
            <a:avLst/>
          </a:prstGeom>
          <a:ln w="38100">
            <a:solidFill>
              <a:schemeClr val="accent5">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71235" y="3777268"/>
            <a:ext cx="1757905" cy="1184077"/>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1200" dirty="0" smtClean="0">
                <a:solidFill>
                  <a:schemeClr val="tx1"/>
                </a:solidFill>
                <a:ea typeface="Tahoma" panose="020B0604030504040204" pitchFamily="34" charset="0"/>
                <a:cs typeface="Tahoma" panose="020B0604030504040204" pitchFamily="34" charset="0"/>
              </a:rPr>
              <a:t>KOS : </a:t>
            </a:r>
            <a:r>
              <a:rPr lang="en-US" sz="1200" b="1" dirty="0" smtClean="0">
                <a:solidFill>
                  <a:schemeClr val="tx1"/>
                </a:solidFill>
                <a:ea typeface="Tahoma" panose="020B0604030504040204" pitchFamily="34" charset="0"/>
                <a:cs typeface="Tahoma" panose="020B0604030504040204" pitchFamily="34" charset="0"/>
              </a:rPr>
              <a:t>RMXXX</a:t>
            </a:r>
            <a:endParaRPr lang="en-US" sz="1200" b="1" dirty="0">
              <a:solidFill>
                <a:schemeClr val="tx1"/>
              </a:solidFill>
              <a:ea typeface="Tahoma" panose="020B0604030504040204" pitchFamily="34" charset="0"/>
              <a:cs typeface="Tahoma" panose="020B0604030504040204" pitchFamily="34" charset="0"/>
            </a:endParaRPr>
          </a:p>
          <a:p>
            <a:pPr>
              <a:defRPr/>
            </a:pPr>
            <a:r>
              <a:rPr lang="fi-FI" sz="1200" dirty="0" smtClean="0">
                <a:solidFill>
                  <a:schemeClr val="tx1"/>
                </a:solidFill>
                <a:ea typeface="Tahoma" panose="020B0604030504040204" pitchFamily="34" charset="0"/>
                <a:cs typeface="Tahoma" panose="020B0604030504040204" pitchFamily="34" charset="0"/>
              </a:rPr>
              <a:t>TEMPOH : 1 </a:t>
            </a:r>
            <a:r>
              <a:rPr lang="fi-FI" sz="1200" dirty="0">
                <a:solidFill>
                  <a:schemeClr val="tx1"/>
                </a:solidFill>
                <a:ea typeface="Tahoma" panose="020B0604030504040204" pitchFamily="34" charset="0"/>
                <a:cs typeface="Tahoma" panose="020B0604030504040204" pitchFamily="34" charset="0"/>
              </a:rPr>
              <a:t>Jun </a:t>
            </a:r>
            <a:r>
              <a:rPr lang="fi-FI" sz="1200" dirty="0" smtClean="0">
                <a:solidFill>
                  <a:schemeClr val="tx1"/>
                </a:solidFill>
                <a:ea typeface="Tahoma" panose="020B0604030504040204" pitchFamily="34" charset="0"/>
                <a:cs typeface="Tahoma" panose="020B0604030504040204" pitchFamily="34" charset="0"/>
              </a:rPr>
              <a:t>2009 - </a:t>
            </a:r>
            <a:endParaRPr lang="fi-FI" sz="1200" dirty="0">
              <a:solidFill>
                <a:schemeClr val="tx1"/>
              </a:solidFill>
              <a:ea typeface="Tahoma" panose="020B0604030504040204" pitchFamily="34" charset="0"/>
              <a:cs typeface="Tahoma" panose="020B0604030504040204" pitchFamily="34" charset="0"/>
            </a:endParaRPr>
          </a:p>
          <a:p>
            <a:pPr>
              <a:defRPr/>
            </a:pPr>
            <a:r>
              <a:rPr lang="fi-FI" sz="1200" dirty="0">
                <a:solidFill>
                  <a:schemeClr val="tx1"/>
                </a:solidFill>
                <a:ea typeface="Tahoma" panose="020B0604030504040204" pitchFamily="34" charset="0"/>
                <a:cs typeface="Tahoma" panose="020B0604030504040204" pitchFamily="34" charset="0"/>
              </a:rPr>
              <a:t> 31 Mei 2012 (3 tahun)</a:t>
            </a:r>
            <a:endParaRPr lang="en-US" sz="1200" dirty="0">
              <a:solidFill>
                <a:schemeClr val="tx1"/>
              </a:solidFill>
              <a:ea typeface="Tahoma" panose="020B0604030504040204" pitchFamily="34" charset="0"/>
              <a:cs typeface="Tahoma" panose="020B0604030504040204" pitchFamily="34" charset="0"/>
            </a:endParaRPr>
          </a:p>
          <a:p>
            <a:pPr eaLnBrk="1" hangingPunct="1">
              <a:defRPr/>
            </a:pPr>
            <a:r>
              <a:rPr lang="en-US" sz="1200" b="1" dirty="0" smtClean="0">
                <a:solidFill>
                  <a:schemeClr val="tx1"/>
                </a:solidFill>
                <a:ea typeface="Tahoma" panose="020B0604030504040204" pitchFamily="34" charset="0"/>
                <a:cs typeface="Tahoma" panose="020B0604030504040204" pitchFamily="34" charset="0"/>
              </a:rPr>
              <a:t>PC  - 1,250</a:t>
            </a:r>
            <a:endParaRPr lang="en-US" sz="1200" b="1" dirty="0">
              <a:solidFill>
                <a:schemeClr val="tx1"/>
              </a:solidFill>
              <a:ea typeface="Tahoma" panose="020B0604030504040204" pitchFamily="34" charset="0"/>
              <a:cs typeface="Tahoma" panose="020B0604030504040204" pitchFamily="34" charset="0"/>
            </a:endParaRPr>
          </a:p>
          <a:p>
            <a:pPr eaLnBrk="1" hangingPunct="1">
              <a:defRPr/>
            </a:pPr>
            <a:r>
              <a:rPr lang="en-US" sz="1200" b="1" dirty="0" err="1" smtClean="0">
                <a:solidFill>
                  <a:schemeClr val="tx1"/>
                </a:solidFill>
                <a:ea typeface="Tahoma" panose="020B0604030504040204" pitchFamily="34" charset="0"/>
                <a:cs typeface="Tahoma" panose="020B0604030504040204" pitchFamily="34" charset="0"/>
              </a:rPr>
              <a:t>Pencetak</a:t>
            </a:r>
            <a:r>
              <a:rPr lang="en-US" sz="1200" b="1" dirty="0" smtClean="0">
                <a:solidFill>
                  <a:schemeClr val="tx1"/>
                </a:solidFill>
                <a:ea typeface="Tahoma" panose="020B0604030504040204" pitchFamily="34" charset="0"/>
                <a:cs typeface="Tahoma" panose="020B0604030504040204" pitchFamily="34" charset="0"/>
              </a:rPr>
              <a:t> - 500 </a:t>
            </a:r>
            <a:endParaRPr lang="en-US" sz="1200" b="1" dirty="0">
              <a:solidFill>
                <a:schemeClr val="tx1"/>
              </a:solidFill>
              <a:ea typeface="Tahoma" panose="020B0604030504040204" pitchFamily="34" charset="0"/>
              <a:cs typeface="Tahoma" panose="020B0604030504040204" pitchFamily="34" charset="0"/>
            </a:endParaRPr>
          </a:p>
        </p:txBody>
      </p:sp>
      <p:sp>
        <p:nvSpPr>
          <p:cNvPr id="20" name="Rectangle 19"/>
          <p:cNvSpPr/>
          <p:nvPr/>
        </p:nvSpPr>
        <p:spPr>
          <a:xfrm>
            <a:off x="3477202" y="4069507"/>
            <a:ext cx="1989681" cy="1609793"/>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1200" dirty="0" smtClean="0">
                <a:solidFill>
                  <a:schemeClr val="tx1"/>
                </a:solidFill>
                <a:ea typeface="Tahoma" panose="020B0604030504040204" pitchFamily="34" charset="0"/>
                <a:cs typeface="Tahoma" panose="020B0604030504040204" pitchFamily="34" charset="0"/>
              </a:rPr>
              <a:t>KOS :</a:t>
            </a:r>
            <a:r>
              <a:rPr lang="en-US" sz="1200" b="1" dirty="0" smtClean="0">
                <a:solidFill>
                  <a:schemeClr val="tx1"/>
                </a:solidFill>
                <a:ea typeface="Tahoma" panose="020B0604030504040204" pitchFamily="34" charset="0"/>
                <a:cs typeface="Tahoma" panose="020B0604030504040204" pitchFamily="34" charset="0"/>
              </a:rPr>
              <a:t>RMXXX</a:t>
            </a:r>
            <a:endParaRPr lang="en-US" sz="1200" b="1" dirty="0">
              <a:solidFill>
                <a:schemeClr val="tx1"/>
              </a:solidFill>
              <a:ea typeface="Tahoma" panose="020B0604030504040204" pitchFamily="34" charset="0"/>
              <a:cs typeface="Tahoma" panose="020B0604030504040204" pitchFamily="34" charset="0"/>
            </a:endParaRPr>
          </a:p>
          <a:p>
            <a:pPr>
              <a:defRPr/>
            </a:pPr>
            <a:r>
              <a:rPr lang="pt-BR" sz="1200" dirty="0" smtClean="0">
                <a:solidFill>
                  <a:schemeClr val="tx1"/>
                </a:solidFill>
                <a:ea typeface="Tahoma" panose="020B0604030504040204" pitchFamily="34" charset="0"/>
                <a:cs typeface="Tahoma" panose="020B0604030504040204" pitchFamily="34" charset="0"/>
              </a:rPr>
              <a:t>TEMPOH : 16 </a:t>
            </a:r>
            <a:r>
              <a:rPr lang="pt-BR" sz="1200" dirty="0">
                <a:solidFill>
                  <a:schemeClr val="tx1"/>
                </a:solidFill>
                <a:ea typeface="Tahoma" panose="020B0604030504040204" pitchFamily="34" charset="0"/>
                <a:cs typeface="Tahoma" panose="020B0604030504040204" pitchFamily="34" charset="0"/>
              </a:rPr>
              <a:t>Ogos 2012 – </a:t>
            </a:r>
          </a:p>
          <a:p>
            <a:pPr>
              <a:defRPr/>
            </a:pPr>
            <a:r>
              <a:rPr lang="pt-BR" sz="1200" dirty="0">
                <a:solidFill>
                  <a:schemeClr val="tx1"/>
                </a:solidFill>
                <a:ea typeface="Tahoma" panose="020B0604030504040204" pitchFamily="34" charset="0"/>
                <a:cs typeface="Tahoma" panose="020B0604030504040204" pitchFamily="34" charset="0"/>
              </a:rPr>
              <a:t>15 Ogos 2015 (3 tahun)</a:t>
            </a:r>
          </a:p>
          <a:p>
            <a:pPr>
              <a:defRPr/>
            </a:pPr>
            <a:r>
              <a:rPr lang="pt-BR" sz="1200" b="1" dirty="0" smtClean="0">
                <a:solidFill>
                  <a:schemeClr val="tx1"/>
                </a:solidFill>
                <a:ea typeface="Tahoma" panose="020B0604030504040204" pitchFamily="34" charset="0"/>
                <a:cs typeface="Tahoma" panose="020B0604030504040204" pitchFamily="34" charset="0"/>
              </a:rPr>
              <a:t>PC – 1,100</a:t>
            </a:r>
          </a:p>
          <a:p>
            <a:pPr>
              <a:defRPr/>
            </a:pPr>
            <a:r>
              <a:rPr lang="pt-BR" sz="1200" b="1" dirty="0" smtClean="0">
                <a:solidFill>
                  <a:schemeClr val="tx1"/>
                </a:solidFill>
                <a:ea typeface="Tahoma" panose="020B0604030504040204" pitchFamily="34" charset="0"/>
                <a:cs typeface="Tahoma" panose="020B0604030504040204" pitchFamily="34" charset="0"/>
              </a:rPr>
              <a:t>Komputer Riba -180</a:t>
            </a:r>
          </a:p>
          <a:p>
            <a:pPr>
              <a:defRPr/>
            </a:pPr>
            <a:r>
              <a:rPr lang="pt-BR" sz="1200" b="1" dirty="0" smtClean="0">
                <a:solidFill>
                  <a:schemeClr val="tx1"/>
                </a:solidFill>
                <a:ea typeface="Tahoma" panose="020B0604030504040204" pitchFamily="34" charset="0"/>
                <a:cs typeface="Tahoma" panose="020B0604030504040204" pitchFamily="34" charset="0"/>
              </a:rPr>
              <a:t>Pencetak Monochrome – 480</a:t>
            </a:r>
          </a:p>
          <a:p>
            <a:pPr>
              <a:defRPr/>
            </a:pPr>
            <a:r>
              <a:rPr lang="pt-BR" sz="1200" b="1" dirty="0" smtClean="0">
                <a:solidFill>
                  <a:schemeClr val="tx1"/>
                </a:solidFill>
                <a:ea typeface="Tahoma" panose="020B0604030504040204" pitchFamily="34" charset="0"/>
                <a:cs typeface="Tahoma" panose="020B0604030504040204" pitchFamily="34" charset="0"/>
              </a:rPr>
              <a:t> Pencetak Laser Warna - 60</a:t>
            </a:r>
            <a:endParaRPr lang="en-US" sz="1200" b="1" dirty="0">
              <a:solidFill>
                <a:schemeClr val="tx1"/>
              </a:solidFill>
              <a:ea typeface="Tahoma" panose="020B0604030504040204" pitchFamily="34" charset="0"/>
              <a:cs typeface="Tahoma" panose="020B0604030504040204" pitchFamily="34" charset="0"/>
            </a:endParaRPr>
          </a:p>
        </p:txBody>
      </p:sp>
      <p:sp>
        <p:nvSpPr>
          <p:cNvPr id="24" name="Rectangle 23"/>
          <p:cNvSpPr/>
          <p:nvPr/>
        </p:nvSpPr>
        <p:spPr>
          <a:xfrm>
            <a:off x="5571864" y="3913218"/>
            <a:ext cx="2545838" cy="1941252"/>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defRPr/>
            </a:pPr>
            <a:endParaRPr lang="ms-MY" sz="1400" dirty="0">
              <a:solidFill>
                <a:schemeClr val="tx1"/>
              </a:solidFill>
              <a:ea typeface="Tahoma" panose="020B0604030504040204" pitchFamily="34" charset="0"/>
              <a:cs typeface="Tahoma" panose="020B0604030504040204" pitchFamily="34" charset="0"/>
            </a:endParaRPr>
          </a:p>
        </p:txBody>
      </p:sp>
      <p:cxnSp>
        <p:nvCxnSpPr>
          <p:cNvPr id="30" name="Straight Arrow Connector 29"/>
          <p:cNvCxnSpPr/>
          <p:nvPr/>
        </p:nvCxnSpPr>
        <p:spPr>
          <a:xfrm flipH="1">
            <a:off x="6795225" y="1512005"/>
            <a:ext cx="1885" cy="2308612"/>
          </a:xfrm>
          <a:prstGeom prst="straightConnector1">
            <a:avLst/>
          </a:prstGeom>
          <a:ln w="38100">
            <a:solidFill>
              <a:schemeClr val="accent5">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5644747" y="3904908"/>
            <a:ext cx="2319282" cy="1938992"/>
          </a:xfrm>
          <a:prstGeom prst="rect">
            <a:avLst/>
          </a:prstGeom>
          <a:noFill/>
        </p:spPr>
        <p:txBody>
          <a:bodyPr wrap="square" rtlCol="0">
            <a:spAutoFit/>
          </a:bodyPr>
          <a:lstStyle/>
          <a:p>
            <a:r>
              <a:rPr lang="en-US" sz="1200" dirty="0" smtClean="0">
                <a:ea typeface="Tahoma" panose="020B0604030504040204" pitchFamily="34" charset="0"/>
                <a:cs typeface="Tahoma" panose="020B0604030504040204" pitchFamily="34" charset="0"/>
              </a:rPr>
              <a:t>KOS  : </a:t>
            </a:r>
            <a:r>
              <a:rPr lang="en-US" sz="1200" b="1" dirty="0" smtClean="0">
                <a:ea typeface="Tahoma" panose="020B0604030504040204" pitchFamily="34" charset="0"/>
                <a:cs typeface="Tahoma" panose="020B0604030504040204" pitchFamily="34" charset="0"/>
              </a:rPr>
              <a:t>RMXXX</a:t>
            </a:r>
            <a:endParaRPr lang="en-US" sz="1200" b="1" dirty="0">
              <a:ea typeface="Tahoma" panose="020B0604030504040204" pitchFamily="34" charset="0"/>
              <a:cs typeface="Tahoma" panose="020B0604030504040204" pitchFamily="34" charset="0"/>
            </a:endParaRPr>
          </a:p>
          <a:p>
            <a:r>
              <a:rPr lang="en-US" sz="1200" dirty="0" smtClean="0">
                <a:ea typeface="Tahoma" panose="020B0604030504040204" pitchFamily="34" charset="0"/>
                <a:cs typeface="Tahoma" panose="020B0604030504040204" pitchFamily="34" charset="0"/>
              </a:rPr>
              <a:t>TEMPOH : 16 Nov2016 </a:t>
            </a:r>
            <a:r>
              <a:rPr lang="en-US" sz="1200" dirty="0">
                <a:ea typeface="Tahoma" panose="020B0604030504040204" pitchFamily="34" charset="0"/>
                <a:cs typeface="Tahoma" panose="020B0604030504040204" pitchFamily="34" charset="0"/>
              </a:rPr>
              <a:t>- 15 </a:t>
            </a:r>
            <a:r>
              <a:rPr lang="en-US" sz="1200" dirty="0" smtClean="0">
                <a:ea typeface="Tahoma" panose="020B0604030504040204" pitchFamily="34" charset="0"/>
                <a:cs typeface="Tahoma" panose="020B0604030504040204" pitchFamily="34" charset="0"/>
              </a:rPr>
              <a:t>Nov </a:t>
            </a:r>
            <a:r>
              <a:rPr lang="en-US" sz="1200" dirty="0">
                <a:ea typeface="Tahoma" panose="020B0604030504040204" pitchFamily="34" charset="0"/>
                <a:cs typeface="Tahoma" panose="020B0604030504040204" pitchFamily="34" charset="0"/>
              </a:rPr>
              <a:t>2018 (3 </a:t>
            </a:r>
            <a:r>
              <a:rPr lang="en-US" sz="1200" dirty="0" err="1">
                <a:ea typeface="Tahoma" panose="020B0604030504040204" pitchFamily="34" charset="0"/>
                <a:cs typeface="Tahoma" panose="020B0604030504040204" pitchFamily="34" charset="0"/>
              </a:rPr>
              <a:t>tahun</a:t>
            </a:r>
            <a:r>
              <a:rPr lang="en-US" sz="1200" dirty="0">
                <a:ea typeface="Tahoma" panose="020B0604030504040204" pitchFamily="34" charset="0"/>
                <a:cs typeface="Tahoma" panose="020B0604030504040204" pitchFamily="34" charset="0"/>
              </a:rPr>
              <a:t>)</a:t>
            </a:r>
          </a:p>
          <a:p>
            <a:r>
              <a:rPr lang="en-US" sz="1200" b="1" dirty="0" smtClean="0">
                <a:ea typeface="Tahoma" panose="020B0604030504040204" pitchFamily="34" charset="0"/>
                <a:cs typeface="Tahoma" panose="020B0604030504040204" pitchFamily="34" charset="0"/>
              </a:rPr>
              <a:t>PC Workstation – 3</a:t>
            </a:r>
          </a:p>
          <a:p>
            <a:r>
              <a:rPr lang="en-US" sz="1200" b="1" dirty="0" smtClean="0">
                <a:ea typeface="Tahoma" panose="020B0604030504040204" pitchFamily="34" charset="0"/>
                <a:cs typeface="Tahoma" panose="020B0604030504040204" pitchFamily="34" charset="0"/>
              </a:rPr>
              <a:t>PC -1,150</a:t>
            </a:r>
          </a:p>
          <a:p>
            <a:r>
              <a:rPr lang="en-US" sz="1200" b="1" dirty="0" err="1" smtClean="0">
                <a:ea typeface="Tahoma" panose="020B0604030504040204" pitchFamily="34" charset="0"/>
                <a:cs typeface="Tahoma" panose="020B0604030504040204" pitchFamily="34" charset="0"/>
              </a:rPr>
              <a:t>Komputer</a:t>
            </a:r>
            <a:r>
              <a:rPr lang="en-US" sz="1200" b="1" dirty="0" smtClean="0">
                <a:ea typeface="Tahoma" panose="020B0604030504040204" pitchFamily="34" charset="0"/>
                <a:cs typeface="Tahoma" panose="020B0604030504040204" pitchFamily="34" charset="0"/>
              </a:rPr>
              <a:t> </a:t>
            </a:r>
            <a:r>
              <a:rPr lang="en-US" sz="1200" b="1" dirty="0" err="1" smtClean="0">
                <a:ea typeface="Tahoma" panose="020B0604030504040204" pitchFamily="34" charset="0"/>
                <a:cs typeface="Tahoma" panose="020B0604030504040204" pitchFamily="34" charset="0"/>
              </a:rPr>
              <a:t>Riba</a:t>
            </a:r>
            <a:r>
              <a:rPr lang="en-US" sz="1200" b="1" dirty="0" smtClean="0">
                <a:ea typeface="Tahoma" panose="020B0604030504040204" pitchFamily="34" charset="0"/>
                <a:cs typeface="Tahoma" panose="020B0604030504040204" pitchFamily="34" charset="0"/>
              </a:rPr>
              <a:t> – 40</a:t>
            </a:r>
            <a:endParaRPr lang="en-US" sz="1200" b="1" dirty="0">
              <a:ea typeface="Tahoma" panose="020B0604030504040204" pitchFamily="34" charset="0"/>
              <a:cs typeface="Tahoma" panose="020B0604030504040204" pitchFamily="34" charset="0"/>
            </a:endParaRPr>
          </a:p>
          <a:p>
            <a:r>
              <a:rPr lang="en-US" sz="1200" b="1" dirty="0" err="1" smtClean="0">
                <a:ea typeface="Tahoma" panose="020B0604030504040204" pitchFamily="34" charset="0"/>
                <a:cs typeface="Tahoma" panose="020B0604030504040204" pitchFamily="34" charset="0"/>
              </a:rPr>
              <a:t>Pencetak</a:t>
            </a:r>
            <a:r>
              <a:rPr lang="en-US" sz="1200" b="1" dirty="0" smtClean="0">
                <a:ea typeface="Tahoma" panose="020B0604030504040204" pitchFamily="34" charset="0"/>
                <a:cs typeface="Tahoma" panose="020B0604030504040204" pitchFamily="34" charset="0"/>
              </a:rPr>
              <a:t> Monochrome- </a:t>
            </a:r>
            <a:r>
              <a:rPr lang="en-US" sz="1200" b="1" dirty="0">
                <a:ea typeface="Tahoma" panose="020B0604030504040204" pitchFamily="34" charset="0"/>
                <a:cs typeface="Tahoma" panose="020B0604030504040204" pitchFamily="34" charset="0"/>
              </a:rPr>
              <a:t>380 </a:t>
            </a:r>
          </a:p>
          <a:p>
            <a:r>
              <a:rPr lang="en-US" sz="1200" b="1" dirty="0" err="1" smtClean="0">
                <a:ea typeface="Tahoma" panose="020B0604030504040204" pitchFamily="34" charset="0"/>
                <a:cs typeface="Tahoma" panose="020B0604030504040204" pitchFamily="34" charset="0"/>
              </a:rPr>
              <a:t>Pencetak</a:t>
            </a:r>
            <a:r>
              <a:rPr lang="en-US" sz="1200" b="1" dirty="0" smtClean="0">
                <a:ea typeface="Tahoma" panose="020B0604030504040204" pitchFamily="34" charset="0"/>
                <a:cs typeface="Tahoma" panose="020B0604030504040204" pitchFamily="34" charset="0"/>
              </a:rPr>
              <a:t> Laser </a:t>
            </a:r>
            <a:r>
              <a:rPr lang="en-US" sz="1200" b="1" dirty="0" err="1" smtClean="0">
                <a:ea typeface="Tahoma" panose="020B0604030504040204" pitchFamily="34" charset="0"/>
                <a:cs typeface="Tahoma" panose="020B0604030504040204" pitchFamily="34" charset="0"/>
              </a:rPr>
              <a:t>Warna</a:t>
            </a:r>
            <a:r>
              <a:rPr lang="en-US" sz="1200" b="1" dirty="0" smtClean="0">
                <a:ea typeface="Tahoma" panose="020B0604030504040204" pitchFamily="34" charset="0"/>
                <a:cs typeface="Tahoma" panose="020B0604030504040204" pitchFamily="34" charset="0"/>
              </a:rPr>
              <a:t> – 130</a:t>
            </a:r>
            <a:endParaRPr lang="en-US" sz="1200" b="1" dirty="0">
              <a:ea typeface="Tahoma" panose="020B0604030504040204" pitchFamily="34" charset="0"/>
              <a:cs typeface="Tahoma" panose="020B0604030504040204" pitchFamily="34" charset="0"/>
            </a:endParaRPr>
          </a:p>
          <a:p>
            <a:r>
              <a:rPr lang="en-US" sz="1200" b="1" dirty="0" smtClean="0">
                <a:ea typeface="Tahoma" panose="020B0604030504040204" pitchFamily="34" charset="0"/>
                <a:cs typeface="Tahoma" panose="020B0604030504040204" pitchFamily="34" charset="0"/>
              </a:rPr>
              <a:t>LCD Projector - 58 </a:t>
            </a:r>
          </a:p>
          <a:p>
            <a:r>
              <a:rPr lang="en-US" sz="1200" b="1" dirty="0" smtClean="0">
                <a:ea typeface="Tahoma" panose="020B0604030504040204" pitchFamily="34" charset="0"/>
                <a:cs typeface="Tahoma" panose="020B0604030504040204" pitchFamily="34" charset="0"/>
              </a:rPr>
              <a:t>Barcode Printer - 5</a:t>
            </a:r>
            <a:endParaRPr lang="en-US" sz="1200" b="1" dirty="0">
              <a:ea typeface="Tahoma" panose="020B0604030504040204" pitchFamily="34" charset="0"/>
              <a:cs typeface="Tahoma" panose="020B0604030504040204" pitchFamily="34" charset="0"/>
            </a:endParaRPr>
          </a:p>
        </p:txBody>
      </p:sp>
      <p:sp>
        <p:nvSpPr>
          <p:cNvPr id="25" name="Rectangle 24"/>
          <p:cNvSpPr/>
          <p:nvPr/>
        </p:nvSpPr>
        <p:spPr>
          <a:xfrm>
            <a:off x="5571864" y="6025823"/>
            <a:ext cx="2245343" cy="461665"/>
          </a:xfrm>
          <a:prstGeom prst="rect">
            <a:avLst/>
          </a:prstGeom>
        </p:spPr>
        <p:txBody>
          <a:bodyPr wrap="square">
            <a:spAutoFit/>
          </a:bodyPr>
          <a:lstStyle/>
          <a:p>
            <a:pPr marL="171450" indent="-171450" defTabSz="685783">
              <a:buFont typeface="Wingdings" panose="05000000000000000000" pitchFamily="2" charset="2"/>
              <a:buChar char="Ø"/>
            </a:pPr>
            <a:r>
              <a:rPr lang="ms-MY" sz="1200" dirty="0" smtClean="0">
                <a:sym typeface="+mn-ea"/>
              </a:rPr>
              <a:t>Menggunakan </a:t>
            </a:r>
            <a:r>
              <a:rPr lang="ms-MY" sz="1200" dirty="0">
                <a:sym typeface="+mn-ea"/>
              </a:rPr>
              <a:t>peruntukan Mengurus OS24000 (</a:t>
            </a:r>
            <a:r>
              <a:rPr lang="ms-MY" sz="1200" dirty="0" smtClean="0">
                <a:sym typeface="+mn-ea"/>
              </a:rPr>
              <a:t>Sewaan</a:t>
            </a:r>
            <a:r>
              <a:rPr lang="ms-MY" sz="1200" dirty="0">
                <a:sym typeface="+mn-ea"/>
              </a:rPr>
              <a:t>) </a:t>
            </a:r>
            <a:endParaRPr lang="ms-MY" sz="1200" dirty="0">
              <a:latin typeface="Arial" panose="020B0604020202020204" pitchFamily="34" charset="0"/>
              <a:cs typeface="Arial" panose="020B0604020202020204" pitchFamily="34" charset="0"/>
            </a:endParaRPr>
          </a:p>
        </p:txBody>
      </p:sp>
      <p:sp>
        <p:nvSpPr>
          <p:cNvPr id="53" name="TextBox 52"/>
          <p:cNvSpPr txBox="1"/>
          <p:nvPr/>
        </p:nvSpPr>
        <p:spPr>
          <a:xfrm>
            <a:off x="8341973" y="3651094"/>
            <a:ext cx="3727670" cy="1754326"/>
          </a:xfrm>
          <a:prstGeom prst="rect">
            <a:avLst/>
          </a:prstGeom>
          <a:solidFill>
            <a:schemeClr val="accent2">
              <a:lumMod val="40000"/>
              <a:lumOff val="60000"/>
            </a:schemeClr>
          </a:solidFill>
          <a:ln>
            <a:noFill/>
          </a:ln>
        </p:spPr>
        <p:txBody>
          <a:bodyPr wrap="square" rtlCol="0">
            <a:spAutoFit/>
          </a:bodyPr>
          <a:lstStyle/>
          <a:p>
            <a:pPr defTabSz="685783"/>
            <a:r>
              <a:rPr lang="en-US" sz="1200" b="1" dirty="0" smtClean="0">
                <a:ea typeface="Tahoma" panose="020B0604030504040204" pitchFamily="34" charset="0"/>
                <a:cs typeface="Tahoma" panose="020B0604030504040204" pitchFamily="34" charset="0"/>
              </a:rPr>
              <a:t>ANGGARAN KOS :  RMXXX</a:t>
            </a:r>
            <a:endParaRPr lang="en-US" sz="1200" b="1" dirty="0">
              <a:ea typeface="Tahoma" panose="020B0604030504040204" pitchFamily="34" charset="0"/>
              <a:cs typeface="Tahoma" panose="020B0604030504040204" pitchFamily="34" charset="0"/>
            </a:endParaRPr>
          </a:p>
          <a:p>
            <a:pPr defTabSz="685783"/>
            <a:r>
              <a:rPr lang="en-US" sz="1200" b="1" dirty="0" smtClean="0">
                <a:ea typeface="Tahoma" panose="020B0604030504040204" pitchFamily="34" charset="0"/>
                <a:cs typeface="Tahoma" panose="020B0604030504040204" pitchFamily="34" charset="0"/>
              </a:rPr>
              <a:t>TEMPOH : Jan </a:t>
            </a:r>
            <a:r>
              <a:rPr lang="en-US" sz="1200" b="1" dirty="0">
                <a:ea typeface="Tahoma" panose="020B0604030504040204" pitchFamily="34" charset="0"/>
                <a:cs typeface="Tahoma" panose="020B0604030504040204" pitchFamily="34" charset="0"/>
              </a:rPr>
              <a:t>2019 – </a:t>
            </a:r>
            <a:r>
              <a:rPr lang="en-US" sz="1200" b="1" dirty="0" smtClean="0">
                <a:ea typeface="Tahoma" panose="020B0604030504040204" pitchFamily="34" charset="0"/>
                <a:cs typeface="Tahoma" panose="020B0604030504040204" pitchFamily="34" charset="0"/>
              </a:rPr>
              <a:t>Dis 2021 (3 </a:t>
            </a:r>
            <a:r>
              <a:rPr lang="en-US" sz="1200" b="1" dirty="0" err="1" smtClean="0">
                <a:ea typeface="Tahoma" panose="020B0604030504040204" pitchFamily="34" charset="0"/>
                <a:cs typeface="Tahoma" panose="020B0604030504040204" pitchFamily="34" charset="0"/>
              </a:rPr>
              <a:t>tahun</a:t>
            </a:r>
            <a:r>
              <a:rPr lang="en-US" sz="1200" b="1" dirty="0" smtClean="0">
                <a:ea typeface="Tahoma" panose="020B0604030504040204" pitchFamily="34" charset="0"/>
                <a:cs typeface="Tahoma" panose="020B0604030504040204" pitchFamily="34" charset="0"/>
              </a:rPr>
              <a:t>)</a:t>
            </a:r>
            <a:endParaRPr lang="en-US" sz="1200" b="1" dirty="0">
              <a:ea typeface="Tahoma" panose="020B0604030504040204" pitchFamily="34" charset="0"/>
              <a:cs typeface="Tahoma" panose="020B0604030504040204" pitchFamily="34" charset="0"/>
            </a:endParaRPr>
          </a:p>
          <a:p>
            <a:pPr defTabSz="685783"/>
            <a:r>
              <a:rPr lang="en-US" sz="1200" b="1" dirty="0" smtClean="0">
                <a:ea typeface="Tahoma" panose="020B0604030504040204" pitchFamily="34" charset="0"/>
                <a:cs typeface="Tahoma" panose="020B0604030504040204" pitchFamily="34" charset="0"/>
              </a:rPr>
              <a:t>PC - 1,005  </a:t>
            </a:r>
          </a:p>
          <a:p>
            <a:pPr defTabSz="685783"/>
            <a:r>
              <a:rPr lang="en-US" sz="1200" b="1" dirty="0" err="1" smtClean="0">
                <a:ea typeface="Tahoma" panose="020B0604030504040204" pitchFamily="34" charset="0"/>
                <a:cs typeface="Tahoma" panose="020B0604030504040204" pitchFamily="34" charset="0"/>
              </a:rPr>
              <a:t>Komputer</a:t>
            </a:r>
            <a:r>
              <a:rPr lang="en-US" sz="1200" b="1" dirty="0" smtClean="0">
                <a:ea typeface="Tahoma" panose="020B0604030504040204" pitchFamily="34" charset="0"/>
                <a:cs typeface="Tahoma" panose="020B0604030504040204" pitchFamily="34" charset="0"/>
              </a:rPr>
              <a:t> </a:t>
            </a:r>
            <a:r>
              <a:rPr lang="en-US" sz="1200" b="1" dirty="0" err="1" smtClean="0">
                <a:ea typeface="Tahoma" panose="020B0604030504040204" pitchFamily="34" charset="0"/>
                <a:cs typeface="Tahoma" panose="020B0604030504040204" pitchFamily="34" charset="0"/>
              </a:rPr>
              <a:t>Riba</a:t>
            </a:r>
            <a:r>
              <a:rPr lang="en-US" sz="1200" b="1" dirty="0" smtClean="0">
                <a:ea typeface="Tahoma" panose="020B0604030504040204" pitchFamily="34" charset="0"/>
                <a:cs typeface="Tahoma" panose="020B0604030504040204" pitchFamily="34" charset="0"/>
              </a:rPr>
              <a:t> - 60 </a:t>
            </a:r>
          </a:p>
          <a:p>
            <a:pPr defTabSz="685783"/>
            <a:r>
              <a:rPr lang="en-US" sz="1200" b="1" dirty="0" err="1" smtClean="0">
                <a:ea typeface="Tahoma" panose="020B0604030504040204" pitchFamily="34" charset="0"/>
                <a:cs typeface="Tahoma" panose="020B0604030504040204" pitchFamily="34" charset="0"/>
              </a:rPr>
              <a:t>Pencetak</a:t>
            </a:r>
            <a:r>
              <a:rPr lang="en-US" sz="1200" b="1" dirty="0" smtClean="0">
                <a:ea typeface="Tahoma" panose="020B0604030504040204" pitchFamily="34" charset="0"/>
                <a:cs typeface="Tahoma" panose="020B0604030504040204" pitchFamily="34" charset="0"/>
              </a:rPr>
              <a:t> Monochrome – 330</a:t>
            </a:r>
            <a:endParaRPr lang="en-US" sz="1200" b="1" dirty="0">
              <a:ea typeface="Tahoma" panose="020B0604030504040204" pitchFamily="34" charset="0"/>
              <a:cs typeface="Tahoma" panose="020B0604030504040204" pitchFamily="34" charset="0"/>
            </a:endParaRPr>
          </a:p>
          <a:p>
            <a:pPr defTabSz="685783"/>
            <a:r>
              <a:rPr lang="ms-MY" sz="1200" b="1" dirty="0" smtClean="0">
                <a:ea typeface="Tahoma" panose="020B0604030504040204" pitchFamily="34" charset="0"/>
                <a:cs typeface="Tahoma" panose="020B0604030504040204" pitchFamily="34" charset="0"/>
              </a:rPr>
              <a:t>Pencetak Laser Warna – 120</a:t>
            </a:r>
          </a:p>
          <a:p>
            <a:pPr defTabSz="685783"/>
            <a:r>
              <a:rPr lang="ms-MY" sz="1200" b="1" dirty="0" smtClean="0">
                <a:ea typeface="Tahoma" panose="020B0604030504040204" pitchFamily="34" charset="0"/>
                <a:cs typeface="Tahoma" panose="020B0604030504040204" pitchFamily="34" charset="0"/>
              </a:rPr>
              <a:t>LCD Projector – 30</a:t>
            </a:r>
          </a:p>
          <a:p>
            <a:pPr defTabSz="685783"/>
            <a:r>
              <a:rPr lang="ms-MY" sz="1200" b="1" dirty="0" smtClean="0">
                <a:ea typeface="Tahoma" panose="020B0604030504040204" pitchFamily="34" charset="0"/>
                <a:cs typeface="Tahoma" panose="020B0604030504040204" pitchFamily="34" charset="0"/>
              </a:rPr>
              <a:t>Mobile Projector - 4  </a:t>
            </a:r>
          </a:p>
          <a:p>
            <a:pPr defTabSz="685783"/>
            <a:r>
              <a:rPr lang="ms-MY" sz="1200" b="1" dirty="0" smtClean="0">
                <a:ea typeface="Tahoma" panose="020B0604030504040204" pitchFamily="34" charset="0"/>
                <a:cs typeface="Tahoma" panose="020B0604030504040204" pitchFamily="34" charset="0"/>
              </a:rPr>
              <a:t>Barcode Printer - 2</a:t>
            </a:r>
            <a:endParaRPr lang="en-US" sz="1200" b="1" dirty="0">
              <a:ea typeface="Tahoma" panose="020B0604030504040204" pitchFamily="34" charset="0"/>
              <a:cs typeface="Tahoma" panose="020B0604030504040204" pitchFamily="34" charset="0"/>
            </a:endParaRPr>
          </a:p>
        </p:txBody>
      </p:sp>
      <p:sp>
        <p:nvSpPr>
          <p:cNvPr id="59" name="Rectangle 58"/>
          <p:cNvSpPr/>
          <p:nvPr/>
        </p:nvSpPr>
        <p:spPr>
          <a:xfrm>
            <a:off x="8334926" y="3659944"/>
            <a:ext cx="3718874" cy="1773715"/>
          </a:xfrm>
          <a:prstGeom prst="rect">
            <a:avLst/>
          </a:prstGeom>
          <a:noFill/>
          <a:ln w="38100">
            <a:solidFill>
              <a:schemeClr val="accent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sz="1600" b="1" dirty="0">
              <a:solidFill>
                <a:schemeClr val="tx1"/>
              </a:solidFill>
              <a:ea typeface="Tahoma" panose="020B0604030504040204" pitchFamily="34" charset="0"/>
              <a:cs typeface="Tahoma" panose="020B0604030504040204" pitchFamily="34" charset="0"/>
            </a:endParaRPr>
          </a:p>
        </p:txBody>
      </p:sp>
      <p:cxnSp>
        <p:nvCxnSpPr>
          <p:cNvPr id="60" name="Straight Connector 59"/>
          <p:cNvCxnSpPr/>
          <p:nvPr/>
        </p:nvCxnSpPr>
        <p:spPr>
          <a:xfrm>
            <a:off x="8205815" y="1027218"/>
            <a:ext cx="40998" cy="5755429"/>
          </a:xfrm>
          <a:prstGeom prst="line">
            <a:avLst/>
          </a:prstGeom>
          <a:ln w="22225" cmpd="dbl">
            <a:solidFill>
              <a:srgbClr val="7030A0"/>
            </a:solidFill>
            <a:prstDash val="lgDashDot"/>
          </a:ln>
        </p:spPr>
        <p:style>
          <a:lnRef idx="1">
            <a:schemeClr val="accent1"/>
          </a:lnRef>
          <a:fillRef idx="0">
            <a:schemeClr val="accent1"/>
          </a:fillRef>
          <a:effectRef idx="0">
            <a:schemeClr val="accent1"/>
          </a:effectRef>
          <a:fontRef idx="minor">
            <a:schemeClr val="tx1"/>
          </a:fontRef>
        </p:style>
      </p:cxnSp>
      <p:sp>
        <p:nvSpPr>
          <p:cNvPr id="61" name="Rectangle 60"/>
          <p:cNvSpPr/>
          <p:nvPr/>
        </p:nvSpPr>
        <p:spPr>
          <a:xfrm>
            <a:off x="8400791" y="5474121"/>
            <a:ext cx="3688789" cy="1569660"/>
          </a:xfrm>
          <a:prstGeom prst="rect">
            <a:avLst/>
          </a:prstGeom>
        </p:spPr>
        <p:txBody>
          <a:bodyPr wrap="square">
            <a:spAutoFit/>
          </a:bodyPr>
          <a:lstStyle/>
          <a:p>
            <a:pPr marL="171450" indent="-171450" defTabSz="685783">
              <a:buFont typeface="Wingdings" panose="05000000000000000000" pitchFamily="2" charset="2"/>
              <a:buChar char="q"/>
            </a:pPr>
            <a:r>
              <a:rPr lang="en-MY" sz="1200" dirty="0" err="1" smtClean="0">
                <a:solidFill>
                  <a:prstClr val="black"/>
                </a:solidFill>
                <a:sym typeface="Wingdings"/>
              </a:rPr>
              <a:t>Perjawatan</a:t>
            </a:r>
            <a:r>
              <a:rPr lang="en-MY" sz="1200" dirty="0" smtClean="0">
                <a:solidFill>
                  <a:prstClr val="black"/>
                </a:solidFill>
                <a:sym typeface="Wingdings"/>
              </a:rPr>
              <a:t> </a:t>
            </a:r>
            <a:r>
              <a:rPr lang="en-MY" sz="1200" dirty="0" err="1" smtClean="0">
                <a:solidFill>
                  <a:prstClr val="black"/>
                </a:solidFill>
                <a:sym typeface="Wingdings"/>
              </a:rPr>
              <a:t>baru</a:t>
            </a:r>
            <a:r>
              <a:rPr lang="en-MY" sz="1200" dirty="0" smtClean="0">
                <a:solidFill>
                  <a:prstClr val="black"/>
                </a:solidFill>
                <a:sym typeface="Wingdings"/>
              </a:rPr>
              <a:t> 2018 (</a:t>
            </a:r>
            <a:r>
              <a:rPr lang="en-MY" sz="1200" dirty="0" err="1" smtClean="0">
                <a:solidFill>
                  <a:prstClr val="black"/>
                </a:solidFill>
                <a:sym typeface="Wingdings"/>
              </a:rPr>
              <a:t>Institusi</a:t>
            </a:r>
            <a:r>
              <a:rPr lang="en-MY" sz="1200" dirty="0">
                <a:solidFill>
                  <a:prstClr val="black"/>
                </a:solidFill>
                <a:sym typeface="Wingdings"/>
              </a:rPr>
              <a:t> </a:t>
            </a:r>
            <a:r>
              <a:rPr lang="en-MY" sz="1200" dirty="0" smtClean="0">
                <a:solidFill>
                  <a:prstClr val="black"/>
                </a:solidFill>
                <a:sym typeface="Wingdings"/>
              </a:rPr>
              <a:t>XXX)</a:t>
            </a:r>
          </a:p>
          <a:p>
            <a:pPr defTabSz="685783"/>
            <a:r>
              <a:rPr lang="en-MY" sz="1200" dirty="0" smtClean="0">
                <a:solidFill>
                  <a:srgbClr val="E50BBB"/>
                </a:solidFill>
                <a:sym typeface="Wingdings"/>
              </a:rPr>
              <a:t>           BAPEM –  12</a:t>
            </a:r>
          </a:p>
          <a:p>
            <a:pPr defTabSz="685783"/>
            <a:r>
              <a:rPr lang="en-MY" sz="1200" dirty="0" smtClean="0">
                <a:solidFill>
                  <a:srgbClr val="E50BBB"/>
                </a:solidFill>
                <a:sym typeface="Wingdings"/>
              </a:rPr>
              <a:t>           </a:t>
            </a:r>
            <a:r>
              <a:rPr lang="en-MY" sz="1200" dirty="0" err="1" smtClean="0">
                <a:solidFill>
                  <a:srgbClr val="E50BBB"/>
                </a:solidFill>
                <a:sym typeface="Wingdings"/>
              </a:rPr>
              <a:t>Radikal</a:t>
            </a:r>
            <a:r>
              <a:rPr lang="en-MY" sz="1200" dirty="0" smtClean="0">
                <a:solidFill>
                  <a:srgbClr val="E50BBB"/>
                </a:solidFill>
                <a:sym typeface="Wingdings"/>
              </a:rPr>
              <a:t> – 21, </a:t>
            </a:r>
          </a:p>
          <a:p>
            <a:pPr defTabSz="685783"/>
            <a:r>
              <a:rPr lang="en-MY" sz="1200" dirty="0">
                <a:solidFill>
                  <a:srgbClr val="E50BBB"/>
                </a:solidFill>
                <a:sym typeface="Wingdings"/>
              </a:rPr>
              <a:t> </a:t>
            </a:r>
            <a:r>
              <a:rPr lang="en-MY" sz="1200" dirty="0" smtClean="0">
                <a:solidFill>
                  <a:srgbClr val="E50BBB"/>
                </a:solidFill>
                <a:sym typeface="Wingdings"/>
              </a:rPr>
              <a:t>          TKP </a:t>
            </a:r>
            <a:r>
              <a:rPr lang="en-MY" sz="1200" dirty="0">
                <a:solidFill>
                  <a:srgbClr val="E50BBB"/>
                </a:solidFill>
                <a:sym typeface="Wingdings"/>
              </a:rPr>
              <a:t>(M) -    5</a:t>
            </a:r>
          </a:p>
          <a:p>
            <a:pPr defTabSz="685783"/>
            <a:r>
              <a:rPr lang="en-MY" sz="1200" dirty="0">
                <a:solidFill>
                  <a:srgbClr val="E50BBB"/>
                </a:solidFill>
                <a:sym typeface="Wingdings"/>
              </a:rPr>
              <a:t>           </a:t>
            </a:r>
            <a:r>
              <a:rPr lang="en-MY" sz="1200" dirty="0" err="1">
                <a:solidFill>
                  <a:srgbClr val="E50BBB"/>
                </a:solidFill>
                <a:sym typeface="Wingdings"/>
              </a:rPr>
              <a:t>Parol</a:t>
            </a:r>
            <a:r>
              <a:rPr lang="en-MY" sz="1200" dirty="0">
                <a:solidFill>
                  <a:srgbClr val="E50BBB"/>
                </a:solidFill>
                <a:sym typeface="Wingdings"/>
              </a:rPr>
              <a:t> </a:t>
            </a:r>
            <a:r>
              <a:rPr lang="en-MY" sz="1200" dirty="0" err="1">
                <a:solidFill>
                  <a:srgbClr val="E50BBB"/>
                </a:solidFill>
                <a:sym typeface="Wingdings"/>
              </a:rPr>
              <a:t>Kangar</a:t>
            </a:r>
            <a:r>
              <a:rPr lang="en-MY" sz="1200" dirty="0">
                <a:solidFill>
                  <a:srgbClr val="E50BBB"/>
                </a:solidFill>
                <a:sym typeface="Wingdings"/>
              </a:rPr>
              <a:t> – 8, </a:t>
            </a:r>
            <a:endParaRPr lang="en-MY" sz="1200" dirty="0" smtClean="0">
              <a:solidFill>
                <a:srgbClr val="E50BBB"/>
              </a:solidFill>
              <a:sym typeface="Wingdings"/>
            </a:endParaRPr>
          </a:p>
          <a:p>
            <a:pPr defTabSz="685783"/>
            <a:r>
              <a:rPr lang="en-MY" sz="1200" dirty="0">
                <a:solidFill>
                  <a:srgbClr val="E50BBB"/>
                </a:solidFill>
                <a:sym typeface="Wingdings"/>
              </a:rPr>
              <a:t> </a:t>
            </a:r>
            <a:r>
              <a:rPr lang="en-MY" sz="1200" dirty="0" smtClean="0">
                <a:solidFill>
                  <a:srgbClr val="E50BBB"/>
                </a:solidFill>
                <a:sym typeface="Wingdings"/>
              </a:rPr>
              <a:t>          </a:t>
            </a:r>
            <a:r>
              <a:rPr lang="en-MY" sz="1200" dirty="0" err="1" smtClean="0">
                <a:solidFill>
                  <a:srgbClr val="E50BBB"/>
                </a:solidFill>
                <a:sym typeface="Wingdings"/>
              </a:rPr>
              <a:t>Parol</a:t>
            </a:r>
            <a:r>
              <a:rPr lang="en-MY" sz="1200" dirty="0" smtClean="0">
                <a:solidFill>
                  <a:srgbClr val="E50BBB"/>
                </a:solidFill>
                <a:sym typeface="Wingdings"/>
              </a:rPr>
              <a:t> </a:t>
            </a:r>
            <a:r>
              <a:rPr lang="en-MY" sz="1200" dirty="0">
                <a:solidFill>
                  <a:srgbClr val="E50BBB"/>
                </a:solidFill>
                <a:sym typeface="Wingdings"/>
              </a:rPr>
              <a:t>Beaufort  - 7</a:t>
            </a:r>
          </a:p>
          <a:p>
            <a:pPr defTabSz="685783"/>
            <a:r>
              <a:rPr lang="en-MY" sz="1200" dirty="0">
                <a:solidFill>
                  <a:srgbClr val="E50BBB"/>
                </a:solidFill>
                <a:sym typeface="Wingdings"/>
              </a:rPr>
              <a:t>           JUMLAH :  56</a:t>
            </a:r>
          </a:p>
          <a:p>
            <a:pPr defTabSz="685783"/>
            <a:endParaRPr lang="en-MY" sz="1200" dirty="0" smtClean="0">
              <a:solidFill>
                <a:srgbClr val="E50BBB"/>
              </a:solidFill>
              <a:sym typeface="Wingdings"/>
            </a:endParaRPr>
          </a:p>
        </p:txBody>
      </p:sp>
      <p:sp>
        <p:nvSpPr>
          <p:cNvPr id="5" name="Round Same Side Corner Rectangle 4"/>
          <p:cNvSpPr/>
          <p:nvPr/>
        </p:nvSpPr>
        <p:spPr>
          <a:xfrm>
            <a:off x="3000874" y="2132115"/>
            <a:ext cx="2345057" cy="954054"/>
          </a:xfrm>
          <a:prstGeom prst="round2SameRect">
            <a:avLst/>
          </a:prstGeom>
          <a:solidFill>
            <a:schemeClr val="accent4">
              <a:lumMod val="40000"/>
              <a:lumOff val="60000"/>
            </a:schemeClr>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dirty="0" smtClean="0">
                <a:solidFill>
                  <a:schemeClr val="tx1"/>
                </a:solidFill>
              </a:rPr>
              <a:t>PC = 3,399 + 1100 = 4,499 </a:t>
            </a:r>
          </a:p>
          <a:p>
            <a:r>
              <a:rPr lang="en-US" sz="1100" dirty="0" err="1" smtClean="0">
                <a:solidFill>
                  <a:schemeClr val="tx1"/>
                </a:solidFill>
              </a:rPr>
              <a:t>Pencetak</a:t>
            </a:r>
            <a:r>
              <a:rPr lang="en-US" sz="1100" dirty="0" smtClean="0">
                <a:solidFill>
                  <a:schemeClr val="tx1"/>
                </a:solidFill>
              </a:rPr>
              <a:t> = 1,432 + 540 = 1,972</a:t>
            </a:r>
          </a:p>
          <a:p>
            <a:r>
              <a:rPr lang="en-US" sz="1100" dirty="0" err="1" smtClean="0">
                <a:solidFill>
                  <a:schemeClr val="tx1"/>
                </a:solidFill>
              </a:rPr>
              <a:t>Komputer</a:t>
            </a:r>
            <a:r>
              <a:rPr lang="en-US" sz="1100" dirty="0" smtClean="0">
                <a:solidFill>
                  <a:schemeClr val="tx1"/>
                </a:solidFill>
              </a:rPr>
              <a:t> </a:t>
            </a:r>
            <a:r>
              <a:rPr lang="en-US" sz="1100" dirty="0" err="1" smtClean="0">
                <a:solidFill>
                  <a:schemeClr val="tx1"/>
                </a:solidFill>
              </a:rPr>
              <a:t>Riba</a:t>
            </a:r>
            <a:r>
              <a:rPr lang="en-US" sz="1100" dirty="0" smtClean="0">
                <a:solidFill>
                  <a:schemeClr val="tx1"/>
                </a:solidFill>
              </a:rPr>
              <a:t> = 248 +180 = 428</a:t>
            </a:r>
          </a:p>
          <a:p>
            <a:r>
              <a:rPr lang="en-US" sz="1100" dirty="0" smtClean="0">
                <a:solidFill>
                  <a:schemeClr val="tx1"/>
                </a:solidFill>
              </a:rPr>
              <a:t>Barcode Printer = 53</a:t>
            </a:r>
          </a:p>
          <a:p>
            <a:r>
              <a:rPr lang="en-US" sz="1100" dirty="0" smtClean="0">
                <a:solidFill>
                  <a:schemeClr val="tx1"/>
                </a:solidFill>
              </a:rPr>
              <a:t>LCD Projector = 133</a:t>
            </a:r>
            <a:endParaRPr lang="en-MY" sz="1100" dirty="0">
              <a:solidFill>
                <a:schemeClr val="tx1"/>
              </a:solidFill>
            </a:endParaRPr>
          </a:p>
        </p:txBody>
      </p:sp>
      <p:sp>
        <p:nvSpPr>
          <p:cNvPr id="35" name="Round Same Side Corner Rectangle 34"/>
          <p:cNvSpPr/>
          <p:nvPr/>
        </p:nvSpPr>
        <p:spPr>
          <a:xfrm>
            <a:off x="5451072" y="2039081"/>
            <a:ext cx="2357850" cy="995431"/>
          </a:xfrm>
          <a:prstGeom prst="round2SameRect">
            <a:avLst/>
          </a:prstGeom>
          <a:solidFill>
            <a:schemeClr val="accent4">
              <a:lumMod val="40000"/>
              <a:lumOff val="60000"/>
            </a:schemeClr>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MY" sz="1100" u="sng" dirty="0">
              <a:solidFill>
                <a:schemeClr val="tx1"/>
              </a:solidFill>
            </a:endParaRPr>
          </a:p>
          <a:p>
            <a:r>
              <a:rPr lang="en-US" sz="1100" dirty="0" smtClean="0">
                <a:solidFill>
                  <a:schemeClr val="tx1"/>
                </a:solidFill>
              </a:rPr>
              <a:t>PC </a:t>
            </a:r>
            <a:r>
              <a:rPr lang="en-US" sz="1100" dirty="0">
                <a:solidFill>
                  <a:schemeClr val="tx1"/>
                </a:solidFill>
              </a:rPr>
              <a:t>= </a:t>
            </a:r>
            <a:r>
              <a:rPr lang="en-US" sz="1100" dirty="0" smtClean="0">
                <a:solidFill>
                  <a:schemeClr val="tx1"/>
                </a:solidFill>
              </a:rPr>
              <a:t>4,499 + 1,150 = 5,649  </a:t>
            </a:r>
          </a:p>
          <a:p>
            <a:r>
              <a:rPr lang="en-US" sz="1100" dirty="0" err="1" smtClean="0">
                <a:solidFill>
                  <a:schemeClr val="tx1"/>
                </a:solidFill>
              </a:rPr>
              <a:t>Pencetak</a:t>
            </a:r>
            <a:r>
              <a:rPr lang="en-US" sz="1100" dirty="0" smtClean="0">
                <a:solidFill>
                  <a:schemeClr val="tx1"/>
                </a:solidFill>
              </a:rPr>
              <a:t> </a:t>
            </a:r>
            <a:r>
              <a:rPr lang="en-US" sz="1100" dirty="0">
                <a:solidFill>
                  <a:schemeClr val="tx1"/>
                </a:solidFill>
              </a:rPr>
              <a:t>= </a:t>
            </a:r>
            <a:r>
              <a:rPr lang="en-US" sz="1100" dirty="0" smtClean="0">
                <a:solidFill>
                  <a:schemeClr val="tx1"/>
                </a:solidFill>
              </a:rPr>
              <a:t>1,972 + 510 = 2,482</a:t>
            </a:r>
            <a:endParaRPr lang="en-US" sz="1100" dirty="0">
              <a:solidFill>
                <a:schemeClr val="tx1"/>
              </a:solidFill>
            </a:endParaRPr>
          </a:p>
          <a:p>
            <a:r>
              <a:rPr lang="en-US" sz="1100" dirty="0" err="1" smtClean="0">
                <a:solidFill>
                  <a:schemeClr val="tx1"/>
                </a:solidFill>
              </a:rPr>
              <a:t>Komputer</a:t>
            </a:r>
            <a:r>
              <a:rPr lang="en-US" sz="1100" dirty="0" smtClean="0">
                <a:solidFill>
                  <a:schemeClr val="tx1"/>
                </a:solidFill>
              </a:rPr>
              <a:t> </a:t>
            </a:r>
            <a:r>
              <a:rPr lang="en-US" sz="1100" dirty="0" err="1" smtClean="0">
                <a:solidFill>
                  <a:schemeClr val="tx1"/>
                </a:solidFill>
              </a:rPr>
              <a:t>Riba</a:t>
            </a:r>
            <a:r>
              <a:rPr lang="en-US" sz="1100" dirty="0" smtClean="0">
                <a:solidFill>
                  <a:schemeClr val="tx1"/>
                </a:solidFill>
              </a:rPr>
              <a:t> </a:t>
            </a:r>
            <a:r>
              <a:rPr lang="en-US" sz="1100" dirty="0">
                <a:solidFill>
                  <a:schemeClr val="tx1"/>
                </a:solidFill>
              </a:rPr>
              <a:t>= </a:t>
            </a:r>
            <a:r>
              <a:rPr lang="en-US" sz="1100" dirty="0" smtClean="0">
                <a:solidFill>
                  <a:schemeClr val="tx1"/>
                </a:solidFill>
              </a:rPr>
              <a:t>428 + 40 = 468</a:t>
            </a:r>
            <a:endParaRPr lang="en-US" sz="1100" dirty="0">
              <a:solidFill>
                <a:schemeClr val="tx1"/>
              </a:solidFill>
            </a:endParaRPr>
          </a:p>
          <a:p>
            <a:r>
              <a:rPr lang="en-US" sz="1100" dirty="0" smtClean="0">
                <a:solidFill>
                  <a:schemeClr val="tx1"/>
                </a:solidFill>
              </a:rPr>
              <a:t>Barcode </a:t>
            </a:r>
            <a:r>
              <a:rPr lang="en-US" sz="1100" dirty="0">
                <a:solidFill>
                  <a:schemeClr val="tx1"/>
                </a:solidFill>
              </a:rPr>
              <a:t>Printer</a:t>
            </a:r>
            <a:r>
              <a:rPr lang="en-US" sz="1100" dirty="0" smtClean="0">
                <a:solidFill>
                  <a:schemeClr val="tx1"/>
                </a:solidFill>
              </a:rPr>
              <a:t> </a:t>
            </a:r>
            <a:r>
              <a:rPr lang="en-US" sz="1100" dirty="0">
                <a:solidFill>
                  <a:schemeClr val="tx1"/>
                </a:solidFill>
              </a:rPr>
              <a:t>= </a:t>
            </a:r>
            <a:r>
              <a:rPr lang="en-US" sz="1100" dirty="0" smtClean="0">
                <a:solidFill>
                  <a:schemeClr val="tx1"/>
                </a:solidFill>
              </a:rPr>
              <a:t>53+5 = 58</a:t>
            </a:r>
          </a:p>
          <a:p>
            <a:r>
              <a:rPr lang="en-US" sz="1100" dirty="0" smtClean="0">
                <a:solidFill>
                  <a:schemeClr val="tx1"/>
                </a:solidFill>
              </a:rPr>
              <a:t>LCD Projector = 133 + 58 = 191 </a:t>
            </a:r>
            <a:endParaRPr lang="en-US" sz="1100" dirty="0">
              <a:solidFill>
                <a:schemeClr val="tx1"/>
              </a:solidFill>
            </a:endParaRPr>
          </a:p>
          <a:p>
            <a:endParaRPr lang="en-MY" sz="1100" u="sng" dirty="0">
              <a:solidFill>
                <a:schemeClr val="tx1"/>
              </a:solidFill>
            </a:endParaRPr>
          </a:p>
        </p:txBody>
      </p:sp>
      <p:cxnSp>
        <p:nvCxnSpPr>
          <p:cNvPr id="46" name="Straight Arrow Connector 45"/>
          <p:cNvCxnSpPr/>
          <p:nvPr/>
        </p:nvCxnSpPr>
        <p:spPr>
          <a:xfrm>
            <a:off x="9896615" y="1430215"/>
            <a:ext cx="9141" cy="2169355"/>
          </a:xfrm>
          <a:prstGeom prst="straightConnector1">
            <a:avLst/>
          </a:prstGeom>
          <a:ln w="38100">
            <a:solidFill>
              <a:schemeClr val="accent5">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3332028" y="3226066"/>
            <a:ext cx="1273105" cy="430887"/>
          </a:xfrm>
          <a:prstGeom prst="rect">
            <a:avLst/>
          </a:prstGeom>
          <a:noFill/>
        </p:spPr>
        <p:txBody>
          <a:bodyPr wrap="none" rtlCol="0">
            <a:spAutoFit/>
          </a:bodyPr>
          <a:lstStyle/>
          <a:p>
            <a:pPr algn="ctr"/>
            <a:r>
              <a:rPr lang="en-MY" sz="1100" dirty="0" err="1"/>
              <a:t>Kontrak</a:t>
            </a:r>
            <a:r>
              <a:rPr lang="en-MY" sz="1100" dirty="0"/>
              <a:t> </a:t>
            </a:r>
            <a:r>
              <a:rPr lang="en-MY" sz="1100" dirty="0" err="1" smtClean="0"/>
              <a:t>Sewa</a:t>
            </a:r>
            <a:r>
              <a:rPr lang="en-MY" sz="1100" dirty="0" smtClean="0"/>
              <a:t> </a:t>
            </a:r>
            <a:r>
              <a:rPr lang="en-MY" sz="1100" dirty="0" err="1" smtClean="0"/>
              <a:t>milik</a:t>
            </a:r>
            <a:endParaRPr lang="en-MY" sz="1100" dirty="0"/>
          </a:p>
          <a:p>
            <a:pPr algn="ctr"/>
            <a:r>
              <a:rPr lang="en-MY" sz="1100" dirty="0"/>
              <a:t>(</a:t>
            </a:r>
            <a:r>
              <a:rPr lang="en-MY" sz="1100" dirty="0" err="1"/>
              <a:t>Fasa</a:t>
            </a:r>
            <a:r>
              <a:rPr lang="en-MY" sz="1100" dirty="0"/>
              <a:t> 2) </a:t>
            </a:r>
          </a:p>
        </p:txBody>
      </p:sp>
      <p:sp>
        <p:nvSpPr>
          <p:cNvPr id="27" name="TextBox 26"/>
          <p:cNvSpPr txBox="1"/>
          <p:nvPr/>
        </p:nvSpPr>
        <p:spPr>
          <a:xfrm>
            <a:off x="251882" y="3310644"/>
            <a:ext cx="1273105" cy="430887"/>
          </a:xfrm>
          <a:prstGeom prst="rect">
            <a:avLst/>
          </a:prstGeom>
          <a:noFill/>
        </p:spPr>
        <p:txBody>
          <a:bodyPr wrap="none" rtlCol="0">
            <a:spAutoFit/>
          </a:bodyPr>
          <a:lstStyle/>
          <a:p>
            <a:pPr algn="ctr"/>
            <a:r>
              <a:rPr lang="en-MY" sz="1100" dirty="0" err="1"/>
              <a:t>Kontrak</a:t>
            </a:r>
            <a:r>
              <a:rPr lang="en-MY" sz="1100" dirty="0"/>
              <a:t> </a:t>
            </a:r>
            <a:r>
              <a:rPr lang="en-MY" sz="1100" dirty="0" err="1" smtClean="0"/>
              <a:t>Sewa</a:t>
            </a:r>
            <a:r>
              <a:rPr lang="en-MY" sz="1100" dirty="0" smtClean="0"/>
              <a:t> </a:t>
            </a:r>
            <a:r>
              <a:rPr lang="en-MY" sz="1100" dirty="0" err="1" smtClean="0"/>
              <a:t>milik</a:t>
            </a:r>
            <a:endParaRPr lang="en-MY" sz="1100" dirty="0"/>
          </a:p>
          <a:p>
            <a:pPr algn="ctr"/>
            <a:r>
              <a:rPr lang="en-MY" sz="1100" dirty="0"/>
              <a:t>(</a:t>
            </a:r>
            <a:r>
              <a:rPr lang="en-MY" sz="1100" dirty="0" err="1"/>
              <a:t>Fasa</a:t>
            </a:r>
            <a:r>
              <a:rPr lang="en-MY" sz="1100" dirty="0"/>
              <a:t> </a:t>
            </a:r>
            <a:r>
              <a:rPr lang="en-MY" sz="1100" dirty="0" smtClean="0"/>
              <a:t>1) </a:t>
            </a:r>
            <a:endParaRPr lang="en-MY" sz="1100" dirty="0"/>
          </a:p>
        </p:txBody>
      </p:sp>
      <p:sp>
        <p:nvSpPr>
          <p:cNvPr id="29" name="TextBox 28"/>
          <p:cNvSpPr txBox="1"/>
          <p:nvPr/>
        </p:nvSpPr>
        <p:spPr>
          <a:xfrm>
            <a:off x="5524810" y="3195058"/>
            <a:ext cx="1273105" cy="430887"/>
          </a:xfrm>
          <a:prstGeom prst="rect">
            <a:avLst/>
          </a:prstGeom>
          <a:noFill/>
        </p:spPr>
        <p:txBody>
          <a:bodyPr wrap="none" rtlCol="0">
            <a:spAutoFit/>
          </a:bodyPr>
          <a:lstStyle/>
          <a:p>
            <a:pPr algn="ctr"/>
            <a:r>
              <a:rPr lang="en-MY" sz="1100" dirty="0" err="1"/>
              <a:t>Kontrak</a:t>
            </a:r>
            <a:r>
              <a:rPr lang="en-MY" sz="1100" dirty="0"/>
              <a:t> </a:t>
            </a:r>
            <a:r>
              <a:rPr lang="en-MY" sz="1100" dirty="0" err="1" smtClean="0"/>
              <a:t>Sewa</a:t>
            </a:r>
            <a:r>
              <a:rPr lang="en-MY" sz="1100" dirty="0" smtClean="0"/>
              <a:t> </a:t>
            </a:r>
            <a:r>
              <a:rPr lang="en-MY" sz="1100" dirty="0" err="1" smtClean="0"/>
              <a:t>milik</a:t>
            </a:r>
            <a:endParaRPr lang="en-MY" sz="1100" dirty="0"/>
          </a:p>
          <a:p>
            <a:pPr algn="ctr"/>
            <a:r>
              <a:rPr lang="en-MY" sz="1100" dirty="0"/>
              <a:t>(</a:t>
            </a:r>
            <a:r>
              <a:rPr lang="en-MY" sz="1100" dirty="0" err="1"/>
              <a:t>Fasa</a:t>
            </a:r>
            <a:r>
              <a:rPr lang="en-MY" sz="1100" dirty="0"/>
              <a:t> </a:t>
            </a:r>
            <a:r>
              <a:rPr lang="en-MY" sz="1100" dirty="0" smtClean="0"/>
              <a:t>3) </a:t>
            </a:r>
            <a:endParaRPr lang="en-MY" sz="1100" dirty="0"/>
          </a:p>
        </p:txBody>
      </p:sp>
      <p:sp>
        <p:nvSpPr>
          <p:cNvPr id="32" name="TextBox 31"/>
          <p:cNvSpPr txBox="1"/>
          <p:nvPr/>
        </p:nvSpPr>
        <p:spPr>
          <a:xfrm>
            <a:off x="10681595" y="3168683"/>
            <a:ext cx="1273105" cy="430887"/>
          </a:xfrm>
          <a:prstGeom prst="rect">
            <a:avLst/>
          </a:prstGeom>
          <a:noFill/>
        </p:spPr>
        <p:txBody>
          <a:bodyPr wrap="none" rtlCol="0">
            <a:spAutoFit/>
          </a:bodyPr>
          <a:lstStyle/>
          <a:p>
            <a:pPr algn="ctr"/>
            <a:r>
              <a:rPr lang="en-MY" sz="1100" dirty="0" err="1"/>
              <a:t>Kontrak</a:t>
            </a:r>
            <a:r>
              <a:rPr lang="en-MY" sz="1100" dirty="0"/>
              <a:t> </a:t>
            </a:r>
            <a:r>
              <a:rPr lang="en-MY" sz="1100" dirty="0" err="1" smtClean="0"/>
              <a:t>Sewa</a:t>
            </a:r>
            <a:r>
              <a:rPr lang="en-MY" sz="1100" dirty="0" smtClean="0"/>
              <a:t> </a:t>
            </a:r>
            <a:r>
              <a:rPr lang="en-MY" sz="1100" dirty="0" err="1" smtClean="0"/>
              <a:t>milik</a:t>
            </a:r>
            <a:endParaRPr lang="en-MY" sz="1100" dirty="0"/>
          </a:p>
          <a:p>
            <a:pPr algn="ctr"/>
            <a:r>
              <a:rPr lang="en-MY" sz="1100" dirty="0"/>
              <a:t>(</a:t>
            </a:r>
            <a:r>
              <a:rPr lang="en-MY" sz="1100" dirty="0" err="1"/>
              <a:t>Fasa</a:t>
            </a:r>
            <a:r>
              <a:rPr lang="en-MY" sz="1100" dirty="0"/>
              <a:t> </a:t>
            </a:r>
            <a:r>
              <a:rPr lang="en-MY" sz="1100" dirty="0" smtClean="0"/>
              <a:t>4) </a:t>
            </a:r>
            <a:endParaRPr lang="en-MY" sz="1100" dirty="0"/>
          </a:p>
        </p:txBody>
      </p:sp>
      <p:sp>
        <p:nvSpPr>
          <p:cNvPr id="33" name="TextBox 32"/>
          <p:cNvSpPr txBox="1"/>
          <p:nvPr/>
        </p:nvSpPr>
        <p:spPr>
          <a:xfrm>
            <a:off x="3114416" y="1765010"/>
            <a:ext cx="1472326" cy="276999"/>
          </a:xfrm>
          <a:prstGeom prst="rect">
            <a:avLst/>
          </a:prstGeom>
          <a:noFill/>
        </p:spPr>
        <p:txBody>
          <a:bodyPr wrap="none" rtlCol="0">
            <a:spAutoFit/>
          </a:bodyPr>
          <a:lstStyle/>
          <a:p>
            <a:pPr algn="ctr"/>
            <a:r>
              <a:rPr lang="en-MY" sz="1200" dirty="0" err="1" smtClean="0"/>
              <a:t>Jumlah</a:t>
            </a:r>
            <a:r>
              <a:rPr lang="en-MY" sz="1200" dirty="0" smtClean="0"/>
              <a:t> </a:t>
            </a:r>
            <a:r>
              <a:rPr lang="en-MY" sz="1200" dirty="0" err="1" smtClean="0"/>
              <a:t>Keseluruhan</a:t>
            </a:r>
            <a:r>
              <a:rPr lang="en-MY" sz="1200" dirty="0" smtClean="0"/>
              <a:t> </a:t>
            </a:r>
            <a:endParaRPr lang="en-MY" sz="1200" dirty="0"/>
          </a:p>
        </p:txBody>
      </p:sp>
      <p:sp>
        <p:nvSpPr>
          <p:cNvPr id="34" name="TextBox 33"/>
          <p:cNvSpPr txBox="1"/>
          <p:nvPr/>
        </p:nvSpPr>
        <p:spPr>
          <a:xfrm>
            <a:off x="5357853" y="1773670"/>
            <a:ext cx="1425262" cy="276999"/>
          </a:xfrm>
          <a:prstGeom prst="rect">
            <a:avLst/>
          </a:prstGeom>
          <a:noFill/>
        </p:spPr>
        <p:txBody>
          <a:bodyPr wrap="none" rtlCol="0">
            <a:spAutoFit/>
          </a:bodyPr>
          <a:lstStyle/>
          <a:p>
            <a:pPr algn="ctr"/>
            <a:r>
              <a:rPr lang="en-MY" sz="1200" dirty="0" err="1" smtClean="0"/>
              <a:t>Jumlah</a:t>
            </a:r>
            <a:r>
              <a:rPr lang="en-MY" sz="1200" dirty="0" smtClean="0"/>
              <a:t> </a:t>
            </a:r>
            <a:r>
              <a:rPr lang="en-MY" sz="1200" dirty="0" err="1" smtClean="0"/>
              <a:t>keseluruhan</a:t>
            </a:r>
            <a:endParaRPr lang="en-MY" sz="1200" dirty="0"/>
          </a:p>
        </p:txBody>
      </p:sp>
      <p:sp>
        <p:nvSpPr>
          <p:cNvPr id="15" name="TextBox 14"/>
          <p:cNvSpPr txBox="1"/>
          <p:nvPr/>
        </p:nvSpPr>
        <p:spPr>
          <a:xfrm>
            <a:off x="10537" y="5507206"/>
            <a:ext cx="2801935" cy="1015663"/>
          </a:xfrm>
          <a:prstGeom prst="rect">
            <a:avLst/>
          </a:prstGeom>
          <a:noFill/>
        </p:spPr>
        <p:txBody>
          <a:bodyPr wrap="square" rtlCol="0">
            <a:spAutoFit/>
          </a:bodyPr>
          <a:lstStyle/>
          <a:p>
            <a:r>
              <a:rPr lang="en-MY" sz="1200" b="1" i="1" dirty="0" smtClean="0"/>
              <a:t>#</a:t>
            </a:r>
            <a:r>
              <a:rPr lang="en-MY" sz="1200" b="1" i="1" dirty="0" err="1" smtClean="0"/>
              <a:t>Perolehan</a:t>
            </a:r>
            <a:r>
              <a:rPr lang="en-MY" sz="1200" b="1" i="1" dirty="0" smtClean="0"/>
              <a:t> </a:t>
            </a:r>
            <a:r>
              <a:rPr lang="en-MY" sz="1200" b="1" i="1" dirty="0" err="1" smtClean="0"/>
              <a:t>sebelum</a:t>
            </a:r>
            <a:r>
              <a:rPr lang="en-MY" sz="1200" b="1" i="1" dirty="0" smtClean="0"/>
              <a:t> 2009 :</a:t>
            </a:r>
          </a:p>
          <a:p>
            <a:r>
              <a:rPr lang="en-MY" sz="1200" i="1" dirty="0" smtClean="0"/>
              <a:t>PC -&gt; 2,149</a:t>
            </a:r>
          </a:p>
          <a:p>
            <a:r>
              <a:rPr lang="en-MY" sz="1200" dirty="0" err="1" smtClean="0"/>
              <a:t>Pencetak</a:t>
            </a:r>
            <a:r>
              <a:rPr lang="en-MY" sz="1200" dirty="0" smtClean="0"/>
              <a:t> (monochrome + </a:t>
            </a:r>
            <a:r>
              <a:rPr lang="en-MY" sz="1200" dirty="0" err="1" smtClean="0"/>
              <a:t>warna</a:t>
            </a:r>
            <a:r>
              <a:rPr lang="en-MY" sz="1200" dirty="0" smtClean="0"/>
              <a:t>)</a:t>
            </a:r>
            <a:r>
              <a:rPr lang="en-MY" sz="1200" i="1" dirty="0" smtClean="0"/>
              <a:t> -&gt; 932 </a:t>
            </a:r>
          </a:p>
          <a:p>
            <a:r>
              <a:rPr lang="en-MY" sz="1200" dirty="0" err="1" smtClean="0"/>
              <a:t>Komputer</a:t>
            </a:r>
            <a:r>
              <a:rPr lang="en-MY" sz="1200" dirty="0" smtClean="0"/>
              <a:t> </a:t>
            </a:r>
            <a:r>
              <a:rPr lang="en-MY" sz="1200" dirty="0" err="1" smtClean="0"/>
              <a:t>Riba</a:t>
            </a:r>
            <a:r>
              <a:rPr lang="en-MY" sz="1200" dirty="0" smtClean="0"/>
              <a:t> </a:t>
            </a:r>
            <a:r>
              <a:rPr lang="en-MY" sz="1200" i="1" dirty="0" smtClean="0"/>
              <a:t>-&gt;248</a:t>
            </a:r>
          </a:p>
          <a:p>
            <a:r>
              <a:rPr lang="en-MY" sz="1200" i="1" dirty="0" smtClean="0"/>
              <a:t>LCD </a:t>
            </a:r>
            <a:r>
              <a:rPr lang="en-MY" sz="1200" dirty="0" smtClean="0"/>
              <a:t>Projecto</a:t>
            </a:r>
            <a:r>
              <a:rPr lang="en-MY" sz="1200" i="1" dirty="0" smtClean="0"/>
              <a:t>r -&gt; </a:t>
            </a:r>
            <a:r>
              <a:rPr lang="en-MY" sz="1200" dirty="0" smtClean="0"/>
              <a:t>133</a:t>
            </a:r>
          </a:p>
        </p:txBody>
      </p:sp>
      <p:sp>
        <p:nvSpPr>
          <p:cNvPr id="22" name="TextBox 21"/>
          <p:cNvSpPr txBox="1"/>
          <p:nvPr/>
        </p:nvSpPr>
        <p:spPr>
          <a:xfrm>
            <a:off x="9217627" y="2482383"/>
            <a:ext cx="1282723" cy="861774"/>
          </a:xfrm>
          <a:prstGeom prst="rect">
            <a:avLst/>
          </a:prstGeom>
          <a:solidFill>
            <a:srgbClr val="FFFF00"/>
          </a:solidFill>
        </p:spPr>
        <p:txBody>
          <a:bodyPr wrap="none" rtlCol="0">
            <a:spAutoFit/>
          </a:bodyPr>
          <a:lstStyle/>
          <a:p>
            <a:r>
              <a:rPr lang="en-MY" sz="1000" dirty="0" smtClean="0">
                <a:solidFill>
                  <a:srgbClr val="FF0000"/>
                </a:solidFill>
              </a:rPr>
              <a:t>PC = 486</a:t>
            </a:r>
          </a:p>
          <a:p>
            <a:r>
              <a:rPr lang="en-MY" sz="1000" dirty="0" err="1" smtClean="0">
                <a:solidFill>
                  <a:srgbClr val="FF0000"/>
                </a:solidFill>
              </a:rPr>
              <a:t>Komputer</a:t>
            </a:r>
            <a:r>
              <a:rPr lang="en-MY" sz="1000" dirty="0" smtClean="0">
                <a:solidFill>
                  <a:srgbClr val="FF0000"/>
                </a:solidFill>
              </a:rPr>
              <a:t> </a:t>
            </a:r>
            <a:r>
              <a:rPr lang="en-MY" sz="1000" dirty="0" err="1" smtClean="0">
                <a:solidFill>
                  <a:srgbClr val="FF0000"/>
                </a:solidFill>
              </a:rPr>
              <a:t>Riba</a:t>
            </a:r>
            <a:r>
              <a:rPr lang="en-MY" sz="1000" dirty="0" smtClean="0">
                <a:solidFill>
                  <a:srgbClr val="FF0000"/>
                </a:solidFill>
              </a:rPr>
              <a:t> = 166</a:t>
            </a:r>
          </a:p>
          <a:p>
            <a:r>
              <a:rPr lang="en-MY" sz="1000" dirty="0" err="1" smtClean="0">
                <a:solidFill>
                  <a:srgbClr val="FF0000"/>
                </a:solidFill>
              </a:rPr>
              <a:t>Pencetak</a:t>
            </a:r>
            <a:r>
              <a:rPr lang="en-MY" sz="1000" dirty="0" smtClean="0">
                <a:solidFill>
                  <a:srgbClr val="FF0000"/>
                </a:solidFill>
              </a:rPr>
              <a:t> = 814</a:t>
            </a:r>
          </a:p>
          <a:p>
            <a:r>
              <a:rPr lang="en-MY" sz="1000" dirty="0" smtClean="0">
                <a:solidFill>
                  <a:srgbClr val="FF0000"/>
                </a:solidFill>
              </a:rPr>
              <a:t>LCD Projector =68</a:t>
            </a:r>
          </a:p>
          <a:p>
            <a:r>
              <a:rPr lang="en-MY" sz="1000" dirty="0" smtClean="0">
                <a:solidFill>
                  <a:srgbClr val="FF0000"/>
                </a:solidFill>
              </a:rPr>
              <a:t>Barcode Printer = 2</a:t>
            </a:r>
            <a:endParaRPr lang="en-MY" sz="1000" dirty="0">
              <a:solidFill>
                <a:srgbClr val="FF0000"/>
              </a:solidFill>
            </a:endParaRPr>
          </a:p>
        </p:txBody>
      </p:sp>
      <p:sp>
        <p:nvSpPr>
          <p:cNvPr id="23" name="Line Callout 1 (Accent Bar) 22"/>
          <p:cNvSpPr/>
          <p:nvPr/>
        </p:nvSpPr>
        <p:spPr>
          <a:xfrm>
            <a:off x="10790066" y="2732456"/>
            <a:ext cx="785611" cy="239803"/>
          </a:xfrm>
          <a:prstGeom prst="accentCallout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1600" dirty="0" smtClean="0">
                <a:solidFill>
                  <a:srgbClr val="002060"/>
                </a:solidFill>
              </a:rPr>
              <a:t>LUPUS</a:t>
            </a:r>
            <a:endParaRPr lang="en-MY" sz="1600" dirty="0">
              <a:solidFill>
                <a:srgbClr val="002060"/>
              </a:solidFill>
            </a:endParaRPr>
          </a:p>
        </p:txBody>
      </p:sp>
      <p:sp>
        <p:nvSpPr>
          <p:cNvPr id="38" name="Chevron 37"/>
          <p:cNvSpPr/>
          <p:nvPr/>
        </p:nvSpPr>
        <p:spPr>
          <a:xfrm>
            <a:off x="1998311" y="942173"/>
            <a:ext cx="1173514" cy="452976"/>
          </a:xfrm>
          <a:prstGeom prst="chevron">
            <a:avLst>
              <a:gd name="adj" fmla="val 4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Rounded Rectangle 13"/>
          <p:cNvSpPr/>
          <p:nvPr/>
        </p:nvSpPr>
        <p:spPr>
          <a:xfrm>
            <a:off x="2181905" y="1070069"/>
            <a:ext cx="973535" cy="53765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s-MY" sz="2400" dirty="0" smtClean="0">
                <a:solidFill>
                  <a:schemeClr val="tx1">
                    <a:lumMod val="65000"/>
                    <a:lumOff val="35000"/>
                  </a:schemeClr>
                </a:solidFill>
              </a:rPr>
              <a:t>2011</a:t>
            </a:r>
            <a:endParaRPr lang="ms-MY" sz="2400" dirty="0">
              <a:solidFill>
                <a:schemeClr val="tx1">
                  <a:lumMod val="65000"/>
                  <a:lumOff val="35000"/>
                </a:schemeClr>
              </a:solidFill>
            </a:endParaRPr>
          </a:p>
        </p:txBody>
      </p:sp>
      <p:cxnSp>
        <p:nvCxnSpPr>
          <p:cNvPr id="40" name="Straight Arrow Connector 39"/>
          <p:cNvCxnSpPr/>
          <p:nvPr/>
        </p:nvCxnSpPr>
        <p:spPr>
          <a:xfrm flipH="1">
            <a:off x="2554042" y="1665958"/>
            <a:ext cx="10142" cy="1411071"/>
          </a:xfrm>
          <a:prstGeom prst="straightConnector1">
            <a:avLst/>
          </a:prstGeom>
          <a:ln w="38100">
            <a:solidFill>
              <a:schemeClr val="accent5">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1892640" y="3425667"/>
            <a:ext cx="1496787" cy="1716442"/>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1200" dirty="0" smtClean="0">
                <a:solidFill>
                  <a:schemeClr val="tx1"/>
                </a:solidFill>
                <a:ea typeface="Tahoma" panose="020B0604030504040204" pitchFamily="34" charset="0"/>
                <a:cs typeface="Tahoma" panose="020B0604030504040204" pitchFamily="34" charset="0"/>
              </a:rPr>
              <a:t>KOS : </a:t>
            </a:r>
            <a:r>
              <a:rPr lang="en-US" sz="1200" b="1" dirty="0" smtClean="0">
                <a:solidFill>
                  <a:schemeClr val="tx1"/>
                </a:solidFill>
                <a:ea typeface="Tahoma" panose="020B0604030504040204" pitchFamily="34" charset="0"/>
                <a:cs typeface="Tahoma" panose="020B0604030504040204" pitchFamily="34" charset="0"/>
              </a:rPr>
              <a:t>RMXXX</a:t>
            </a:r>
            <a:endParaRPr lang="en-US" sz="1200" b="1" dirty="0">
              <a:solidFill>
                <a:schemeClr val="tx1"/>
              </a:solidFill>
              <a:ea typeface="Tahoma" panose="020B0604030504040204" pitchFamily="34" charset="0"/>
              <a:cs typeface="Tahoma" panose="020B0604030504040204" pitchFamily="34" charset="0"/>
            </a:endParaRPr>
          </a:p>
          <a:p>
            <a:pPr>
              <a:defRPr/>
            </a:pPr>
            <a:r>
              <a:rPr lang="fi-FI" sz="1200" dirty="0" smtClean="0">
                <a:solidFill>
                  <a:schemeClr val="tx1"/>
                </a:solidFill>
                <a:ea typeface="Tahoma" panose="020B0604030504040204" pitchFamily="34" charset="0"/>
                <a:cs typeface="Tahoma" panose="020B0604030504040204" pitchFamily="34" charset="0"/>
              </a:rPr>
              <a:t>TEMPOH : 1 Feb 2011 - 28 Jan </a:t>
            </a:r>
            <a:r>
              <a:rPr lang="fi-FI" sz="1200" dirty="0">
                <a:solidFill>
                  <a:schemeClr val="tx1"/>
                </a:solidFill>
                <a:ea typeface="Tahoma" panose="020B0604030504040204" pitchFamily="34" charset="0"/>
                <a:cs typeface="Tahoma" panose="020B0604030504040204" pitchFamily="34" charset="0"/>
              </a:rPr>
              <a:t>2012 </a:t>
            </a:r>
            <a:r>
              <a:rPr lang="fi-FI" sz="1200" dirty="0" smtClean="0">
                <a:solidFill>
                  <a:schemeClr val="tx1"/>
                </a:solidFill>
                <a:ea typeface="Tahoma" panose="020B0604030504040204" pitchFamily="34" charset="0"/>
                <a:cs typeface="Tahoma" panose="020B0604030504040204" pitchFamily="34" charset="0"/>
              </a:rPr>
              <a:t>(1 </a:t>
            </a:r>
            <a:r>
              <a:rPr lang="fi-FI" sz="1200" dirty="0">
                <a:solidFill>
                  <a:schemeClr val="tx1"/>
                </a:solidFill>
                <a:ea typeface="Tahoma" panose="020B0604030504040204" pitchFamily="34" charset="0"/>
                <a:cs typeface="Tahoma" panose="020B0604030504040204" pitchFamily="34" charset="0"/>
              </a:rPr>
              <a:t>tahun)</a:t>
            </a:r>
            <a:endParaRPr lang="en-US" sz="1200" dirty="0">
              <a:solidFill>
                <a:schemeClr val="tx1"/>
              </a:solidFill>
              <a:ea typeface="Tahoma" panose="020B0604030504040204" pitchFamily="34" charset="0"/>
              <a:cs typeface="Tahoma" panose="020B0604030504040204" pitchFamily="34" charset="0"/>
            </a:endParaRPr>
          </a:p>
          <a:p>
            <a:pPr eaLnBrk="1" hangingPunct="1">
              <a:defRPr/>
            </a:pPr>
            <a:r>
              <a:rPr lang="en-US" sz="1200" b="1" dirty="0" smtClean="0">
                <a:solidFill>
                  <a:schemeClr val="tx1"/>
                </a:solidFill>
                <a:ea typeface="Tahoma" panose="020B0604030504040204" pitchFamily="34" charset="0"/>
                <a:cs typeface="Tahoma" panose="020B0604030504040204" pitchFamily="34" charset="0"/>
              </a:rPr>
              <a:t>Barcode Printer  - 53</a:t>
            </a:r>
          </a:p>
          <a:p>
            <a:pPr eaLnBrk="1" hangingPunct="1">
              <a:defRPr/>
            </a:pPr>
            <a:r>
              <a:rPr lang="en-US" sz="1200" b="1" dirty="0" smtClean="0">
                <a:solidFill>
                  <a:schemeClr val="tx1"/>
                </a:solidFill>
                <a:ea typeface="Tahoma" panose="020B0604030504040204" pitchFamily="34" charset="0"/>
                <a:cs typeface="Tahoma" panose="020B0604030504040204" pitchFamily="34" charset="0"/>
              </a:rPr>
              <a:t>Barcode Scanner- 53 </a:t>
            </a:r>
            <a:endParaRPr lang="en-US" sz="1200" b="1" dirty="0">
              <a:solidFill>
                <a:schemeClr val="tx1"/>
              </a:solidFill>
              <a:ea typeface="Tahoma" panose="020B0604030504040204" pitchFamily="34" charset="0"/>
              <a:cs typeface="Tahoma" panose="020B0604030504040204" pitchFamily="34" charset="0"/>
            </a:endParaRPr>
          </a:p>
        </p:txBody>
      </p:sp>
      <p:sp>
        <p:nvSpPr>
          <p:cNvPr id="44" name="TextBox 43"/>
          <p:cNvSpPr txBox="1"/>
          <p:nvPr/>
        </p:nvSpPr>
        <p:spPr>
          <a:xfrm>
            <a:off x="2064588" y="3137824"/>
            <a:ext cx="1117614" cy="261610"/>
          </a:xfrm>
          <a:prstGeom prst="rect">
            <a:avLst/>
          </a:prstGeom>
          <a:noFill/>
        </p:spPr>
        <p:txBody>
          <a:bodyPr wrap="none" rtlCol="0">
            <a:spAutoFit/>
          </a:bodyPr>
          <a:lstStyle/>
          <a:p>
            <a:pPr algn="ctr"/>
            <a:r>
              <a:rPr lang="en-MY" sz="1100" dirty="0" err="1" smtClean="0"/>
              <a:t>Perolehan</a:t>
            </a:r>
            <a:r>
              <a:rPr lang="en-MY" sz="1100" dirty="0" smtClean="0"/>
              <a:t> Terus</a:t>
            </a:r>
            <a:endParaRPr lang="en-MY" sz="1100" dirty="0"/>
          </a:p>
        </p:txBody>
      </p:sp>
      <p:sp>
        <p:nvSpPr>
          <p:cNvPr id="37" name="Rectangle 36"/>
          <p:cNvSpPr/>
          <p:nvPr/>
        </p:nvSpPr>
        <p:spPr>
          <a:xfrm>
            <a:off x="10589926" y="903334"/>
            <a:ext cx="1616866" cy="830997"/>
          </a:xfrm>
          <a:prstGeom prst="rect">
            <a:avLst/>
          </a:prstGeom>
          <a:ln>
            <a:solidFill>
              <a:srgbClr val="0070C0"/>
            </a:solidFill>
            <a:prstDash val="lgDash"/>
          </a:ln>
        </p:spPr>
        <p:txBody>
          <a:bodyPr wrap="square">
            <a:spAutoFit/>
          </a:bodyPr>
          <a:lstStyle/>
          <a:p>
            <a:pPr marL="171450" indent="-171450" defTabSz="685783">
              <a:buFont typeface="Wingdings" panose="05000000000000000000" pitchFamily="2" charset="2"/>
              <a:buChar char="ü"/>
            </a:pPr>
            <a:r>
              <a:rPr lang="en-MY" sz="1200" i="1" dirty="0">
                <a:solidFill>
                  <a:srgbClr val="7030A0"/>
                </a:solidFill>
                <a:sym typeface="Wingdings"/>
              </a:rPr>
              <a:t>500 unit </a:t>
            </a:r>
            <a:r>
              <a:rPr lang="en-MY" sz="1200" i="1" dirty="0" err="1">
                <a:solidFill>
                  <a:srgbClr val="7030A0"/>
                </a:solidFill>
                <a:sym typeface="Wingdings"/>
              </a:rPr>
              <a:t>pencetak</a:t>
            </a:r>
            <a:r>
              <a:rPr lang="en-MY" sz="1200" i="1" dirty="0">
                <a:solidFill>
                  <a:srgbClr val="7030A0"/>
                </a:solidFill>
                <a:sym typeface="Wingdings"/>
              </a:rPr>
              <a:t> </a:t>
            </a:r>
            <a:r>
              <a:rPr lang="en-MY" sz="1200" i="1" dirty="0" smtClean="0">
                <a:solidFill>
                  <a:srgbClr val="7030A0"/>
                </a:solidFill>
                <a:sym typeface="Wingdings"/>
              </a:rPr>
              <a:t>OKI </a:t>
            </a:r>
            <a:r>
              <a:rPr lang="en-MY" sz="1200" i="1" dirty="0" err="1" smtClean="0">
                <a:solidFill>
                  <a:srgbClr val="7030A0"/>
                </a:solidFill>
                <a:sym typeface="Wingdings"/>
              </a:rPr>
              <a:t>akan</a:t>
            </a:r>
            <a:r>
              <a:rPr lang="en-MY" sz="1200" i="1" dirty="0" smtClean="0">
                <a:solidFill>
                  <a:srgbClr val="7030A0"/>
                </a:solidFill>
                <a:sym typeface="Wingdings"/>
              </a:rPr>
              <a:t> </a:t>
            </a:r>
            <a:r>
              <a:rPr lang="en-MY" sz="1200" i="1" dirty="0" err="1" smtClean="0">
                <a:solidFill>
                  <a:srgbClr val="7030A0"/>
                </a:solidFill>
                <a:sym typeface="Wingdings"/>
              </a:rPr>
              <a:t>tamat</a:t>
            </a:r>
            <a:r>
              <a:rPr lang="en-MY" sz="1200" i="1" dirty="0" smtClean="0">
                <a:solidFill>
                  <a:srgbClr val="7030A0"/>
                </a:solidFill>
                <a:sym typeface="Wingdings"/>
              </a:rPr>
              <a:t> </a:t>
            </a:r>
            <a:r>
              <a:rPr lang="en-MY" sz="1200" i="1" dirty="0" err="1" smtClean="0">
                <a:solidFill>
                  <a:srgbClr val="7030A0"/>
                </a:solidFill>
                <a:sym typeface="Wingdings"/>
              </a:rPr>
              <a:t>tempoh</a:t>
            </a:r>
            <a:r>
              <a:rPr lang="en-MY" sz="1200" i="1" dirty="0" smtClean="0">
                <a:solidFill>
                  <a:srgbClr val="7030A0"/>
                </a:solidFill>
                <a:sym typeface="Wingdings"/>
              </a:rPr>
              <a:t> di </a:t>
            </a:r>
            <a:r>
              <a:rPr lang="en-MY" sz="1200" i="1" dirty="0" err="1" smtClean="0">
                <a:solidFill>
                  <a:srgbClr val="7030A0"/>
                </a:solidFill>
                <a:sym typeface="Wingdings"/>
              </a:rPr>
              <a:t>pasaran</a:t>
            </a:r>
            <a:r>
              <a:rPr lang="en-MY" sz="1200" i="1" dirty="0" smtClean="0">
                <a:solidFill>
                  <a:srgbClr val="7030A0"/>
                </a:solidFill>
                <a:sym typeface="Wingdings"/>
              </a:rPr>
              <a:t> </a:t>
            </a:r>
            <a:r>
              <a:rPr lang="en-MY" sz="1200" i="1" dirty="0" err="1">
                <a:solidFill>
                  <a:srgbClr val="7030A0"/>
                </a:solidFill>
                <a:sym typeface="Wingdings"/>
              </a:rPr>
              <a:t>pada</a:t>
            </a:r>
            <a:r>
              <a:rPr lang="en-MY" sz="1200" i="1" dirty="0">
                <a:solidFill>
                  <a:srgbClr val="7030A0"/>
                </a:solidFill>
                <a:sym typeface="Wingdings"/>
              </a:rPr>
              <a:t> Mac 2019</a:t>
            </a:r>
          </a:p>
        </p:txBody>
      </p:sp>
      <p:sp>
        <p:nvSpPr>
          <p:cNvPr id="39" name="Round Same Side Corner Rectangle 38"/>
          <p:cNvSpPr/>
          <p:nvPr/>
        </p:nvSpPr>
        <p:spPr>
          <a:xfrm>
            <a:off x="164888" y="2080459"/>
            <a:ext cx="2190707" cy="954054"/>
          </a:xfrm>
          <a:prstGeom prst="round2SameRect">
            <a:avLst/>
          </a:prstGeom>
          <a:solidFill>
            <a:schemeClr val="accent4">
              <a:lumMod val="40000"/>
              <a:lumOff val="60000"/>
            </a:schemeClr>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dirty="0" smtClean="0">
                <a:solidFill>
                  <a:schemeClr val="tx1"/>
                </a:solidFill>
              </a:rPr>
              <a:t>PC = 2,149 + 1,250 = 3,399</a:t>
            </a:r>
          </a:p>
          <a:p>
            <a:r>
              <a:rPr lang="en-US" sz="1100" dirty="0" err="1" smtClean="0">
                <a:solidFill>
                  <a:schemeClr val="tx1"/>
                </a:solidFill>
              </a:rPr>
              <a:t>Pencetak</a:t>
            </a:r>
            <a:r>
              <a:rPr lang="en-US" sz="1100" dirty="0" smtClean="0">
                <a:solidFill>
                  <a:schemeClr val="tx1"/>
                </a:solidFill>
              </a:rPr>
              <a:t> = 932 + 500 = 1,432</a:t>
            </a:r>
          </a:p>
          <a:p>
            <a:r>
              <a:rPr lang="en-US" sz="1100" dirty="0" err="1" smtClean="0">
                <a:solidFill>
                  <a:schemeClr val="tx1"/>
                </a:solidFill>
              </a:rPr>
              <a:t>Komputer</a:t>
            </a:r>
            <a:r>
              <a:rPr lang="en-US" sz="1100" dirty="0" smtClean="0">
                <a:solidFill>
                  <a:schemeClr val="tx1"/>
                </a:solidFill>
              </a:rPr>
              <a:t> </a:t>
            </a:r>
            <a:r>
              <a:rPr lang="en-US" sz="1100" dirty="0" err="1" smtClean="0">
                <a:solidFill>
                  <a:schemeClr val="tx1"/>
                </a:solidFill>
              </a:rPr>
              <a:t>Riba</a:t>
            </a:r>
            <a:r>
              <a:rPr lang="en-US" sz="1100" dirty="0" smtClean="0">
                <a:solidFill>
                  <a:schemeClr val="tx1"/>
                </a:solidFill>
              </a:rPr>
              <a:t> = 248</a:t>
            </a:r>
          </a:p>
          <a:p>
            <a:r>
              <a:rPr lang="en-US" sz="1100" dirty="0" smtClean="0">
                <a:solidFill>
                  <a:schemeClr val="tx1"/>
                </a:solidFill>
              </a:rPr>
              <a:t>LCD Projector = 133</a:t>
            </a:r>
            <a:endParaRPr lang="en-MY" sz="1100" dirty="0">
              <a:solidFill>
                <a:schemeClr val="tx1"/>
              </a:solidFill>
            </a:endParaRPr>
          </a:p>
        </p:txBody>
      </p:sp>
      <p:sp>
        <p:nvSpPr>
          <p:cNvPr id="42" name="TextBox 41"/>
          <p:cNvSpPr txBox="1"/>
          <p:nvPr/>
        </p:nvSpPr>
        <p:spPr>
          <a:xfrm>
            <a:off x="912640" y="1684374"/>
            <a:ext cx="1472326" cy="276999"/>
          </a:xfrm>
          <a:prstGeom prst="rect">
            <a:avLst/>
          </a:prstGeom>
          <a:noFill/>
        </p:spPr>
        <p:txBody>
          <a:bodyPr wrap="none" rtlCol="0">
            <a:spAutoFit/>
          </a:bodyPr>
          <a:lstStyle/>
          <a:p>
            <a:pPr algn="ctr"/>
            <a:r>
              <a:rPr lang="en-MY" sz="1200" dirty="0" err="1" smtClean="0"/>
              <a:t>Jumlah</a:t>
            </a:r>
            <a:r>
              <a:rPr lang="en-MY" sz="1200" dirty="0" smtClean="0"/>
              <a:t> </a:t>
            </a:r>
            <a:r>
              <a:rPr lang="en-MY" sz="1200" dirty="0" err="1" smtClean="0"/>
              <a:t>Keseluruhan</a:t>
            </a:r>
            <a:r>
              <a:rPr lang="en-MY" sz="1200" dirty="0" smtClean="0"/>
              <a:t> </a:t>
            </a:r>
            <a:endParaRPr lang="en-MY" sz="1200" dirty="0"/>
          </a:p>
        </p:txBody>
      </p:sp>
      <p:sp>
        <p:nvSpPr>
          <p:cNvPr id="3" name="Slide Number Placeholder 2"/>
          <p:cNvSpPr>
            <a:spLocks noGrp="1"/>
          </p:cNvSpPr>
          <p:nvPr>
            <p:ph type="sldNum" sz="quarter" idx="12"/>
          </p:nvPr>
        </p:nvSpPr>
        <p:spPr/>
        <p:txBody>
          <a:bodyPr/>
          <a:lstStyle/>
          <a:p>
            <a:pPr>
              <a:defRPr/>
            </a:pPr>
            <a:fld id="{1B09AB17-F647-4A22-A4B0-5AFB6B343795}" type="slidenum">
              <a:rPr lang="ms-MY" smtClean="0"/>
              <a:pPr>
                <a:defRPr/>
              </a:pPr>
              <a:t>65</a:t>
            </a:fld>
            <a:endParaRPr lang="ms-MY"/>
          </a:p>
        </p:txBody>
      </p:sp>
      <p:sp>
        <p:nvSpPr>
          <p:cNvPr id="43" name="Rectangle 42"/>
          <p:cNvSpPr/>
          <p:nvPr/>
        </p:nvSpPr>
        <p:spPr>
          <a:xfrm rot="1448987">
            <a:off x="239302" y="2572216"/>
            <a:ext cx="12365088" cy="923330"/>
          </a:xfrm>
          <a:prstGeom prst="rect">
            <a:avLst/>
          </a:prstGeom>
          <a:noFill/>
        </p:spPr>
        <p:txBody>
          <a:bodyPr wrap="square" lIns="91440" tIns="45720" rIns="91440" bIns="45720">
            <a:spAutoFit/>
          </a:bodyPr>
          <a:lstStyle/>
          <a:p>
            <a:pPr algn="ct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Contoh</a:t>
            </a: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 2C – Sewaan </a:t>
            </a: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Peralatan</a:t>
            </a: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 ICT</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Tree>
    <p:extLst>
      <p:ext uri="{BB962C8B-B14F-4D97-AF65-F5344CB8AC3E}">
        <p14:creationId xmlns:p14="http://schemas.microsoft.com/office/powerpoint/2010/main" val="36160206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Placeholder 10"/>
          <p:cNvSpPr txBox="1">
            <a:spLocks noChangeArrowheads="1"/>
          </p:cNvSpPr>
          <p:nvPr/>
        </p:nvSpPr>
        <p:spPr bwMode="auto">
          <a:xfrm>
            <a:off x="2050674" y="177605"/>
            <a:ext cx="6933529"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marL="342900" lvl="1" indent="-342900">
              <a:lnSpc>
                <a:spcPct val="100000"/>
              </a:lnSpc>
              <a:spcBef>
                <a:spcPct val="20000"/>
              </a:spcBef>
              <a:buFont typeface="Arial" charset="0"/>
              <a:buNone/>
            </a:pPr>
            <a:r>
              <a:rPr lang="ms-BN" sz="3200" b="1" dirty="0">
                <a:latin typeface="Arial" panose="020B0604020202020204" pitchFamily="34" charset="0"/>
                <a:cs typeface="Arial" panose="020B0604020202020204" pitchFamily="34" charset="0"/>
              </a:rPr>
              <a:t>NORMA</a:t>
            </a:r>
            <a:r>
              <a:rPr lang="ms-BN" sz="3200" b="1" dirty="0">
                <a:solidFill>
                  <a:prstClr val="black"/>
                </a:solidFill>
                <a:latin typeface="Arial" panose="020B0604020202020204" pitchFamily="34" charset="0"/>
                <a:cs typeface="Arial" panose="020B0604020202020204" pitchFamily="34" charset="0"/>
              </a:rPr>
              <a:t> </a:t>
            </a:r>
            <a:r>
              <a:rPr lang="ms-BN" sz="3200" b="1" dirty="0" smtClean="0">
                <a:solidFill>
                  <a:prstClr val="black"/>
                </a:solidFill>
                <a:latin typeface="Arial" panose="020B0604020202020204" pitchFamily="34" charset="0"/>
                <a:cs typeface="Arial" panose="020B0604020202020204" pitchFamily="34" charset="0"/>
              </a:rPr>
              <a:t>AGIHAN</a:t>
            </a:r>
            <a:endParaRPr lang="ms-MY" altLang="en-US" sz="3200" b="1" dirty="0">
              <a:solidFill>
                <a:srgbClr val="000000"/>
              </a:solidFill>
              <a:latin typeface="Arial" charset="0"/>
              <a:ea typeface="MS PGothic" charset="-128"/>
              <a:cs typeface="Arial" charset="0"/>
            </a:endParaRPr>
          </a:p>
        </p:txBody>
      </p:sp>
      <p:sp>
        <p:nvSpPr>
          <p:cNvPr id="4099" name="Subtitle 2"/>
          <p:cNvSpPr txBox="1">
            <a:spLocks noChangeArrowheads="1"/>
          </p:cNvSpPr>
          <p:nvPr/>
        </p:nvSpPr>
        <p:spPr bwMode="auto">
          <a:xfrm>
            <a:off x="3125391" y="2091929"/>
            <a:ext cx="5562600" cy="2755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charset="0"/>
              <a:buChar char="•"/>
              <a:defRPr sz="2800">
                <a:solidFill>
                  <a:schemeClr val="tx1"/>
                </a:solidFill>
                <a:latin typeface="Calibri" charset="0"/>
              </a:defRPr>
            </a:lvl1pPr>
            <a:lvl2pPr marL="685800" indent="-22860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just">
              <a:lnSpc>
                <a:spcPct val="100000"/>
              </a:lnSpc>
              <a:spcBef>
                <a:spcPct val="20000"/>
              </a:spcBef>
              <a:buClr>
                <a:srgbClr val="4F81BD"/>
              </a:buClr>
              <a:buSzPct val="73000"/>
              <a:buFont typeface="Wingdings" charset="2"/>
              <a:buChar char="Ø"/>
            </a:pPr>
            <a:endParaRPr lang="en-US" altLang="en-US" sz="1500">
              <a:solidFill>
                <a:srgbClr val="000000"/>
              </a:solidFill>
              <a:latin typeface="Arial" charset="0"/>
              <a:ea typeface="Arial" charset="0"/>
              <a:cs typeface="Arial" charset="0"/>
            </a:endParaRPr>
          </a:p>
          <a:p>
            <a:pPr algn="just">
              <a:lnSpc>
                <a:spcPct val="100000"/>
              </a:lnSpc>
              <a:spcBef>
                <a:spcPct val="20000"/>
              </a:spcBef>
              <a:buClr>
                <a:srgbClr val="4F81BD"/>
              </a:buClr>
              <a:buSzPct val="73000"/>
              <a:buFont typeface="Wingdings" charset="2"/>
              <a:buChar char="Ø"/>
            </a:pPr>
            <a:endParaRPr lang="en-US" altLang="en-US" sz="1500">
              <a:solidFill>
                <a:srgbClr val="000000"/>
              </a:solidFill>
              <a:latin typeface="Arial" charset="0"/>
              <a:ea typeface="Arial" charset="0"/>
              <a:cs typeface="Arial" charset="0"/>
            </a:endParaRPr>
          </a:p>
        </p:txBody>
      </p:sp>
      <p:graphicFrame>
        <p:nvGraphicFramePr>
          <p:cNvPr id="8" name="Table 7"/>
          <p:cNvGraphicFramePr>
            <a:graphicFrameLocks noGrp="1"/>
          </p:cNvGraphicFramePr>
          <p:nvPr>
            <p:extLst/>
          </p:nvPr>
        </p:nvGraphicFramePr>
        <p:xfrm>
          <a:off x="2020204" y="934842"/>
          <a:ext cx="9454873" cy="5554557"/>
        </p:xfrm>
        <a:graphic>
          <a:graphicData uri="http://schemas.openxmlformats.org/drawingml/2006/table">
            <a:tbl>
              <a:tblPr/>
              <a:tblGrid>
                <a:gridCol w="434709">
                  <a:extLst>
                    <a:ext uri="{9D8B030D-6E8A-4147-A177-3AD203B41FA5}">
                      <a16:colId xmlns:a16="http://schemas.microsoft.com/office/drawing/2014/main" xmlns="" val="20000"/>
                    </a:ext>
                  </a:extLst>
                </a:gridCol>
                <a:gridCol w="2958916">
                  <a:extLst>
                    <a:ext uri="{9D8B030D-6E8A-4147-A177-3AD203B41FA5}">
                      <a16:colId xmlns:a16="http://schemas.microsoft.com/office/drawing/2014/main" xmlns="" val="20001"/>
                    </a:ext>
                  </a:extLst>
                </a:gridCol>
                <a:gridCol w="1940442">
                  <a:extLst>
                    <a:ext uri="{9D8B030D-6E8A-4147-A177-3AD203B41FA5}">
                      <a16:colId xmlns:a16="http://schemas.microsoft.com/office/drawing/2014/main" xmlns="" val="20002"/>
                    </a:ext>
                  </a:extLst>
                </a:gridCol>
                <a:gridCol w="4120806">
                  <a:extLst>
                    <a:ext uri="{9D8B030D-6E8A-4147-A177-3AD203B41FA5}">
                      <a16:colId xmlns:a16="http://schemas.microsoft.com/office/drawing/2014/main" xmlns="" val="20003"/>
                    </a:ext>
                  </a:extLst>
                </a:gridCol>
              </a:tblGrid>
              <a:tr h="361159">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1" i="0" u="none" strike="noStrike" cap="none" normalizeH="0" baseline="0" dirty="0" err="1">
                          <a:ln>
                            <a:noFill/>
                          </a:ln>
                          <a:solidFill>
                            <a:srgbClr val="000000"/>
                          </a:solidFill>
                          <a:effectLst/>
                          <a:latin typeface="Arial" charset="0"/>
                        </a:rPr>
                        <a:t>Bil</a:t>
                      </a:r>
                      <a:r>
                        <a:rPr kumimoji="0" lang="en-MY" altLang="en-US" sz="1200" b="0" i="0" u="none" strike="noStrike" cap="none" normalizeH="0" baseline="0" dirty="0">
                          <a:ln>
                            <a:noFill/>
                          </a:ln>
                          <a:solidFill>
                            <a:srgbClr val="000000"/>
                          </a:solidFill>
                          <a:effectLst/>
                          <a:latin typeface="Arial" charset="0"/>
                        </a:rPr>
                        <a:t> </a:t>
                      </a:r>
                      <a:endParaRPr kumimoji="0" lang="en-MY" altLang="en-US" sz="1200" b="1" i="0" u="none" strike="noStrike" cap="none" normalizeH="0" baseline="0" dirty="0">
                        <a:ln>
                          <a:noFill/>
                        </a:ln>
                        <a:solidFill>
                          <a:srgbClr val="000000"/>
                        </a:solidFill>
                        <a:effectLst/>
                        <a:latin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B0F0"/>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1" i="0" u="none" strike="noStrike" cap="none" normalizeH="0" baseline="0" dirty="0" err="1">
                          <a:ln>
                            <a:noFill/>
                          </a:ln>
                          <a:solidFill>
                            <a:srgbClr val="000000"/>
                          </a:solidFill>
                          <a:effectLst/>
                          <a:latin typeface="Arial" charset="0"/>
                        </a:rPr>
                        <a:t>Perkara</a:t>
                      </a:r>
                      <a:endParaRPr kumimoji="0" lang="en-MY" altLang="en-US" sz="1200" b="1" i="0" u="none" strike="noStrike" cap="none" normalizeH="0" baseline="0" dirty="0">
                        <a:ln>
                          <a:noFill/>
                        </a:ln>
                        <a:solidFill>
                          <a:srgbClr val="000000"/>
                        </a:solidFill>
                        <a:effectLst/>
                        <a:latin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B0F0"/>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1" i="0" u="none" strike="noStrike" cap="none" normalizeH="0" baseline="0">
                          <a:ln>
                            <a:noFill/>
                          </a:ln>
                          <a:solidFill>
                            <a:srgbClr val="000000"/>
                          </a:solidFill>
                          <a:effectLst/>
                          <a:latin typeface="Arial" charset="0"/>
                        </a:rPr>
                        <a:t>Norma Pengagihan</a:t>
                      </a: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B0F0"/>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1" i="0" u="none" strike="noStrike" cap="none" normalizeH="0" baseline="0" dirty="0" err="1">
                          <a:ln>
                            <a:noFill/>
                          </a:ln>
                          <a:solidFill>
                            <a:srgbClr val="000000"/>
                          </a:solidFill>
                          <a:effectLst/>
                          <a:latin typeface="Arial" charset="0"/>
                        </a:rPr>
                        <a:t>Keterangan</a:t>
                      </a:r>
                      <a:endParaRPr kumimoji="0" lang="en-MY" altLang="en-US" sz="1200" b="1" i="0" u="none" strike="noStrike" cap="none" normalizeH="0" baseline="0" dirty="0">
                        <a:ln>
                          <a:noFill/>
                        </a:ln>
                        <a:solidFill>
                          <a:srgbClr val="000000"/>
                        </a:solidFill>
                        <a:effectLst/>
                        <a:latin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B0F0"/>
                    </a:solidFill>
                  </a:tcPr>
                </a:tc>
                <a:extLst>
                  <a:ext uri="{0D108BD9-81ED-4DB2-BD59-A6C34878D82A}">
                    <a16:rowId xmlns:a16="http://schemas.microsoft.com/office/drawing/2014/main" xmlns="" val="10000"/>
                  </a:ext>
                </a:extLst>
              </a:tr>
              <a:tr h="1882628">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0" i="0" u="none" strike="noStrike" cap="none" normalizeH="0" baseline="0" dirty="0" smtClean="0">
                          <a:ln>
                            <a:noFill/>
                          </a:ln>
                          <a:solidFill>
                            <a:srgbClr val="000000"/>
                          </a:solidFill>
                          <a:effectLst/>
                          <a:latin typeface="Arial" charset="0"/>
                          <a:ea typeface="Arial" charset="0"/>
                          <a:cs typeface="Arial" charset="0"/>
                        </a:rPr>
                        <a:t>1</a:t>
                      </a:r>
                      <a:endParaRPr kumimoji="0" lang="en-MY" altLang="en-US" sz="1200" b="0" i="0" u="none" strike="noStrike" cap="none" normalizeH="0" baseline="0" dirty="0">
                        <a:ln>
                          <a:noFill/>
                        </a:ln>
                        <a:solidFill>
                          <a:srgbClr val="000000"/>
                        </a:solidFill>
                        <a:effectLst/>
                        <a:latin typeface="Arial" charset="0"/>
                        <a:ea typeface="Arial"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MY" altLang="en-US" sz="1200" b="0" i="0" u="none" strike="noStrike" cap="none" normalizeH="0" baseline="0" dirty="0" smtClean="0">
                          <a:ln>
                            <a:noFill/>
                          </a:ln>
                          <a:solidFill>
                            <a:srgbClr val="000000"/>
                          </a:solidFill>
                          <a:effectLst/>
                          <a:latin typeface="Arial" charset="0"/>
                          <a:ea typeface="Arial" charset="0"/>
                          <a:cs typeface="Arial" charset="0"/>
                        </a:rPr>
                        <a:t> </a:t>
                      </a:r>
                      <a:r>
                        <a:rPr kumimoji="0" lang="en-MY" altLang="en-US" sz="1200" b="0" i="0" u="none" strike="noStrike" cap="none" normalizeH="0" baseline="0" dirty="0" err="1" smtClean="0">
                          <a:ln>
                            <a:noFill/>
                          </a:ln>
                          <a:solidFill>
                            <a:srgbClr val="000000"/>
                          </a:solidFill>
                          <a:effectLst/>
                          <a:latin typeface="Arial" charset="0"/>
                          <a:ea typeface="Arial" charset="0"/>
                          <a:cs typeface="Arial" charset="0"/>
                        </a:rPr>
                        <a:t>Komputer</a:t>
                      </a:r>
                      <a:r>
                        <a:rPr kumimoji="0" lang="en-MY" altLang="en-US" sz="1200" b="0" i="0" u="none" strike="noStrike" cap="none" normalizeH="0" baseline="0" dirty="0" smtClean="0">
                          <a:ln>
                            <a:noFill/>
                          </a:ln>
                          <a:solidFill>
                            <a:srgbClr val="000000"/>
                          </a:solidFill>
                          <a:effectLst/>
                          <a:latin typeface="Arial" charset="0"/>
                          <a:ea typeface="Arial" charset="0"/>
                          <a:cs typeface="Arial" charset="0"/>
                        </a:rPr>
                        <a:t> </a:t>
                      </a:r>
                      <a:r>
                        <a:rPr kumimoji="0" lang="en-MY" altLang="en-US" sz="1200" b="0" i="0" u="none" strike="noStrike" cap="none" normalizeH="0" baseline="0" dirty="0" err="1" smtClean="0">
                          <a:ln>
                            <a:noFill/>
                          </a:ln>
                          <a:solidFill>
                            <a:srgbClr val="000000"/>
                          </a:solidFill>
                          <a:effectLst/>
                          <a:latin typeface="Arial" charset="0"/>
                          <a:ea typeface="Arial" charset="0"/>
                          <a:cs typeface="Arial" charset="0"/>
                        </a:rPr>
                        <a:t>peribadi</a:t>
                      </a:r>
                      <a:r>
                        <a:rPr kumimoji="0" lang="en-MY" altLang="en-US" sz="1200" b="0" i="0" u="none" strike="noStrike" cap="none" normalizeH="0" baseline="0" dirty="0" smtClean="0">
                          <a:ln>
                            <a:noFill/>
                          </a:ln>
                          <a:solidFill>
                            <a:srgbClr val="000000"/>
                          </a:solidFill>
                          <a:effectLst/>
                          <a:latin typeface="Arial" charset="0"/>
                          <a:ea typeface="Arial" charset="0"/>
                          <a:cs typeface="Arial" charset="0"/>
                        </a:rPr>
                        <a:t> /</a:t>
                      </a:r>
                      <a:r>
                        <a:rPr kumimoji="0" lang="en-MY" altLang="en-US" sz="1200" b="0" i="0" u="none" strike="noStrike" cap="none" normalizeH="0" baseline="0" dirty="0" err="1" smtClean="0">
                          <a:ln>
                            <a:noFill/>
                          </a:ln>
                          <a:solidFill>
                            <a:srgbClr val="000000"/>
                          </a:solidFill>
                          <a:effectLst/>
                          <a:latin typeface="Arial" charset="0"/>
                          <a:ea typeface="Arial" charset="0"/>
                          <a:cs typeface="Arial" charset="0"/>
                        </a:rPr>
                        <a:t>komputer</a:t>
                      </a:r>
                      <a:r>
                        <a:rPr kumimoji="0" lang="en-MY" altLang="en-US" sz="1200" b="0" i="0" u="none" strike="noStrike" cap="none" normalizeH="0" baseline="0" dirty="0" smtClean="0">
                          <a:ln>
                            <a:noFill/>
                          </a:ln>
                          <a:solidFill>
                            <a:srgbClr val="000000"/>
                          </a:solidFill>
                          <a:effectLst/>
                          <a:latin typeface="Arial" charset="0"/>
                          <a:ea typeface="Arial" charset="0"/>
                          <a:cs typeface="Arial" charset="0"/>
                        </a:rPr>
                        <a:t> </a:t>
                      </a:r>
                      <a:r>
                        <a:rPr kumimoji="0" lang="en-MY" altLang="en-US" sz="1200" b="0" i="0" u="none" strike="noStrike" cap="none" normalizeH="0" baseline="0" dirty="0" err="1" smtClean="0">
                          <a:ln>
                            <a:noFill/>
                          </a:ln>
                          <a:solidFill>
                            <a:srgbClr val="000000"/>
                          </a:solidFill>
                          <a:effectLst/>
                          <a:latin typeface="Arial" charset="0"/>
                          <a:ea typeface="Arial" charset="0"/>
                          <a:cs typeface="Arial" charset="0"/>
                        </a:rPr>
                        <a:t>riba</a:t>
                      </a:r>
                      <a:endParaRPr kumimoji="0" lang="en-MY" altLang="en-US" sz="1200" b="0" i="0" u="none" strike="noStrike" cap="none" normalizeH="0" baseline="0" dirty="0" smtClean="0">
                        <a:ln>
                          <a:noFill/>
                        </a:ln>
                        <a:solidFill>
                          <a:srgbClr val="000000"/>
                        </a:solidFill>
                        <a:effectLst/>
                        <a:latin typeface="Arial" charset="0"/>
                        <a:ea typeface="Arial" charset="0"/>
                        <a:cs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MY" altLang="en-US" sz="1200" b="0" i="0" u="none" strike="noStrike" cap="none" normalizeH="0" baseline="0" dirty="0" smtClean="0">
                        <a:ln>
                          <a:noFill/>
                        </a:ln>
                        <a:solidFill>
                          <a:srgbClr val="000000"/>
                        </a:solidFill>
                        <a:effectLst/>
                        <a:latin typeface="Arial" charset="0"/>
                        <a:ea typeface="Arial"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US" altLang="en-US" sz="1200" b="0" i="0" u="none" strike="noStrike" cap="none" normalizeH="0" baseline="0" dirty="0" smtClean="0">
                        <a:ln>
                          <a:noFill/>
                        </a:ln>
                        <a:solidFill>
                          <a:schemeClr val="tx1"/>
                        </a:solidFill>
                        <a:effectLst/>
                        <a:latin typeface="Arial" charset="0"/>
                        <a:ea typeface="Calibri"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altLang="en-US" sz="1200" b="0" i="0" u="none" strike="noStrike" cap="none" normalizeH="0" baseline="0" dirty="0" smtClean="0">
                        <a:ln>
                          <a:noFill/>
                        </a:ln>
                        <a:solidFill>
                          <a:schemeClr val="tx1"/>
                        </a:solidFill>
                        <a:effectLst/>
                        <a:latin typeface="Arial" charset="0"/>
                        <a:ea typeface="Calibri"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altLang="en-US" sz="1200" b="0" i="0" u="none" strike="noStrike" cap="none" normalizeH="0" baseline="0" dirty="0" smtClean="0">
                        <a:ln>
                          <a:noFill/>
                        </a:ln>
                        <a:solidFill>
                          <a:schemeClr val="tx1"/>
                        </a:solidFill>
                        <a:effectLst/>
                        <a:latin typeface="Arial" charset="0"/>
                        <a:ea typeface="Calibri"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1 </a:t>
                      </a:r>
                      <a:r>
                        <a:rPr kumimoji="0" lang="en-US" altLang="en-US" sz="1200" b="0" i="0" u="none" strike="noStrike" cap="none" normalizeH="0" baseline="0" dirty="0">
                          <a:ln>
                            <a:noFill/>
                          </a:ln>
                          <a:solidFill>
                            <a:schemeClr val="tx1"/>
                          </a:solidFill>
                          <a:effectLst/>
                          <a:latin typeface="Arial" charset="0"/>
                          <a:ea typeface="Calibri" charset="0"/>
                          <a:cs typeface="Arial" charset="0"/>
                        </a:rPr>
                        <a:t>: </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1</a:t>
                      </a: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altLang="en-US" sz="1200" b="0" i="0" u="none" strike="noStrike" cap="none" normalizeH="0" baseline="0" dirty="0" smtClean="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Semua</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Pegawai</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Pelaksana</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gred</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40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ke</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bawah</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(di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ibu</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Pejabat</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p>
                    <a:p>
                      <a:pPr marL="0" marR="0" lvl="0" indent="0" algn="l" defTabSz="914400" rtl="0" eaLnBrk="1" fontAlgn="ctr"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semua</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Pegawai</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PnP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gred</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41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keatas</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di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institusi</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a:t>
                      </a:r>
                    </a:p>
                    <a:p>
                      <a:pPr marL="0" marR="0" lvl="0" indent="0" algn="l" defTabSz="914400" rtl="0" eaLnBrk="1" fontAlgn="ctr"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Pejabat</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Pengarah</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Negeri</a:t>
                      </a:r>
                      <a:endParaRPr kumimoji="0" lang="en-US" altLang="en-US" sz="1200" b="0" i="0" u="none" strike="noStrike" cap="none" normalizeH="0" baseline="0" dirty="0" smtClean="0">
                        <a:ln>
                          <a:noFill/>
                        </a:ln>
                        <a:solidFill>
                          <a:schemeClr val="tx1"/>
                        </a:solidFill>
                        <a:effectLst/>
                        <a:latin typeface="Arial" charset="0"/>
                        <a:ea typeface="Calibri" charset="0"/>
                        <a:cs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Pejabat</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Parol</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Daerah</a:t>
                      </a:r>
                    </a:p>
                    <a:p>
                      <a:pPr marL="0" marR="0" lvl="0" indent="0" algn="l" defTabSz="914400" rtl="0" eaLnBrk="1" fontAlgn="ctr"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Ketua</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Unit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Kem</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Pemasyarakatan</a:t>
                      </a:r>
                      <a:endParaRPr kumimoji="0" lang="en-US" altLang="en-US" sz="1200" b="0" i="0" u="none" strike="noStrike" cap="none" normalizeH="0" baseline="0" dirty="0" smtClean="0">
                        <a:ln>
                          <a:noFill/>
                        </a:ln>
                        <a:solidFill>
                          <a:schemeClr val="tx1"/>
                        </a:solidFill>
                        <a:effectLst/>
                        <a:latin typeface="Arial" charset="0"/>
                        <a:ea typeface="Calibri" charset="0"/>
                        <a:cs typeface="Arial" charset="0"/>
                      </a:endParaRPr>
                    </a:p>
                    <a:p>
                      <a:pPr marL="0" marR="0" lvl="0" indent="0" algn="l" defTabSz="914400" rtl="0" eaLnBrk="1" fontAlgn="base" latinLnBrk="0" hangingPunct="1">
                        <a:lnSpc>
                          <a:spcPct val="107000"/>
                        </a:lnSpc>
                        <a:spcBef>
                          <a:spcPct val="0"/>
                        </a:spcBef>
                        <a:spcAft>
                          <a:spcPct val="0"/>
                        </a:spcAft>
                        <a:buClrTx/>
                        <a:buSzTx/>
                        <a:buFont typeface="Symbol" charset="2"/>
                        <a:buNone/>
                        <a:tabLst/>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Pegawai</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Gred</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41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hingga</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Pengurusan</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Tertinggi</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di IPPM</a:t>
                      </a: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485923">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0" i="0" u="none" strike="noStrike" cap="none" normalizeH="0" baseline="0" dirty="0" smtClean="0">
                          <a:ln>
                            <a:noFill/>
                          </a:ln>
                          <a:solidFill>
                            <a:srgbClr val="000000"/>
                          </a:solidFill>
                          <a:effectLst/>
                          <a:latin typeface="Arial" charset="0"/>
                          <a:ea typeface="Arial" charset="0"/>
                          <a:cs typeface="Arial" charset="0"/>
                        </a:rPr>
                        <a:t>2</a:t>
                      </a:r>
                      <a:endParaRPr kumimoji="0" lang="en-MY" altLang="en-US" sz="1200" b="0" i="0" u="none" strike="noStrike" cap="none" normalizeH="0" baseline="0" dirty="0">
                        <a:ln>
                          <a:noFill/>
                        </a:ln>
                        <a:solidFill>
                          <a:srgbClr val="000000"/>
                        </a:solidFill>
                        <a:effectLst/>
                        <a:latin typeface="Arial" charset="0"/>
                        <a:ea typeface="Arial"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defRPr/>
                      </a:pPr>
                      <a:r>
                        <a:rPr kumimoji="0" lang="en-MY" altLang="en-US" sz="1200" b="0" i="0" u="none" strike="noStrike" cap="none" normalizeH="0" baseline="0" dirty="0" smtClean="0">
                          <a:ln>
                            <a:noFill/>
                          </a:ln>
                          <a:solidFill>
                            <a:srgbClr val="000000"/>
                          </a:solidFill>
                          <a:effectLst/>
                          <a:latin typeface="Arial" charset="0"/>
                          <a:ea typeface="Arial" charset="0"/>
                          <a:cs typeface="Arial" charset="0"/>
                        </a:rPr>
                        <a:t> </a:t>
                      </a:r>
                      <a:r>
                        <a:rPr kumimoji="0" lang="en-MY" altLang="en-US" sz="1200" b="0" i="0" u="none" strike="noStrike" cap="none" normalizeH="0" baseline="0" dirty="0" err="1" smtClean="0">
                          <a:ln>
                            <a:noFill/>
                          </a:ln>
                          <a:solidFill>
                            <a:srgbClr val="000000"/>
                          </a:solidFill>
                          <a:effectLst/>
                          <a:latin typeface="Arial" charset="0"/>
                          <a:ea typeface="Arial" charset="0"/>
                          <a:cs typeface="Arial" charset="0"/>
                        </a:rPr>
                        <a:t>Komputer</a:t>
                      </a:r>
                      <a:r>
                        <a:rPr kumimoji="0" lang="en-MY" altLang="en-US" sz="1200" b="0" i="0" u="none" strike="noStrike" cap="none" normalizeH="0" baseline="0" dirty="0" smtClean="0">
                          <a:ln>
                            <a:noFill/>
                          </a:ln>
                          <a:solidFill>
                            <a:srgbClr val="000000"/>
                          </a:solidFill>
                          <a:effectLst/>
                          <a:latin typeface="Arial" charset="0"/>
                          <a:ea typeface="Arial" charset="0"/>
                          <a:cs typeface="Arial" charset="0"/>
                        </a:rPr>
                        <a:t> </a:t>
                      </a:r>
                      <a:r>
                        <a:rPr kumimoji="0" lang="en-MY" altLang="en-US" sz="1200" b="0" i="0" u="none" strike="noStrike" cap="none" normalizeH="0" baseline="0" dirty="0" err="1" smtClean="0">
                          <a:ln>
                            <a:noFill/>
                          </a:ln>
                          <a:solidFill>
                            <a:srgbClr val="000000"/>
                          </a:solidFill>
                          <a:effectLst/>
                          <a:latin typeface="Arial" charset="0"/>
                          <a:ea typeface="Arial" charset="0"/>
                          <a:cs typeface="Arial" charset="0"/>
                        </a:rPr>
                        <a:t>riba</a:t>
                      </a:r>
                      <a:endParaRPr kumimoji="0" lang="en-MY" altLang="en-US" sz="1200" b="0" i="0" u="none" strike="noStrike" cap="none" normalizeH="0" baseline="0" dirty="0" smtClean="0">
                        <a:ln>
                          <a:noFill/>
                        </a:ln>
                        <a:solidFill>
                          <a:srgbClr val="000000"/>
                        </a:solidFill>
                        <a:effectLst/>
                        <a:latin typeface="Arial" charset="0"/>
                        <a:ea typeface="Arial" charset="0"/>
                        <a:cs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MY" altLang="en-US" sz="1200" b="0" i="0" u="none" strike="noStrike" cap="none" normalizeH="0" baseline="0" dirty="0">
                        <a:ln>
                          <a:noFill/>
                        </a:ln>
                        <a:solidFill>
                          <a:srgbClr val="000000"/>
                        </a:solidFill>
                        <a:effectLst/>
                        <a:latin typeface="Arial" charset="0"/>
                        <a:ea typeface="Arial"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defRPr/>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1 : 1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Lokasi</a:t>
                      </a:r>
                      <a:endParaRPr kumimoji="0" lang="en-US" altLang="en-US" sz="1200" b="0" i="0" u="none" strike="noStrike" cap="none" normalizeH="0" baseline="0" dirty="0" smtClean="0">
                        <a:ln>
                          <a:noFill/>
                        </a:ln>
                        <a:solidFill>
                          <a:schemeClr val="tx1"/>
                        </a:solidFill>
                        <a:effectLst/>
                        <a:latin typeface="Arial" charset="0"/>
                        <a:ea typeface="Calibri" charset="0"/>
                        <a:cs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altLang="en-US" sz="1200" b="0" i="0" u="none" strike="noStrike" cap="none" normalizeH="0" baseline="0" dirty="0" smtClean="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Digunakan</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secara</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gunasama</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berdasarkan</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keperluan</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operasi</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di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Pejabat</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Parol</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Daerah,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Kem</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Pemulihan</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Pemasyarakatan</a:t>
                      </a:r>
                      <a:endParaRPr kumimoji="0" lang="en-US" altLang="en-US" sz="1200" b="0"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2762733527"/>
                  </a:ext>
                </a:extLst>
              </a:tr>
              <a:tr h="480465">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0" i="0" u="none" strike="noStrike" cap="none" normalizeH="0" baseline="0" dirty="0">
                          <a:ln>
                            <a:noFill/>
                          </a:ln>
                          <a:solidFill>
                            <a:srgbClr val="000000"/>
                          </a:solidFill>
                          <a:effectLst/>
                          <a:latin typeface="Arial" charset="0"/>
                          <a:ea typeface="Arial" charset="0"/>
                          <a:cs typeface="Arial" charset="0"/>
                        </a:rPr>
                        <a:t>3</a:t>
                      </a: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MY" altLang="en-US" sz="1200" b="0" i="0" u="none" strike="noStrike" cap="none" normalizeH="0" baseline="0" dirty="0" smtClean="0">
                          <a:ln>
                            <a:noFill/>
                          </a:ln>
                          <a:solidFill>
                            <a:srgbClr val="000000"/>
                          </a:solidFill>
                          <a:effectLst/>
                          <a:latin typeface="Arial" charset="0"/>
                          <a:ea typeface="Arial" charset="0"/>
                          <a:cs typeface="Arial" charset="0"/>
                        </a:rPr>
                        <a:t> </a:t>
                      </a:r>
                      <a:r>
                        <a:rPr kumimoji="0" lang="en-MY" altLang="en-US" sz="1200" b="0" i="0" u="none" strike="noStrike" cap="none" normalizeH="0" baseline="0" dirty="0" err="1" smtClean="0">
                          <a:ln>
                            <a:noFill/>
                          </a:ln>
                          <a:solidFill>
                            <a:srgbClr val="000000"/>
                          </a:solidFill>
                          <a:effectLst/>
                          <a:latin typeface="Arial" charset="0"/>
                          <a:ea typeface="Arial" charset="0"/>
                          <a:cs typeface="Arial" charset="0"/>
                        </a:rPr>
                        <a:t>Komputer</a:t>
                      </a:r>
                      <a:r>
                        <a:rPr kumimoji="0" lang="en-MY" altLang="en-US" sz="1200" b="0" i="0" u="none" strike="noStrike" cap="none" normalizeH="0" baseline="0" dirty="0" smtClean="0">
                          <a:ln>
                            <a:noFill/>
                          </a:ln>
                          <a:solidFill>
                            <a:srgbClr val="000000"/>
                          </a:solidFill>
                          <a:effectLst/>
                          <a:latin typeface="Arial" charset="0"/>
                          <a:ea typeface="Arial" charset="0"/>
                          <a:cs typeface="Arial" charset="0"/>
                        </a:rPr>
                        <a:t> </a:t>
                      </a:r>
                      <a:r>
                        <a:rPr kumimoji="0" lang="en-MY" altLang="en-US" sz="1200" b="0" i="0" u="none" strike="noStrike" cap="none" normalizeH="0" baseline="0" dirty="0" err="1" smtClean="0">
                          <a:ln>
                            <a:noFill/>
                          </a:ln>
                          <a:solidFill>
                            <a:srgbClr val="000000"/>
                          </a:solidFill>
                          <a:effectLst/>
                          <a:latin typeface="Arial" charset="0"/>
                          <a:ea typeface="Arial" charset="0"/>
                          <a:cs typeface="Arial" charset="0"/>
                        </a:rPr>
                        <a:t>peribadi</a:t>
                      </a:r>
                      <a:r>
                        <a:rPr kumimoji="0" lang="en-MY" altLang="en-US" sz="1200" b="0" i="0" u="none" strike="noStrike" cap="none" normalizeH="0" baseline="0" dirty="0" smtClean="0">
                          <a:ln>
                            <a:noFill/>
                          </a:ln>
                          <a:solidFill>
                            <a:srgbClr val="000000"/>
                          </a:solidFill>
                          <a:effectLst/>
                          <a:latin typeface="Arial" charset="0"/>
                          <a:ea typeface="Arial" charset="0"/>
                          <a:cs typeface="Arial" charset="0"/>
                        </a:rPr>
                        <a:t> </a:t>
                      </a:r>
                      <a:endParaRPr kumimoji="0" lang="en-MY" altLang="en-US" sz="1200" b="0" i="0" u="none" strike="noStrike" cap="none" normalizeH="0" baseline="0" dirty="0">
                        <a:ln>
                          <a:noFill/>
                        </a:ln>
                        <a:solidFill>
                          <a:srgbClr val="000000"/>
                        </a:solidFill>
                        <a:effectLst/>
                        <a:latin typeface="Arial" charset="0"/>
                        <a:ea typeface="Arial" charset="0"/>
                        <a:cs typeface="Arial" charset="0"/>
                      </a:endParaRPr>
                    </a:p>
                  </a:txBody>
                  <a:tcPr marL="7144" marR="7144" marT="7144"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1 : 3 </a:t>
                      </a:r>
                      <a:endParaRPr kumimoji="0" lang="en-US" altLang="en-US" sz="1200" b="0"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7000"/>
                        </a:lnSpc>
                        <a:spcBef>
                          <a:spcPct val="0"/>
                        </a:spcBef>
                        <a:spcAft>
                          <a:spcPct val="0"/>
                        </a:spcAft>
                        <a:buClrTx/>
                        <a:buSzTx/>
                        <a:buFont typeface="Symbol" charset="2"/>
                        <a:buNone/>
                        <a:tabLst/>
                        <a:defRPr/>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Semua</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Pegawai</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Pelaksana</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gred</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40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ke</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bawah</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Institusi</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Penjara</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sahaja</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a:t>
                      </a:r>
                    </a:p>
                    <a:p>
                      <a:pPr marL="0" marR="0" lvl="0" indent="0" algn="l" defTabSz="914400" rtl="0" eaLnBrk="1" fontAlgn="base" latinLnBrk="0" hangingPunct="1">
                        <a:lnSpc>
                          <a:spcPct val="107000"/>
                        </a:lnSpc>
                        <a:spcBef>
                          <a:spcPct val="0"/>
                        </a:spcBef>
                        <a:spcAft>
                          <a:spcPct val="0"/>
                        </a:spcAft>
                        <a:buClrTx/>
                        <a:buSzTx/>
                        <a:buFont typeface="Symbol" charset="2"/>
                        <a:buNone/>
                        <a:tabLst/>
                      </a:pPr>
                      <a:endParaRPr kumimoji="0" lang="en-US" altLang="en-US" sz="1200" b="0"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extLst>
                  <a:ext uri="{0D108BD9-81ED-4DB2-BD59-A6C34878D82A}">
                    <a16:rowId xmlns:a16="http://schemas.microsoft.com/office/drawing/2014/main" xmlns="" val="10002"/>
                  </a:ext>
                </a:extLst>
              </a:tr>
              <a:tr h="643001">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0" i="0" u="none" strike="noStrike" cap="none" normalizeH="0" baseline="0" dirty="0">
                          <a:ln>
                            <a:noFill/>
                          </a:ln>
                          <a:solidFill>
                            <a:srgbClr val="000000"/>
                          </a:solidFill>
                          <a:effectLst/>
                          <a:latin typeface="Arial" charset="0"/>
                          <a:ea typeface="Arial" charset="0"/>
                          <a:cs typeface="Arial" charset="0"/>
                        </a:rPr>
                        <a:t>4</a:t>
                      </a: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MY" altLang="en-US" sz="1200" b="0" i="0" u="none" strike="noStrike" cap="none" normalizeH="0" baseline="0" dirty="0" smtClean="0">
                          <a:ln>
                            <a:noFill/>
                          </a:ln>
                          <a:solidFill>
                            <a:srgbClr val="000000"/>
                          </a:solidFill>
                          <a:effectLst/>
                          <a:latin typeface="Arial" charset="0"/>
                          <a:ea typeface="Arial" charset="0"/>
                          <a:cs typeface="Arial" charset="0"/>
                        </a:rPr>
                        <a:t> </a:t>
                      </a:r>
                      <a:r>
                        <a:rPr kumimoji="0" lang="en-MY" altLang="en-US" sz="1200" b="0" i="0" u="none" strike="noStrike" cap="none" normalizeH="0" baseline="0" dirty="0" err="1" smtClean="0">
                          <a:ln>
                            <a:noFill/>
                          </a:ln>
                          <a:solidFill>
                            <a:srgbClr val="000000"/>
                          </a:solidFill>
                          <a:effectLst/>
                          <a:latin typeface="Arial" charset="0"/>
                          <a:ea typeface="Arial" charset="0"/>
                          <a:cs typeface="Arial" charset="0"/>
                        </a:rPr>
                        <a:t>Pencetak</a:t>
                      </a:r>
                      <a:r>
                        <a:rPr kumimoji="0" lang="en-MY" altLang="en-US" sz="1200" b="0" i="0" u="none" strike="noStrike" cap="none" normalizeH="0" baseline="0" dirty="0" smtClean="0">
                          <a:ln>
                            <a:noFill/>
                          </a:ln>
                          <a:solidFill>
                            <a:srgbClr val="000000"/>
                          </a:solidFill>
                          <a:effectLst/>
                          <a:latin typeface="Arial" charset="0"/>
                          <a:ea typeface="Arial" charset="0"/>
                          <a:cs typeface="Arial" charset="0"/>
                        </a:rPr>
                        <a:t> Laser Monochrome</a:t>
                      </a:r>
                      <a:endParaRPr kumimoji="0" lang="en-MY" altLang="en-US" sz="1200" b="0" i="0" u="none" strike="noStrike" cap="none" normalizeH="0" baseline="0" dirty="0">
                        <a:ln>
                          <a:noFill/>
                        </a:ln>
                        <a:solidFill>
                          <a:srgbClr val="000000"/>
                        </a:solidFill>
                        <a:effectLst/>
                        <a:latin typeface="Arial" charset="0"/>
                        <a:ea typeface="Arial"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7000"/>
                        </a:lnSpc>
                        <a:spcBef>
                          <a:spcPct val="0"/>
                        </a:spcBef>
                        <a:spcAft>
                          <a:spcPct val="0"/>
                        </a:spcAft>
                        <a:buClrTx/>
                        <a:buSzTx/>
                        <a:buFont typeface="Symbol" charset="2"/>
                        <a:buNone/>
                        <a:tabLst/>
                      </a:pPr>
                      <a:r>
                        <a:rPr kumimoji="0" lang="en-US" altLang="en-US" sz="1200" b="0" i="0" u="none" strike="noStrike" cap="none" normalizeH="0" baseline="0" dirty="0">
                          <a:ln>
                            <a:noFill/>
                          </a:ln>
                          <a:solidFill>
                            <a:schemeClr val="tx1"/>
                          </a:solidFill>
                          <a:effectLst/>
                          <a:latin typeface="Arial" charset="0"/>
                          <a:ea typeface="Calibri" charset="0"/>
                          <a:cs typeface="Arial" charset="0"/>
                        </a:rPr>
                        <a:t>1 : </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1</a:t>
                      </a:r>
                    </a:p>
                    <a:p>
                      <a:pPr marL="0" marR="0" lvl="0" indent="0" algn="ctr" defTabSz="914400" rtl="0" eaLnBrk="1" fontAlgn="base" latinLnBrk="0" hangingPunct="1">
                        <a:lnSpc>
                          <a:spcPct val="107000"/>
                        </a:lnSpc>
                        <a:spcBef>
                          <a:spcPct val="0"/>
                        </a:spcBef>
                        <a:spcAft>
                          <a:spcPct val="0"/>
                        </a:spcAft>
                        <a:buClrTx/>
                        <a:buSzTx/>
                        <a:buFont typeface="Symbol" charset="2"/>
                        <a:buNone/>
                        <a:tabLst/>
                      </a:pPr>
                      <a:endParaRPr kumimoji="0" lang="en-US" altLang="en-US" sz="1200" b="0" i="0" u="none" strike="noStrike" cap="none" normalizeH="0" baseline="0" dirty="0">
                        <a:ln>
                          <a:noFill/>
                        </a:ln>
                        <a:solidFill>
                          <a:schemeClr val="tx1"/>
                        </a:solidFill>
                        <a:effectLst/>
                        <a:latin typeface="Arial" charset="0"/>
                        <a:ea typeface="Calibri" charset="0"/>
                        <a:cs typeface="Arial" charset="0"/>
                      </a:endParaRPr>
                    </a:p>
                    <a:p>
                      <a:pPr marL="0" marR="0" lvl="0" indent="0" algn="ctr" defTabSz="914400" rtl="0" eaLnBrk="1" fontAlgn="base" latinLnBrk="0" hangingPunct="1">
                        <a:lnSpc>
                          <a:spcPct val="107000"/>
                        </a:lnSpc>
                        <a:spcBef>
                          <a:spcPct val="0"/>
                        </a:spcBef>
                        <a:spcAft>
                          <a:spcPct val="0"/>
                        </a:spcAft>
                        <a:buClrTx/>
                        <a:buSzTx/>
                        <a:buFont typeface="Symbol" charset="2"/>
                        <a:buNone/>
                        <a:tabLst/>
                      </a:pPr>
                      <a:r>
                        <a:rPr kumimoji="0" lang="en-US" altLang="en-US" sz="1200" b="0" i="0" u="none" strike="noStrike" cap="none" normalizeH="0" baseline="0" dirty="0">
                          <a:ln>
                            <a:noFill/>
                          </a:ln>
                          <a:solidFill>
                            <a:schemeClr val="tx1"/>
                          </a:solidFill>
                          <a:effectLst/>
                          <a:latin typeface="Arial" charset="0"/>
                          <a:ea typeface="Calibri" charset="0"/>
                          <a:cs typeface="Arial" charset="0"/>
                        </a:rPr>
                        <a:t>1 : </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4</a:t>
                      </a:r>
                    </a:p>
                    <a:p>
                      <a:pPr marL="0" marR="0" lvl="0" indent="0" algn="ctr" defTabSz="914400" rtl="0" eaLnBrk="1" fontAlgn="base" latinLnBrk="0" hangingPunct="1">
                        <a:lnSpc>
                          <a:spcPct val="107000"/>
                        </a:lnSpc>
                        <a:spcBef>
                          <a:spcPct val="0"/>
                        </a:spcBef>
                        <a:spcAft>
                          <a:spcPct val="0"/>
                        </a:spcAft>
                        <a:buClrTx/>
                        <a:buSzTx/>
                        <a:buFont typeface="Symbol" charset="2"/>
                        <a:buNone/>
                        <a:tabLst/>
                      </a:pPr>
                      <a:endParaRPr kumimoji="0" lang="en-US" altLang="en-US" sz="1200" b="0"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latin typeface="Arial" charset="0"/>
                          <a:ea typeface="Calibri" charset="0"/>
                          <a:cs typeface="Arial" charset="0"/>
                        </a:rPr>
                        <a:t>Pegawai</a:t>
                      </a:r>
                      <a:r>
                        <a:rPr kumimoji="0" lang="en-US" altLang="en-US" sz="1200" b="0" i="0" u="none" strike="noStrike" cap="none" normalizeH="0" baseline="0" dirty="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a:ln>
                            <a:noFill/>
                          </a:ln>
                          <a:solidFill>
                            <a:schemeClr val="tx1"/>
                          </a:solidFill>
                          <a:effectLst/>
                          <a:latin typeface="Arial" charset="0"/>
                          <a:ea typeface="Calibri" charset="0"/>
                          <a:cs typeface="Arial" charset="0"/>
                        </a:rPr>
                        <a:t>Gred</a:t>
                      </a:r>
                      <a:r>
                        <a:rPr kumimoji="0" lang="en-US" altLang="en-US" sz="1200" b="0" i="0" u="none" strike="noStrike" cap="none" normalizeH="0" baseline="0" dirty="0">
                          <a:ln>
                            <a:noFill/>
                          </a:ln>
                          <a:solidFill>
                            <a:schemeClr val="tx1"/>
                          </a:solidFill>
                          <a:effectLst/>
                          <a:latin typeface="Arial" charset="0"/>
                          <a:ea typeface="Calibri" charset="0"/>
                          <a:cs typeface="Arial" charset="0"/>
                        </a:rPr>
                        <a:t> 48 </a:t>
                      </a:r>
                      <a:r>
                        <a:rPr kumimoji="0" lang="en-US" altLang="en-US" sz="1200" b="0" i="0" u="none" strike="noStrike" cap="none" normalizeH="0" baseline="0" dirty="0" err="1">
                          <a:ln>
                            <a:noFill/>
                          </a:ln>
                          <a:solidFill>
                            <a:schemeClr val="tx1"/>
                          </a:solidFill>
                          <a:effectLst/>
                          <a:latin typeface="Arial" charset="0"/>
                          <a:ea typeface="Calibri" charset="0"/>
                          <a:cs typeface="Arial" charset="0"/>
                        </a:rPr>
                        <a:t>ke</a:t>
                      </a:r>
                      <a:r>
                        <a:rPr kumimoji="0" lang="en-US" altLang="en-US" sz="1200" b="0" i="0" u="none" strike="noStrike" cap="none" normalizeH="0" baseline="0" dirty="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atas</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Timbalan</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Pengarah</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Bahagian</a:t>
                      </a:r>
                      <a:r>
                        <a:rPr kumimoji="0" lang="en-US" altLang="en-US" sz="1200" b="0" i="0" u="none" strike="noStrike" cap="none" normalizeH="0" baseline="0" smtClean="0">
                          <a:ln>
                            <a:noFill/>
                          </a:ln>
                          <a:solidFill>
                            <a:schemeClr val="tx1"/>
                          </a:solidFill>
                          <a:effectLst/>
                          <a:latin typeface="Arial" charset="0"/>
                          <a:ea typeface="Calibri" charset="0"/>
                          <a:cs typeface="Arial" charset="0"/>
                        </a:rPr>
                        <a:t>)</a:t>
                      </a:r>
                      <a:endParaRPr kumimoji="0" lang="en-US" altLang="en-US" sz="1200" b="0" i="0" u="none" strike="noStrike" cap="none" normalizeH="0" baseline="0" dirty="0" smtClean="0">
                        <a:ln>
                          <a:noFill/>
                        </a:ln>
                        <a:solidFill>
                          <a:schemeClr val="tx1"/>
                        </a:solidFill>
                        <a:effectLst/>
                        <a:latin typeface="Arial" charset="0"/>
                        <a:ea typeface="Calibri" charset="0"/>
                        <a:cs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chemeClr val="tx1"/>
                        </a:solidFill>
                        <a:effectLst/>
                        <a:latin typeface="Arial" charset="0"/>
                        <a:ea typeface="Calibri" charset="0"/>
                        <a:cs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latin typeface="Arial" charset="0"/>
                          <a:ea typeface="Calibri" charset="0"/>
                          <a:cs typeface="Arial" charset="0"/>
                        </a:rPr>
                        <a:t>Pegawai</a:t>
                      </a:r>
                      <a:r>
                        <a:rPr kumimoji="0" lang="en-US" altLang="en-US" sz="1200" b="0" i="0" u="none" strike="noStrike" cap="none" normalizeH="0" baseline="0" dirty="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a:ln>
                            <a:noFill/>
                          </a:ln>
                          <a:solidFill>
                            <a:schemeClr val="tx1"/>
                          </a:solidFill>
                          <a:effectLst/>
                          <a:latin typeface="Arial" charset="0"/>
                          <a:ea typeface="Calibri" charset="0"/>
                          <a:cs typeface="Arial" charset="0"/>
                        </a:rPr>
                        <a:t>Gred</a:t>
                      </a:r>
                      <a:r>
                        <a:rPr kumimoji="0" lang="en-US" altLang="en-US" sz="1200" b="0" i="0" u="none" strike="noStrike" cap="none" normalizeH="0" baseline="0" dirty="0">
                          <a:ln>
                            <a:noFill/>
                          </a:ln>
                          <a:solidFill>
                            <a:schemeClr val="tx1"/>
                          </a:solidFill>
                          <a:effectLst/>
                          <a:latin typeface="Arial" charset="0"/>
                          <a:ea typeface="Calibri" charset="0"/>
                          <a:cs typeface="Arial" charset="0"/>
                        </a:rPr>
                        <a:t> </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44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dan</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ke</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bawah</a:t>
                      </a:r>
                      <a:endParaRPr kumimoji="0" lang="en-US" altLang="en-US" sz="1200" b="0" i="0" u="none" strike="noStrike" cap="none" normalizeH="0" baseline="0" dirty="0" smtClean="0">
                        <a:ln>
                          <a:noFill/>
                        </a:ln>
                        <a:solidFill>
                          <a:schemeClr val="tx1"/>
                        </a:solidFill>
                        <a:effectLst/>
                        <a:latin typeface="Arial" charset="0"/>
                        <a:ea typeface="Calibri" charset="0"/>
                        <a:cs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1130610">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0" i="0" u="none" strike="noStrike" cap="none" normalizeH="0" baseline="0" dirty="0">
                          <a:ln>
                            <a:noFill/>
                          </a:ln>
                          <a:solidFill>
                            <a:srgbClr val="000000"/>
                          </a:solidFill>
                          <a:effectLst/>
                          <a:latin typeface="Arial" charset="0"/>
                          <a:ea typeface="Arial" charset="0"/>
                          <a:cs typeface="Arial" charset="0"/>
                        </a:rPr>
                        <a:t>5</a:t>
                      </a: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MY" altLang="en-US" sz="1200" b="0" i="0" u="none" strike="noStrike" cap="none" normalizeH="0" baseline="0" dirty="0" smtClean="0">
                          <a:ln>
                            <a:noFill/>
                          </a:ln>
                          <a:solidFill>
                            <a:schemeClr val="tx1"/>
                          </a:solidFill>
                          <a:effectLst/>
                          <a:latin typeface="Arial" charset="0"/>
                          <a:ea typeface="Arial" charset="0"/>
                          <a:cs typeface="Arial" charset="0"/>
                        </a:rPr>
                        <a:t> </a:t>
                      </a:r>
                      <a:r>
                        <a:rPr kumimoji="0" lang="en-MY" altLang="en-US" sz="1200" b="0" i="0" u="none" strike="noStrike" cap="none" normalizeH="0" baseline="0" dirty="0" err="1" smtClean="0">
                          <a:ln>
                            <a:noFill/>
                          </a:ln>
                          <a:solidFill>
                            <a:schemeClr val="tx1"/>
                          </a:solidFill>
                          <a:effectLst/>
                          <a:latin typeface="Arial" charset="0"/>
                          <a:ea typeface="Arial" charset="0"/>
                          <a:cs typeface="Arial" charset="0"/>
                        </a:rPr>
                        <a:t>Pencetak</a:t>
                      </a:r>
                      <a:r>
                        <a:rPr kumimoji="0" lang="en-MY" altLang="en-US" sz="1200" b="0" i="0" u="none" strike="noStrike" cap="none" normalizeH="0" baseline="0" dirty="0" smtClean="0">
                          <a:ln>
                            <a:noFill/>
                          </a:ln>
                          <a:solidFill>
                            <a:schemeClr val="tx1"/>
                          </a:solidFill>
                          <a:effectLst/>
                          <a:latin typeface="Arial" charset="0"/>
                          <a:ea typeface="Arial" charset="0"/>
                          <a:cs typeface="Arial" charset="0"/>
                        </a:rPr>
                        <a:t> Laser </a:t>
                      </a:r>
                      <a:r>
                        <a:rPr kumimoji="0" lang="en-MY" altLang="en-US" sz="1200" b="0" i="0" u="none" strike="noStrike" cap="none" normalizeH="0" baseline="0" dirty="0" err="1" smtClean="0">
                          <a:ln>
                            <a:noFill/>
                          </a:ln>
                          <a:solidFill>
                            <a:schemeClr val="tx1"/>
                          </a:solidFill>
                          <a:effectLst/>
                          <a:latin typeface="Arial" charset="0"/>
                          <a:ea typeface="Arial" charset="0"/>
                          <a:cs typeface="Arial" charset="0"/>
                        </a:rPr>
                        <a:t>Warna</a:t>
                      </a:r>
                      <a:endParaRPr kumimoji="0" lang="en-MY" altLang="en-US" sz="1200" b="0" i="0" u="none" strike="noStrike" cap="none" normalizeH="0" baseline="0" dirty="0">
                        <a:ln>
                          <a:noFill/>
                        </a:ln>
                        <a:solidFill>
                          <a:schemeClr val="tx1"/>
                        </a:solidFill>
                        <a:effectLst/>
                        <a:latin typeface="Arial" charset="0"/>
                        <a:ea typeface="Arial"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7000"/>
                        </a:lnSpc>
                        <a:spcBef>
                          <a:spcPct val="0"/>
                        </a:spcBef>
                        <a:spcAft>
                          <a:spcPct val="0"/>
                        </a:spcAft>
                        <a:buClrTx/>
                        <a:buSzTx/>
                        <a:buFont typeface="Symbol" charset="2"/>
                        <a:buNone/>
                        <a:tabLst/>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1 </a:t>
                      </a:r>
                      <a:r>
                        <a:rPr kumimoji="0" lang="en-US" altLang="en-US" sz="1200" b="0" i="0" u="none" strike="noStrike" cap="none" normalizeH="0" baseline="0" dirty="0">
                          <a:ln>
                            <a:noFill/>
                          </a:ln>
                          <a:solidFill>
                            <a:schemeClr val="tx1"/>
                          </a:solidFill>
                          <a:effectLst/>
                          <a:latin typeface="Arial" charset="0"/>
                          <a:ea typeface="Calibri" charset="0"/>
                          <a:cs typeface="Arial" charset="0"/>
                        </a:rPr>
                        <a:t>: 1</a:t>
                      </a:r>
                    </a:p>
                    <a:p>
                      <a:pPr marL="0" marR="0" lvl="0" indent="0" algn="ctr" defTabSz="914400" rtl="0" eaLnBrk="1" fontAlgn="base" latinLnBrk="0" hangingPunct="1">
                        <a:lnSpc>
                          <a:spcPct val="107000"/>
                        </a:lnSpc>
                        <a:spcBef>
                          <a:spcPct val="0"/>
                        </a:spcBef>
                        <a:spcAft>
                          <a:spcPct val="0"/>
                        </a:spcAft>
                        <a:buClrTx/>
                        <a:buSzTx/>
                        <a:buFont typeface="Symbol" charset="2"/>
                        <a:buNone/>
                        <a:tabLst/>
                      </a:pPr>
                      <a:endParaRPr kumimoji="0" lang="en-US" altLang="en-US" sz="1200" b="0" i="0" u="none" strike="noStrike" cap="none" normalizeH="0" baseline="0" dirty="0" smtClean="0">
                        <a:ln>
                          <a:noFill/>
                        </a:ln>
                        <a:solidFill>
                          <a:schemeClr val="tx1"/>
                        </a:solidFill>
                        <a:effectLst/>
                        <a:latin typeface="Arial" charset="0"/>
                        <a:ea typeface="Calibri" charset="0"/>
                        <a:cs typeface="Arial" charset="0"/>
                      </a:endParaRPr>
                    </a:p>
                    <a:p>
                      <a:pPr marL="0" marR="0" lvl="0" indent="0" algn="ctr" defTabSz="914400" rtl="0" eaLnBrk="1" fontAlgn="base" latinLnBrk="0" hangingPunct="1">
                        <a:lnSpc>
                          <a:spcPct val="107000"/>
                        </a:lnSpc>
                        <a:spcBef>
                          <a:spcPct val="0"/>
                        </a:spcBef>
                        <a:spcAft>
                          <a:spcPct val="0"/>
                        </a:spcAft>
                        <a:buClrTx/>
                        <a:buSzTx/>
                        <a:buFont typeface="Symbol" charset="2"/>
                        <a:buNone/>
                        <a:tabLst/>
                      </a:pPr>
                      <a:endParaRPr kumimoji="0" lang="en-US" altLang="en-US" sz="1200" b="0" i="0" u="none" strike="noStrike" cap="none" normalizeH="0" baseline="0" dirty="0" smtClean="0">
                        <a:ln>
                          <a:noFill/>
                        </a:ln>
                        <a:solidFill>
                          <a:schemeClr val="tx1"/>
                        </a:solidFill>
                        <a:effectLst/>
                        <a:latin typeface="Arial" charset="0"/>
                        <a:ea typeface="Calibri" charset="0"/>
                        <a:cs typeface="Arial" charset="0"/>
                      </a:endParaRPr>
                    </a:p>
                    <a:p>
                      <a:pPr marL="0" marR="0" lvl="0" indent="0" algn="ctr" defTabSz="914400" rtl="0" eaLnBrk="1" fontAlgn="base" latinLnBrk="0" hangingPunct="1">
                        <a:lnSpc>
                          <a:spcPct val="107000"/>
                        </a:lnSpc>
                        <a:spcBef>
                          <a:spcPct val="0"/>
                        </a:spcBef>
                        <a:spcAft>
                          <a:spcPct val="0"/>
                        </a:spcAft>
                        <a:buClrTx/>
                        <a:buSzTx/>
                        <a:buFont typeface="Symbol" charset="2"/>
                        <a:buNone/>
                        <a:tabLst/>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1 : 4</a:t>
                      </a:r>
                    </a:p>
                    <a:p>
                      <a:pPr marL="0" marR="0" lvl="0" indent="0" algn="ctr" defTabSz="914400" rtl="0" eaLnBrk="1" fontAlgn="base" latinLnBrk="0" hangingPunct="1">
                        <a:lnSpc>
                          <a:spcPct val="107000"/>
                        </a:lnSpc>
                        <a:spcBef>
                          <a:spcPct val="0"/>
                        </a:spcBef>
                        <a:spcAft>
                          <a:spcPct val="0"/>
                        </a:spcAft>
                        <a:buClrTx/>
                        <a:buSzTx/>
                        <a:buFont typeface="Symbol" charset="2"/>
                        <a:buNone/>
                        <a:tabLst/>
                      </a:pPr>
                      <a:endParaRPr kumimoji="0" lang="en-US" altLang="en-US" sz="1200" b="0" i="0" u="none" strike="noStrike" cap="none" normalizeH="0" baseline="0" dirty="0" smtClean="0">
                        <a:ln>
                          <a:noFill/>
                        </a:ln>
                        <a:solidFill>
                          <a:schemeClr val="tx1"/>
                        </a:solidFill>
                        <a:effectLst/>
                        <a:latin typeface="Arial" charset="0"/>
                        <a:ea typeface="Calibri" charset="0"/>
                        <a:cs typeface="Arial" charset="0"/>
                      </a:endParaRPr>
                    </a:p>
                    <a:p>
                      <a:pPr marL="0" marR="0" lvl="0" indent="0" algn="ctr" defTabSz="914400" rtl="0" eaLnBrk="1" fontAlgn="base" latinLnBrk="0" hangingPunct="1">
                        <a:lnSpc>
                          <a:spcPct val="107000"/>
                        </a:lnSpc>
                        <a:spcBef>
                          <a:spcPct val="0"/>
                        </a:spcBef>
                        <a:spcAft>
                          <a:spcPct val="0"/>
                        </a:spcAft>
                        <a:buClrTx/>
                        <a:buSzTx/>
                        <a:buFont typeface="Symbol" charset="2"/>
                        <a:buNone/>
                        <a:tabLst/>
                      </a:pPr>
                      <a:endParaRPr kumimoji="0" lang="en-US" altLang="en-US" sz="1200" b="0" i="0" u="none" strike="noStrike" cap="none" normalizeH="0" baseline="0" dirty="0">
                        <a:ln>
                          <a:noFill/>
                        </a:ln>
                        <a:solidFill>
                          <a:schemeClr val="tx1"/>
                        </a:solidFill>
                        <a:effectLst/>
                        <a:latin typeface="Arial" charset="0"/>
                        <a:ea typeface="Calibri" charset="0"/>
                        <a:cs typeface="Arial" charset="0"/>
                      </a:endParaRPr>
                    </a:p>
                    <a:p>
                      <a:pPr marL="0" marR="0" lvl="0" indent="0" algn="ctr" defTabSz="914400" rtl="0" eaLnBrk="1" fontAlgn="base" latinLnBrk="0" hangingPunct="1">
                        <a:lnSpc>
                          <a:spcPct val="107000"/>
                        </a:lnSpc>
                        <a:spcBef>
                          <a:spcPct val="0"/>
                        </a:spcBef>
                        <a:spcAft>
                          <a:spcPct val="0"/>
                        </a:spcAft>
                        <a:buClrTx/>
                        <a:buSzTx/>
                        <a:buFont typeface="Symbol" charset="2"/>
                        <a:buNone/>
                        <a:tabLst/>
                      </a:pPr>
                      <a:r>
                        <a:rPr kumimoji="0" lang="en-US" altLang="en-US" sz="1200" b="0" i="0" u="none" strike="noStrike" cap="none" normalizeH="0" baseline="0" dirty="0">
                          <a:ln>
                            <a:noFill/>
                          </a:ln>
                          <a:solidFill>
                            <a:schemeClr val="tx1"/>
                          </a:solidFill>
                          <a:effectLst/>
                          <a:latin typeface="Arial" charset="0"/>
                          <a:ea typeface="Calibri" charset="0"/>
                          <a:cs typeface="Arial" charset="0"/>
                        </a:rPr>
                        <a:t>1:10</a:t>
                      </a: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7000"/>
                        </a:lnSpc>
                        <a:spcBef>
                          <a:spcPct val="0"/>
                        </a:spcBef>
                        <a:spcAft>
                          <a:spcPct val="0"/>
                        </a:spcAft>
                        <a:buClrTx/>
                        <a:buSzTx/>
                        <a:buFont typeface="Symbol" charset="2"/>
                        <a:buNone/>
                        <a:tabLst/>
                      </a:pPr>
                      <a:r>
                        <a:rPr kumimoji="0" lang="en-US" altLang="en-US" sz="1200" b="0" i="0" u="none" strike="noStrike" cap="none" normalizeH="0" baseline="0" dirty="0" err="1">
                          <a:ln>
                            <a:noFill/>
                          </a:ln>
                          <a:solidFill>
                            <a:schemeClr val="tx1"/>
                          </a:solidFill>
                          <a:effectLst/>
                          <a:latin typeface="Arial" charset="0"/>
                          <a:ea typeface="Calibri" charset="0"/>
                          <a:cs typeface="Arial" charset="0"/>
                        </a:rPr>
                        <a:t>Pengurusan</a:t>
                      </a:r>
                      <a:r>
                        <a:rPr kumimoji="0" lang="en-US" altLang="en-US" sz="1200" b="0" i="0" u="none" strike="noStrike" cap="none" normalizeH="0" baseline="0" dirty="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Tertinggi</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gred</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54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keatas</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a:ln>
                            <a:noFill/>
                          </a:ln>
                          <a:solidFill>
                            <a:schemeClr val="tx1"/>
                          </a:solidFill>
                          <a:effectLst/>
                          <a:latin typeface="Arial" charset="0"/>
                          <a:ea typeface="Calibri" charset="0"/>
                          <a:cs typeface="Arial" charset="0"/>
                        </a:rPr>
                        <a:t>Pengarah</a:t>
                      </a:r>
                      <a:r>
                        <a:rPr kumimoji="0" lang="en-US" altLang="en-US" sz="1200" b="0" i="0" u="none" strike="noStrike" cap="none" normalizeH="0" baseline="0" dirty="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Bahagian</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Gred</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52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ke</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atas</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a:ln>
                            <a:noFill/>
                          </a:ln>
                          <a:solidFill>
                            <a:schemeClr val="tx1"/>
                          </a:solidFill>
                          <a:effectLst/>
                          <a:latin typeface="Arial" charset="0"/>
                          <a:ea typeface="Calibri" charset="0"/>
                          <a:cs typeface="Arial" charset="0"/>
                        </a:rPr>
                        <a:t>dan</a:t>
                      </a:r>
                      <a:r>
                        <a:rPr kumimoji="0" lang="en-US" altLang="en-US" sz="1200" b="0" i="0" u="none" strike="noStrike" cap="none" normalizeH="0" baseline="0" dirty="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a:ln>
                            <a:noFill/>
                          </a:ln>
                          <a:solidFill>
                            <a:schemeClr val="tx1"/>
                          </a:solidFill>
                          <a:effectLst/>
                          <a:latin typeface="Arial" charset="0"/>
                          <a:ea typeface="Calibri" charset="0"/>
                          <a:cs typeface="Arial" charset="0"/>
                        </a:rPr>
                        <a:t>Pengarah</a:t>
                      </a:r>
                      <a:r>
                        <a:rPr kumimoji="0" lang="en-US" altLang="en-US" sz="1200" b="0" i="0" u="none" strike="noStrike" cap="none" normalizeH="0" baseline="0" dirty="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Negeri</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Gred</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52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Ke</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atas</a:t>
                      </a:r>
                      <a:endParaRPr kumimoji="0" lang="en-US" altLang="en-US" sz="1200" b="0" i="0" u="none" strike="noStrike" cap="none" normalizeH="0" baseline="0" dirty="0" smtClean="0">
                        <a:ln>
                          <a:noFill/>
                        </a:ln>
                        <a:solidFill>
                          <a:schemeClr val="tx1"/>
                        </a:solidFill>
                        <a:effectLst/>
                        <a:latin typeface="Arial" charset="0"/>
                        <a:ea typeface="Calibri" charset="0"/>
                        <a:cs typeface="Arial" charset="0"/>
                      </a:endParaRPr>
                    </a:p>
                    <a:p>
                      <a:pPr marL="0" marR="0" lvl="0" indent="0" algn="l" defTabSz="914400" rtl="0" eaLnBrk="1" fontAlgn="base" latinLnBrk="0" hangingPunct="1">
                        <a:lnSpc>
                          <a:spcPct val="107000"/>
                        </a:lnSpc>
                        <a:spcBef>
                          <a:spcPct val="0"/>
                        </a:spcBef>
                        <a:spcAft>
                          <a:spcPct val="0"/>
                        </a:spcAft>
                        <a:buClrTx/>
                        <a:buSzTx/>
                        <a:buFont typeface="Symbol" charset="2"/>
                        <a:buNone/>
                        <a:tabLst/>
                      </a:pPr>
                      <a:endParaRPr kumimoji="0" lang="en-US" altLang="en-US" sz="1200" b="0" i="0" u="none" strike="noStrike" cap="none" normalizeH="0" baseline="0" dirty="0" smtClean="0">
                        <a:ln>
                          <a:noFill/>
                        </a:ln>
                        <a:solidFill>
                          <a:schemeClr val="tx1"/>
                        </a:solidFill>
                        <a:effectLst/>
                        <a:latin typeface="Arial" charset="0"/>
                        <a:ea typeface="Calibri" charset="0"/>
                        <a:cs typeface="Arial" charset="0"/>
                      </a:endParaRPr>
                    </a:p>
                    <a:p>
                      <a:pPr marL="0" marR="0" lvl="0" indent="0" algn="l" defTabSz="914400" rtl="0" eaLnBrk="1" fontAlgn="base" latinLnBrk="0" hangingPunct="1">
                        <a:lnSpc>
                          <a:spcPct val="107000"/>
                        </a:lnSpc>
                        <a:spcBef>
                          <a:spcPct val="0"/>
                        </a:spcBef>
                        <a:spcAft>
                          <a:spcPct val="0"/>
                        </a:spcAft>
                        <a:buClrTx/>
                        <a:buSzTx/>
                        <a:buFont typeface="Symbol" charset="2"/>
                        <a:buNone/>
                        <a:tabLst/>
                        <a:defRPr/>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Kumpulan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Pelaksana</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Bahagian</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Kewangan</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&amp;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Pejabat</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Rekod</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a:t>
                      </a:r>
                    </a:p>
                    <a:p>
                      <a:pPr marL="0" marR="0" lvl="0" indent="0" algn="l" defTabSz="914400" rtl="0" eaLnBrk="1" fontAlgn="base" latinLnBrk="0" hangingPunct="1">
                        <a:lnSpc>
                          <a:spcPct val="107000"/>
                        </a:lnSpc>
                        <a:spcBef>
                          <a:spcPct val="0"/>
                        </a:spcBef>
                        <a:spcAft>
                          <a:spcPct val="0"/>
                        </a:spcAft>
                        <a:buClrTx/>
                        <a:buSzTx/>
                        <a:buFont typeface="Symbol" charset="2"/>
                        <a:buNone/>
                        <a:tabLst/>
                        <a:defRPr/>
                      </a:pPr>
                      <a:endParaRPr kumimoji="0" lang="en-US" altLang="en-US" sz="1200" b="0" i="0" u="none" strike="noStrike" cap="none" normalizeH="0" baseline="0" dirty="0" smtClean="0">
                        <a:ln>
                          <a:noFill/>
                        </a:ln>
                        <a:solidFill>
                          <a:schemeClr val="tx1"/>
                        </a:solidFill>
                        <a:effectLst/>
                        <a:latin typeface="Arial" charset="0"/>
                        <a:ea typeface="Calibri" charset="0"/>
                        <a:cs typeface="Arial" charset="0"/>
                      </a:endParaRPr>
                    </a:p>
                    <a:p>
                      <a:pPr marL="0" marR="0" lvl="0" indent="0" algn="l" defTabSz="914400" rtl="0" eaLnBrk="1" fontAlgn="base" latinLnBrk="0" hangingPunct="1">
                        <a:lnSpc>
                          <a:spcPct val="107000"/>
                        </a:lnSpc>
                        <a:spcBef>
                          <a:spcPct val="0"/>
                        </a:spcBef>
                        <a:spcAft>
                          <a:spcPct val="0"/>
                        </a:spcAft>
                        <a:buClrTx/>
                        <a:buSzTx/>
                        <a:buFont typeface="Symbol" charset="2"/>
                        <a:buNone/>
                        <a:tabLst/>
                      </a:pP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Bagi</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kegunaan</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umum</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semua</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 </a:t>
                      </a:r>
                      <a:r>
                        <a:rPr kumimoji="0" lang="en-US" altLang="en-US" sz="1200" b="0" i="0" u="none" strike="noStrike" cap="none" normalizeH="0" baseline="0" dirty="0" err="1" smtClean="0">
                          <a:ln>
                            <a:noFill/>
                          </a:ln>
                          <a:solidFill>
                            <a:schemeClr val="tx1"/>
                          </a:solidFill>
                          <a:effectLst/>
                          <a:latin typeface="Arial" charset="0"/>
                          <a:ea typeface="Calibri" charset="0"/>
                          <a:cs typeface="Arial" charset="0"/>
                        </a:rPr>
                        <a:t>gred</a:t>
                      </a: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a:t>
                      </a:r>
                      <a:endParaRPr kumimoji="0" lang="en-US" altLang="en-US" sz="1200" b="0"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extLst>
                  <a:ext uri="{0D108BD9-81ED-4DB2-BD59-A6C34878D82A}">
                    <a16:rowId xmlns:a16="http://schemas.microsoft.com/office/drawing/2014/main" xmlns="" val="10004"/>
                  </a:ext>
                </a:extLst>
              </a:tr>
            </a:tbl>
          </a:graphicData>
        </a:graphic>
      </p:graphicFrame>
      <p:sp>
        <p:nvSpPr>
          <p:cNvPr id="6" name="Rectangle 5"/>
          <p:cNvSpPr/>
          <p:nvPr/>
        </p:nvSpPr>
        <p:spPr>
          <a:xfrm rot="1448987">
            <a:off x="1346155" y="2299494"/>
            <a:ext cx="9173880" cy="923330"/>
          </a:xfrm>
          <a:prstGeom prst="rect">
            <a:avLst/>
          </a:prstGeom>
          <a:noFill/>
        </p:spPr>
        <p:txBody>
          <a:bodyPr wrap="square" lIns="91440" tIns="45720" rIns="91440" bIns="45720">
            <a:spAutoFit/>
          </a:bodyPr>
          <a:lstStyle/>
          <a:p>
            <a:pPr algn="ct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Contoh</a:t>
            </a: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 Norma </a:t>
            </a: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Agihan</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7" name="Slide Number Placeholder 1"/>
          <p:cNvSpPr>
            <a:spLocks noGrp="1"/>
          </p:cNvSpPr>
          <p:nvPr>
            <p:ph type="sldNum" sz="quarter" idx="12"/>
          </p:nvPr>
        </p:nvSpPr>
        <p:spPr>
          <a:xfrm>
            <a:off x="8610600" y="6356350"/>
            <a:ext cx="2743200" cy="365125"/>
          </a:xfrm>
        </p:spPr>
        <p:txBody>
          <a:bodyPr/>
          <a:lstStyle/>
          <a:p>
            <a:pPr>
              <a:defRPr/>
            </a:pPr>
            <a:r>
              <a:rPr lang="ms-MY" dirty="0" smtClean="0"/>
              <a:t>66</a:t>
            </a:r>
            <a:endParaRPr lang="ms-MY" dirty="0"/>
          </a:p>
        </p:txBody>
      </p:sp>
    </p:spTree>
    <p:extLst>
      <p:ext uri="{BB962C8B-B14F-4D97-AF65-F5344CB8AC3E}">
        <p14:creationId xmlns:p14="http://schemas.microsoft.com/office/powerpoint/2010/main" val="133768251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Placeholder 10"/>
          <p:cNvSpPr txBox="1">
            <a:spLocks noChangeArrowheads="1"/>
          </p:cNvSpPr>
          <p:nvPr/>
        </p:nvSpPr>
        <p:spPr bwMode="auto">
          <a:xfrm>
            <a:off x="2063553" y="581103"/>
            <a:ext cx="6933529"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marL="342900" lvl="1" indent="-342900">
              <a:lnSpc>
                <a:spcPct val="100000"/>
              </a:lnSpc>
              <a:spcBef>
                <a:spcPct val="20000"/>
              </a:spcBef>
              <a:buNone/>
            </a:pPr>
            <a:r>
              <a:rPr lang="ms-BN" sz="3200" b="1" smtClean="0">
                <a:solidFill>
                  <a:prstClr val="black"/>
                </a:solidFill>
                <a:latin typeface="Arial" panose="020B0604020202020204" pitchFamily="34" charset="0"/>
                <a:cs typeface="Arial" panose="020B0604020202020204" pitchFamily="34" charset="0"/>
              </a:rPr>
              <a:t>RINGKASAN PEROLEHAN</a:t>
            </a:r>
            <a:endParaRPr lang="ms-MY" altLang="en-US" sz="3200" b="1" dirty="0">
              <a:solidFill>
                <a:srgbClr val="000000"/>
              </a:solidFill>
              <a:latin typeface="Arial" charset="0"/>
              <a:ea typeface="MS PGothic" charset="-128"/>
              <a:cs typeface="Arial" charset="0"/>
            </a:endParaRPr>
          </a:p>
        </p:txBody>
      </p:sp>
      <p:sp>
        <p:nvSpPr>
          <p:cNvPr id="4099" name="Subtitle 2"/>
          <p:cNvSpPr txBox="1">
            <a:spLocks noChangeArrowheads="1"/>
          </p:cNvSpPr>
          <p:nvPr/>
        </p:nvSpPr>
        <p:spPr bwMode="auto">
          <a:xfrm>
            <a:off x="3125391" y="2091929"/>
            <a:ext cx="5562600" cy="2755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charset="0"/>
              <a:buChar char="•"/>
              <a:defRPr sz="2800">
                <a:solidFill>
                  <a:schemeClr val="tx1"/>
                </a:solidFill>
                <a:latin typeface="Calibri" charset="0"/>
              </a:defRPr>
            </a:lvl1pPr>
            <a:lvl2pPr marL="685800" indent="-22860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just">
              <a:lnSpc>
                <a:spcPct val="100000"/>
              </a:lnSpc>
              <a:spcBef>
                <a:spcPct val="20000"/>
              </a:spcBef>
              <a:buClr>
                <a:srgbClr val="4F81BD"/>
              </a:buClr>
              <a:buSzPct val="73000"/>
              <a:buFont typeface="Wingdings" charset="2"/>
              <a:buChar char="Ø"/>
            </a:pPr>
            <a:endParaRPr lang="en-US" altLang="en-US" sz="1500">
              <a:solidFill>
                <a:srgbClr val="000000"/>
              </a:solidFill>
              <a:latin typeface="Arial" charset="0"/>
              <a:ea typeface="Arial" charset="0"/>
              <a:cs typeface="Arial" charset="0"/>
            </a:endParaRPr>
          </a:p>
          <a:p>
            <a:pPr algn="just">
              <a:lnSpc>
                <a:spcPct val="100000"/>
              </a:lnSpc>
              <a:spcBef>
                <a:spcPct val="20000"/>
              </a:spcBef>
              <a:buClr>
                <a:srgbClr val="4F81BD"/>
              </a:buClr>
              <a:buSzPct val="73000"/>
              <a:buFont typeface="Wingdings" charset="2"/>
              <a:buChar char="Ø"/>
            </a:pPr>
            <a:endParaRPr lang="en-US" altLang="en-US" sz="1500">
              <a:solidFill>
                <a:srgbClr val="000000"/>
              </a:solidFill>
              <a:latin typeface="Arial" charset="0"/>
              <a:ea typeface="Arial" charset="0"/>
              <a:cs typeface="Arial" charset="0"/>
            </a:endParaRPr>
          </a:p>
        </p:txBody>
      </p:sp>
      <p:graphicFrame>
        <p:nvGraphicFramePr>
          <p:cNvPr id="7" name="Table 6"/>
          <p:cNvGraphicFramePr>
            <a:graphicFrameLocks noGrp="1"/>
          </p:cNvGraphicFramePr>
          <p:nvPr>
            <p:extLst/>
          </p:nvPr>
        </p:nvGraphicFramePr>
        <p:xfrm>
          <a:off x="1828801" y="1338341"/>
          <a:ext cx="7733765" cy="4468940"/>
        </p:xfrm>
        <a:graphic>
          <a:graphicData uri="http://schemas.openxmlformats.org/drawingml/2006/table">
            <a:tbl>
              <a:tblPr/>
              <a:tblGrid>
                <a:gridCol w="721894">
                  <a:extLst>
                    <a:ext uri="{9D8B030D-6E8A-4147-A177-3AD203B41FA5}">
                      <a16:colId xmlns:a16="http://schemas.microsoft.com/office/drawing/2014/main" xmlns="" val="20000"/>
                    </a:ext>
                  </a:extLst>
                </a:gridCol>
                <a:gridCol w="2065747">
                  <a:extLst>
                    <a:ext uri="{9D8B030D-6E8A-4147-A177-3AD203B41FA5}">
                      <a16:colId xmlns:a16="http://schemas.microsoft.com/office/drawing/2014/main" xmlns="" val="20001"/>
                    </a:ext>
                  </a:extLst>
                </a:gridCol>
                <a:gridCol w="1001024">
                  <a:extLst>
                    <a:ext uri="{9D8B030D-6E8A-4147-A177-3AD203B41FA5}">
                      <a16:colId xmlns:a16="http://schemas.microsoft.com/office/drawing/2014/main" xmlns="" val="20002"/>
                    </a:ext>
                  </a:extLst>
                </a:gridCol>
                <a:gridCol w="1998524">
                  <a:extLst>
                    <a:ext uri="{9D8B030D-6E8A-4147-A177-3AD203B41FA5}">
                      <a16:colId xmlns:a16="http://schemas.microsoft.com/office/drawing/2014/main" xmlns="" val="20003"/>
                    </a:ext>
                  </a:extLst>
                </a:gridCol>
                <a:gridCol w="1946576">
                  <a:extLst>
                    <a:ext uri="{9D8B030D-6E8A-4147-A177-3AD203B41FA5}">
                      <a16:colId xmlns:a16="http://schemas.microsoft.com/office/drawing/2014/main" xmlns="" val="2258520486"/>
                    </a:ext>
                  </a:extLst>
                </a:gridCol>
              </a:tblGrid>
              <a:tr h="728665">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1" i="0" u="none" strike="noStrike" cap="none" normalizeH="0" baseline="0" dirty="0" err="1">
                          <a:ln>
                            <a:noFill/>
                          </a:ln>
                          <a:solidFill>
                            <a:srgbClr val="000000"/>
                          </a:solidFill>
                          <a:effectLst/>
                          <a:latin typeface="Arial" charset="0"/>
                        </a:rPr>
                        <a:t>Bil</a:t>
                      </a:r>
                      <a:r>
                        <a:rPr kumimoji="0" lang="en-MY" altLang="en-US" sz="1200" b="0" i="0" u="none" strike="noStrike" cap="none" normalizeH="0" baseline="0" dirty="0">
                          <a:ln>
                            <a:noFill/>
                          </a:ln>
                          <a:solidFill>
                            <a:srgbClr val="000000"/>
                          </a:solidFill>
                          <a:effectLst/>
                          <a:latin typeface="Arial" charset="0"/>
                        </a:rPr>
                        <a:t> </a:t>
                      </a:r>
                      <a:endParaRPr kumimoji="0" lang="en-MY" altLang="en-US" sz="1200" b="1" i="0" u="none" strike="noStrike" cap="none" normalizeH="0" baseline="0" dirty="0">
                        <a:ln>
                          <a:noFill/>
                        </a:ln>
                        <a:solidFill>
                          <a:srgbClr val="000000"/>
                        </a:solidFill>
                        <a:effectLst/>
                        <a:latin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B0F0"/>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1" i="0" u="none" strike="noStrike" cap="none" normalizeH="0" baseline="0" dirty="0" err="1">
                          <a:ln>
                            <a:noFill/>
                          </a:ln>
                          <a:solidFill>
                            <a:srgbClr val="000000"/>
                          </a:solidFill>
                          <a:effectLst/>
                          <a:latin typeface="Arial" charset="0"/>
                        </a:rPr>
                        <a:t>Perkara</a:t>
                      </a:r>
                      <a:endParaRPr kumimoji="0" lang="en-MY" altLang="en-US" sz="1200" b="1" i="0" u="none" strike="noStrike" cap="none" normalizeH="0" baseline="0" dirty="0">
                        <a:ln>
                          <a:noFill/>
                        </a:ln>
                        <a:solidFill>
                          <a:srgbClr val="000000"/>
                        </a:solidFill>
                        <a:effectLst/>
                        <a:latin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B0F0"/>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1" i="0" u="none" strike="noStrike" cap="none" normalizeH="0" baseline="0" smtClean="0">
                          <a:ln>
                            <a:noFill/>
                          </a:ln>
                          <a:solidFill>
                            <a:srgbClr val="000000"/>
                          </a:solidFill>
                          <a:effectLst/>
                          <a:latin typeface="Arial" charset="0"/>
                        </a:rPr>
                        <a:t>Gantian</a:t>
                      </a:r>
                      <a:endParaRPr kumimoji="0" lang="en-MY" altLang="en-US" sz="1200" b="1" i="0" u="none" strike="noStrike" cap="none" normalizeH="0" baseline="0">
                        <a:ln>
                          <a:noFill/>
                        </a:ln>
                        <a:solidFill>
                          <a:srgbClr val="000000"/>
                        </a:solidFill>
                        <a:effectLst/>
                        <a:latin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B0F0"/>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1" i="0" u="none" strike="noStrike" cap="none" normalizeH="0" baseline="0" dirty="0" smtClean="0">
                          <a:ln>
                            <a:noFill/>
                          </a:ln>
                          <a:solidFill>
                            <a:srgbClr val="000000"/>
                          </a:solidFill>
                          <a:effectLst/>
                          <a:latin typeface="Arial" charset="0"/>
                        </a:rPr>
                        <a:t>Baharu</a:t>
                      </a:r>
                      <a:endParaRPr kumimoji="0" lang="en-MY" altLang="en-US" sz="1200" b="1" i="0" u="none" strike="noStrike" cap="none" normalizeH="0" baseline="0" dirty="0">
                        <a:ln>
                          <a:noFill/>
                        </a:ln>
                        <a:solidFill>
                          <a:srgbClr val="000000"/>
                        </a:solidFill>
                        <a:effectLst/>
                        <a:latin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B0F0"/>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1" i="0" u="none" strike="noStrike" cap="none" normalizeH="0" baseline="0" smtClean="0">
                          <a:ln>
                            <a:noFill/>
                          </a:ln>
                          <a:solidFill>
                            <a:srgbClr val="000000"/>
                          </a:solidFill>
                          <a:effectLst/>
                          <a:latin typeface="Arial" charset="0"/>
                        </a:rPr>
                        <a:t>Jumlah</a:t>
                      </a:r>
                      <a:endParaRPr kumimoji="0" lang="en-MY" altLang="en-US" sz="1200" b="1" i="0" u="none" strike="noStrike" cap="none" normalizeH="0" baseline="0">
                        <a:ln>
                          <a:noFill/>
                        </a:ln>
                        <a:solidFill>
                          <a:srgbClr val="000000"/>
                        </a:solidFill>
                        <a:effectLst/>
                        <a:latin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B0F0"/>
                    </a:solidFill>
                  </a:tcPr>
                </a:tc>
                <a:extLst>
                  <a:ext uri="{0D108BD9-81ED-4DB2-BD59-A6C34878D82A}">
                    <a16:rowId xmlns:a16="http://schemas.microsoft.com/office/drawing/2014/main" xmlns="" val="10000"/>
                  </a:ext>
                </a:extLst>
              </a:tr>
              <a:tr h="492278">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0" i="0" u="none" strike="noStrike" cap="none" normalizeH="0" baseline="0">
                          <a:ln>
                            <a:noFill/>
                          </a:ln>
                          <a:solidFill>
                            <a:srgbClr val="000000"/>
                          </a:solidFill>
                          <a:effectLst/>
                          <a:latin typeface="Arial" charset="0"/>
                          <a:ea typeface="Arial" charset="0"/>
                          <a:cs typeface="Arial" charset="0"/>
                        </a:rPr>
                        <a:t>1</a:t>
                      </a: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MY" altLang="en-US" sz="1400" b="0" i="0" u="none" strike="noStrike" cap="none" normalizeH="0" baseline="0" dirty="0" err="1">
                          <a:ln>
                            <a:noFill/>
                          </a:ln>
                          <a:solidFill>
                            <a:srgbClr val="000000"/>
                          </a:solidFill>
                          <a:effectLst/>
                          <a:latin typeface="Arial" charset="0"/>
                          <a:ea typeface="Arial" charset="0"/>
                          <a:cs typeface="Arial" charset="0"/>
                        </a:rPr>
                        <a:t>Komputer</a:t>
                      </a:r>
                      <a:r>
                        <a:rPr kumimoji="0" lang="en-MY" altLang="en-US" sz="1400" b="0" i="0" u="none" strike="noStrike" cap="none" normalizeH="0" baseline="0" dirty="0">
                          <a:ln>
                            <a:noFill/>
                          </a:ln>
                          <a:solidFill>
                            <a:srgbClr val="000000"/>
                          </a:solidFill>
                          <a:effectLst/>
                          <a:latin typeface="Arial" charset="0"/>
                          <a:ea typeface="Arial" charset="0"/>
                          <a:cs typeface="Arial" charset="0"/>
                        </a:rPr>
                        <a:t> </a:t>
                      </a:r>
                      <a:r>
                        <a:rPr kumimoji="0" lang="en-MY" altLang="en-US" sz="1400" b="0" i="0" u="none" strike="noStrike" cap="none" normalizeH="0" baseline="0" dirty="0" err="1" smtClean="0">
                          <a:ln>
                            <a:noFill/>
                          </a:ln>
                          <a:solidFill>
                            <a:srgbClr val="000000"/>
                          </a:solidFill>
                          <a:effectLst/>
                          <a:latin typeface="Arial" charset="0"/>
                          <a:ea typeface="Arial" charset="0"/>
                          <a:cs typeface="Arial" charset="0"/>
                        </a:rPr>
                        <a:t>Peribadi</a:t>
                      </a:r>
                      <a:endParaRPr kumimoji="0" lang="en-MY" altLang="en-US" sz="1400" b="0" i="0" u="none" strike="noStrike" cap="none" normalizeH="0" baseline="0" dirty="0">
                        <a:ln>
                          <a:noFill/>
                        </a:ln>
                        <a:solidFill>
                          <a:srgbClr val="000000"/>
                        </a:solidFill>
                        <a:effectLst/>
                        <a:latin typeface="Arial" charset="0"/>
                        <a:ea typeface="Arial"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chemeClr val="tx1"/>
                          </a:solidFill>
                          <a:effectLst/>
                          <a:latin typeface="Arial" charset="0"/>
                          <a:ea typeface="Calibri" charset="0"/>
                          <a:cs typeface="Arial" charset="0"/>
                        </a:rPr>
                        <a:t>436</a:t>
                      </a:r>
                      <a:endParaRPr kumimoji="0" lang="en-US" altLang="en-US" sz="1200" b="0"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200" b="0" i="0" u="none" strike="noStrike" kern="1200" cap="none" normalizeH="0" baseline="0" smtClean="0">
                          <a:ln>
                            <a:noFill/>
                          </a:ln>
                          <a:solidFill>
                            <a:schemeClr val="tx1"/>
                          </a:solidFill>
                          <a:effectLst/>
                          <a:latin typeface="Arial" charset="0"/>
                          <a:ea typeface="Calibri" charset="0"/>
                          <a:cs typeface="Arial" charset="0"/>
                        </a:rPr>
                        <a:t>569</a:t>
                      </a:r>
                      <a:endParaRPr kumimoji="0" lang="en-US" altLang="en-US" sz="1200" b="0" i="0" u="none" strike="noStrike" kern="1200"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Arial" charset="0"/>
                          <a:ea typeface="Calibri" charset="0"/>
                          <a:cs typeface="Arial" charset="0"/>
                        </a:rPr>
                        <a:t>1,005</a:t>
                      </a:r>
                      <a:endParaRPr kumimoji="0" lang="en-US" altLang="en-US" sz="1400" b="1"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463206">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0" i="0" u="none" strike="noStrike" cap="none" normalizeH="0" baseline="0" dirty="0">
                          <a:ln>
                            <a:noFill/>
                          </a:ln>
                          <a:solidFill>
                            <a:srgbClr val="000000"/>
                          </a:solidFill>
                          <a:effectLst/>
                          <a:latin typeface="Arial" charset="0"/>
                          <a:ea typeface="Arial" charset="0"/>
                          <a:cs typeface="Arial" charset="0"/>
                        </a:rPr>
                        <a:t>2</a:t>
                      </a: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MY" altLang="en-US" sz="1400" b="0" i="0" u="none" strike="noStrike" cap="none" normalizeH="0" baseline="0" dirty="0" err="1">
                          <a:ln>
                            <a:noFill/>
                          </a:ln>
                          <a:solidFill>
                            <a:srgbClr val="000000"/>
                          </a:solidFill>
                          <a:effectLst/>
                          <a:latin typeface="Arial" charset="0"/>
                          <a:ea typeface="Arial" charset="0"/>
                          <a:cs typeface="Arial" charset="0"/>
                        </a:rPr>
                        <a:t>Komputer</a:t>
                      </a:r>
                      <a:r>
                        <a:rPr kumimoji="0" lang="en-MY" altLang="en-US" sz="1400" b="0" i="0" u="none" strike="noStrike" cap="none" normalizeH="0" baseline="0" dirty="0">
                          <a:ln>
                            <a:noFill/>
                          </a:ln>
                          <a:solidFill>
                            <a:srgbClr val="000000"/>
                          </a:solidFill>
                          <a:effectLst/>
                          <a:latin typeface="Arial" charset="0"/>
                          <a:ea typeface="Arial" charset="0"/>
                          <a:cs typeface="Arial" charset="0"/>
                        </a:rPr>
                        <a:t> </a:t>
                      </a:r>
                      <a:r>
                        <a:rPr kumimoji="0" lang="en-MY" altLang="en-US" sz="1400" b="0" i="0" u="none" strike="noStrike" cap="none" normalizeH="0" baseline="0" dirty="0" err="1" smtClean="0">
                          <a:ln>
                            <a:noFill/>
                          </a:ln>
                          <a:solidFill>
                            <a:srgbClr val="000000"/>
                          </a:solidFill>
                          <a:effectLst/>
                          <a:latin typeface="Arial" charset="0"/>
                          <a:ea typeface="Arial" charset="0"/>
                          <a:cs typeface="Arial" charset="0"/>
                        </a:rPr>
                        <a:t>riba</a:t>
                      </a:r>
                      <a:endParaRPr kumimoji="0" lang="en-MY" altLang="en-US" sz="1400" b="0" i="0" u="none" strike="noStrike" cap="none" normalizeH="0" baseline="0" dirty="0">
                        <a:ln>
                          <a:noFill/>
                        </a:ln>
                        <a:solidFill>
                          <a:srgbClr val="000000"/>
                        </a:solidFill>
                        <a:effectLst/>
                        <a:latin typeface="Arial" charset="0"/>
                        <a:ea typeface="Arial" charset="0"/>
                        <a:cs typeface="Arial" charset="0"/>
                      </a:endParaRPr>
                    </a:p>
                  </a:txBody>
                  <a:tcPr marL="7144" marR="7144" marT="7144"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34</a:t>
                      </a:r>
                      <a:endParaRPr kumimoji="0" lang="en-US" altLang="en-US" sz="1200" b="0"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200" b="0" i="0" u="none" strike="noStrike" kern="1200" cap="none" normalizeH="0" baseline="0" dirty="0" smtClean="0">
                          <a:ln>
                            <a:noFill/>
                          </a:ln>
                          <a:solidFill>
                            <a:schemeClr val="tx1"/>
                          </a:solidFill>
                          <a:effectLst/>
                          <a:latin typeface="Arial" charset="0"/>
                          <a:ea typeface="Calibri" charset="0"/>
                          <a:cs typeface="Arial" charset="0"/>
                        </a:rPr>
                        <a:t>26</a:t>
                      </a:r>
                      <a:endParaRPr kumimoji="0" lang="en-US" altLang="en-US" sz="1200" b="0" i="0" u="none" strike="noStrike" kern="1200"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Arial" charset="0"/>
                          <a:ea typeface="Calibri" charset="0"/>
                          <a:cs typeface="Arial" charset="0"/>
                        </a:rPr>
                        <a:t>60</a:t>
                      </a:r>
                      <a:endParaRPr kumimoji="0" lang="en-US" altLang="en-US" sz="1400" b="1"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extLst>
                  <a:ext uri="{0D108BD9-81ED-4DB2-BD59-A6C34878D82A}">
                    <a16:rowId xmlns:a16="http://schemas.microsoft.com/office/drawing/2014/main" xmlns="" val="10002"/>
                  </a:ext>
                </a:extLst>
              </a:tr>
              <a:tr h="464603">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0" i="0" u="none" strike="noStrike" cap="none" normalizeH="0" baseline="0">
                          <a:ln>
                            <a:noFill/>
                          </a:ln>
                          <a:solidFill>
                            <a:srgbClr val="000000"/>
                          </a:solidFill>
                          <a:effectLst/>
                          <a:latin typeface="Arial" charset="0"/>
                          <a:ea typeface="Arial" charset="0"/>
                          <a:cs typeface="Arial" charset="0"/>
                        </a:rPr>
                        <a:t>3</a:t>
                      </a: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MY" altLang="en-US" sz="1400" b="0" i="0" u="none" strike="noStrike" cap="none" normalizeH="0" baseline="0" dirty="0" err="1" smtClean="0">
                          <a:ln>
                            <a:noFill/>
                          </a:ln>
                          <a:solidFill>
                            <a:srgbClr val="000000"/>
                          </a:solidFill>
                          <a:effectLst/>
                          <a:latin typeface="Arial" charset="0"/>
                          <a:ea typeface="Arial" charset="0"/>
                          <a:cs typeface="Arial" charset="0"/>
                        </a:rPr>
                        <a:t>Pencetak</a:t>
                      </a:r>
                      <a:r>
                        <a:rPr kumimoji="0" lang="en-MY" altLang="en-US" sz="1400" b="0" i="0" u="none" strike="noStrike" cap="none" normalizeH="0" baseline="0" dirty="0" smtClean="0">
                          <a:ln>
                            <a:noFill/>
                          </a:ln>
                          <a:solidFill>
                            <a:srgbClr val="000000"/>
                          </a:solidFill>
                          <a:effectLst/>
                          <a:latin typeface="Arial" charset="0"/>
                          <a:ea typeface="Arial" charset="0"/>
                          <a:cs typeface="Arial" charset="0"/>
                        </a:rPr>
                        <a:t> Monochrome</a:t>
                      </a:r>
                      <a:endParaRPr kumimoji="0" lang="en-MY" altLang="en-US" sz="1400" b="0" i="0" u="none" strike="noStrike" cap="none" normalizeH="0" baseline="0" dirty="0">
                        <a:ln>
                          <a:noFill/>
                        </a:ln>
                        <a:solidFill>
                          <a:srgbClr val="000000"/>
                        </a:solidFill>
                        <a:effectLst/>
                        <a:latin typeface="Arial" charset="0"/>
                        <a:ea typeface="Arial"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330</a:t>
                      </a:r>
                      <a:endParaRPr kumimoji="0" lang="en-US" altLang="en-US" sz="1200" b="0"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200" b="0" i="0" u="none" strike="noStrike" kern="1200" cap="none" normalizeH="0" baseline="0" dirty="0" smtClean="0">
                          <a:ln>
                            <a:noFill/>
                          </a:ln>
                          <a:solidFill>
                            <a:schemeClr val="tx1"/>
                          </a:solidFill>
                          <a:effectLst/>
                          <a:latin typeface="Arial" charset="0"/>
                          <a:ea typeface="Calibri" charset="0"/>
                          <a:cs typeface="Arial" charset="0"/>
                        </a:rPr>
                        <a:t>0</a:t>
                      </a:r>
                      <a:endParaRPr kumimoji="0" lang="en-US" altLang="en-US" sz="1200" b="0" i="0" u="none" strike="noStrike" kern="1200"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Arial" charset="0"/>
                          <a:ea typeface="Calibri" charset="0"/>
                          <a:cs typeface="Arial" charset="0"/>
                        </a:rPr>
                        <a:t>330</a:t>
                      </a:r>
                      <a:endParaRPr kumimoji="0" lang="en-US" altLang="en-US" sz="1400" b="1"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532687">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0" i="0" u="none" strike="noStrike" cap="none" normalizeH="0" baseline="0" dirty="0">
                          <a:ln>
                            <a:noFill/>
                          </a:ln>
                          <a:solidFill>
                            <a:srgbClr val="000000"/>
                          </a:solidFill>
                          <a:effectLst/>
                          <a:latin typeface="Arial" charset="0"/>
                          <a:ea typeface="Arial" charset="0"/>
                          <a:cs typeface="Arial" charset="0"/>
                        </a:rPr>
                        <a:t>4</a:t>
                      </a: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MY" altLang="en-US" sz="1400" b="0" i="0" u="none" strike="noStrike" cap="none" normalizeH="0" baseline="0" err="1">
                          <a:ln>
                            <a:noFill/>
                          </a:ln>
                          <a:solidFill>
                            <a:schemeClr val="tx1"/>
                          </a:solidFill>
                          <a:effectLst/>
                          <a:latin typeface="Arial" charset="0"/>
                          <a:ea typeface="Arial" charset="0"/>
                          <a:cs typeface="Arial" charset="0"/>
                        </a:rPr>
                        <a:t>Pencetak</a:t>
                      </a:r>
                      <a:r>
                        <a:rPr kumimoji="0" lang="en-MY" altLang="en-US" sz="1400" b="0" i="0" u="none" strike="noStrike" cap="none" normalizeH="0" baseline="0">
                          <a:ln>
                            <a:noFill/>
                          </a:ln>
                          <a:solidFill>
                            <a:schemeClr val="tx1"/>
                          </a:solidFill>
                          <a:effectLst/>
                          <a:latin typeface="Arial" charset="0"/>
                          <a:ea typeface="Arial" charset="0"/>
                          <a:cs typeface="Arial" charset="0"/>
                        </a:rPr>
                        <a:t> </a:t>
                      </a:r>
                      <a:r>
                        <a:rPr kumimoji="0" lang="en-MY" altLang="en-US" sz="1400" b="0" i="0" u="none" strike="noStrike" cap="none" normalizeH="0" baseline="0" smtClean="0">
                          <a:ln>
                            <a:noFill/>
                          </a:ln>
                          <a:solidFill>
                            <a:schemeClr val="tx1"/>
                          </a:solidFill>
                          <a:effectLst/>
                          <a:latin typeface="Arial" charset="0"/>
                          <a:ea typeface="Arial" charset="0"/>
                          <a:cs typeface="Arial" charset="0"/>
                        </a:rPr>
                        <a:t>Laser Warna</a:t>
                      </a:r>
                      <a:endParaRPr kumimoji="0" lang="en-MY" altLang="en-US" sz="1400" b="0" i="0" u="none" strike="noStrike" cap="none" normalizeH="0" baseline="0" dirty="0">
                        <a:ln>
                          <a:noFill/>
                        </a:ln>
                        <a:solidFill>
                          <a:schemeClr val="tx1"/>
                        </a:solidFill>
                        <a:effectLst/>
                        <a:latin typeface="Arial" charset="0"/>
                        <a:ea typeface="Arial"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114</a:t>
                      </a:r>
                      <a:endParaRPr kumimoji="0" lang="en-US" altLang="en-US" sz="1200" b="0"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200" b="0" i="0" u="none" strike="noStrike" kern="1200" cap="none" normalizeH="0" baseline="0" dirty="0" smtClean="0">
                          <a:ln>
                            <a:noFill/>
                          </a:ln>
                          <a:solidFill>
                            <a:schemeClr val="tx1"/>
                          </a:solidFill>
                          <a:effectLst/>
                          <a:latin typeface="Arial" charset="0"/>
                          <a:ea typeface="Calibri" charset="0"/>
                          <a:cs typeface="Arial" charset="0"/>
                        </a:rPr>
                        <a:t>6</a:t>
                      </a:r>
                      <a:endParaRPr kumimoji="0" lang="en-US" altLang="en-US" sz="1200" b="0" i="0" u="none" strike="noStrike" kern="1200"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Arial" charset="0"/>
                          <a:ea typeface="Calibri" charset="0"/>
                          <a:cs typeface="Arial" charset="0"/>
                        </a:rPr>
                        <a:t>120</a:t>
                      </a:r>
                      <a:endParaRPr kumimoji="0" lang="en-US" altLang="en-US" sz="1400" b="1"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extLst>
                  <a:ext uri="{0D108BD9-81ED-4DB2-BD59-A6C34878D82A}">
                    <a16:rowId xmlns:a16="http://schemas.microsoft.com/office/drawing/2014/main" xmlns="" val="10004"/>
                  </a:ext>
                </a:extLst>
              </a:tr>
              <a:tr h="542869">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0" i="0" u="none" strike="noStrike" cap="none" normalizeH="0" baseline="0" smtClean="0">
                          <a:ln>
                            <a:noFill/>
                          </a:ln>
                          <a:solidFill>
                            <a:srgbClr val="000000"/>
                          </a:solidFill>
                          <a:effectLst/>
                          <a:latin typeface="Arial" charset="0"/>
                          <a:ea typeface="Arial" charset="0"/>
                          <a:cs typeface="Arial" charset="0"/>
                        </a:rPr>
                        <a:t>5</a:t>
                      </a:r>
                      <a:endParaRPr kumimoji="0" lang="en-MY" altLang="en-US" sz="1200" b="0" i="0" u="none" strike="noStrike" cap="none" normalizeH="0" baseline="0" dirty="0">
                        <a:ln>
                          <a:noFill/>
                        </a:ln>
                        <a:solidFill>
                          <a:srgbClr val="000000"/>
                        </a:solidFill>
                        <a:effectLst/>
                        <a:latin typeface="Arial" charset="0"/>
                        <a:ea typeface="Arial"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MY" altLang="en-US" sz="1400" b="0" i="0" u="none" strike="noStrike" cap="none" normalizeH="0" baseline="0" smtClean="0">
                          <a:ln>
                            <a:noFill/>
                          </a:ln>
                          <a:solidFill>
                            <a:schemeClr val="tx1"/>
                          </a:solidFill>
                          <a:effectLst/>
                          <a:latin typeface="Arial" charset="0"/>
                          <a:ea typeface="Arial" charset="0"/>
                          <a:cs typeface="Arial" charset="0"/>
                        </a:rPr>
                        <a:t>LCD Projector</a:t>
                      </a:r>
                      <a:endParaRPr kumimoji="0" lang="en-MY" altLang="en-US" sz="1400" b="0" i="0" u="none" strike="noStrike" cap="none" normalizeH="0" baseline="0" dirty="0">
                        <a:ln>
                          <a:noFill/>
                        </a:ln>
                        <a:solidFill>
                          <a:schemeClr val="tx1"/>
                        </a:solidFill>
                        <a:effectLst/>
                        <a:latin typeface="Arial" charset="0"/>
                        <a:ea typeface="Arial"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24</a:t>
                      </a:r>
                      <a:endParaRPr kumimoji="0" lang="en-US" altLang="en-US" sz="1200" b="0"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200" b="0" i="0" u="none" strike="noStrike" kern="1200" cap="none" normalizeH="0" baseline="0" dirty="0" smtClean="0">
                          <a:ln>
                            <a:noFill/>
                          </a:ln>
                          <a:solidFill>
                            <a:schemeClr val="tx1"/>
                          </a:solidFill>
                          <a:effectLst/>
                          <a:latin typeface="Arial" charset="0"/>
                          <a:ea typeface="Calibri" charset="0"/>
                          <a:cs typeface="Arial" charset="0"/>
                        </a:rPr>
                        <a:t>6</a:t>
                      </a:r>
                      <a:endParaRPr kumimoji="0" lang="en-US" altLang="en-US" sz="1200" b="0" i="0" u="none" strike="noStrike" kern="1200"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Arial" charset="0"/>
                          <a:ea typeface="Calibri" charset="0"/>
                          <a:cs typeface="Arial" charset="0"/>
                        </a:rPr>
                        <a:t>30</a:t>
                      </a:r>
                      <a:endParaRPr kumimoji="0" lang="en-US" altLang="en-US" sz="1400" b="1"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extLst>
                  <a:ext uri="{0D108BD9-81ED-4DB2-BD59-A6C34878D82A}">
                    <a16:rowId xmlns:a16="http://schemas.microsoft.com/office/drawing/2014/main" xmlns="" val="1943487144"/>
                  </a:ext>
                </a:extLst>
              </a:tr>
              <a:tr h="521106">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0" i="0" u="none" strike="noStrike" cap="none" normalizeH="0" baseline="0" smtClean="0">
                          <a:ln>
                            <a:noFill/>
                          </a:ln>
                          <a:solidFill>
                            <a:srgbClr val="000000"/>
                          </a:solidFill>
                          <a:effectLst/>
                          <a:latin typeface="Arial" charset="0"/>
                          <a:ea typeface="Arial" charset="0"/>
                          <a:cs typeface="Arial" charset="0"/>
                        </a:rPr>
                        <a:t>6</a:t>
                      </a:r>
                      <a:endParaRPr kumimoji="0" lang="en-MY" altLang="en-US" sz="1200" b="0" i="0" u="none" strike="noStrike" cap="none" normalizeH="0" baseline="0" dirty="0">
                        <a:ln>
                          <a:noFill/>
                        </a:ln>
                        <a:solidFill>
                          <a:srgbClr val="000000"/>
                        </a:solidFill>
                        <a:effectLst/>
                        <a:latin typeface="Arial" charset="0"/>
                        <a:ea typeface="Arial"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MY" altLang="en-US" sz="1400" b="0" i="0" u="none" strike="noStrike" cap="none" normalizeH="0" baseline="0" smtClean="0">
                          <a:ln>
                            <a:noFill/>
                          </a:ln>
                          <a:solidFill>
                            <a:schemeClr val="tx1"/>
                          </a:solidFill>
                          <a:effectLst/>
                          <a:latin typeface="Arial" charset="0"/>
                          <a:ea typeface="Arial" charset="0"/>
                          <a:cs typeface="Arial" charset="0"/>
                        </a:rPr>
                        <a:t>Mobile Projector</a:t>
                      </a:r>
                      <a:endParaRPr kumimoji="0" lang="en-MY" altLang="en-US" sz="1400" b="0" i="0" u="none" strike="noStrike" cap="none" normalizeH="0" baseline="0" dirty="0">
                        <a:ln>
                          <a:noFill/>
                        </a:ln>
                        <a:solidFill>
                          <a:schemeClr val="tx1"/>
                        </a:solidFill>
                        <a:effectLst/>
                        <a:latin typeface="Arial" charset="0"/>
                        <a:ea typeface="Arial"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chemeClr val="tx1"/>
                          </a:solidFill>
                          <a:effectLst/>
                          <a:latin typeface="Arial" charset="0"/>
                          <a:ea typeface="Calibri" charset="0"/>
                          <a:cs typeface="Arial" charset="0"/>
                        </a:rPr>
                        <a:t>0</a:t>
                      </a:r>
                      <a:endParaRPr kumimoji="0" lang="en-US" altLang="en-US" sz="1200" b="0"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200" b="0" i="0" u="none" strike="noStrike" kern="1200" cap="none" normalizeH="0" baseline="0" smtClean="0">
                          <a:ln>
                            <a:noFill/>
                          </a:ln>
                          <a:solidFill>
                            <a:schemeClr val="tx1"/>
                          </a:solidFill>
                          <a:effectLst/>
                          <a:latin typeface="Arial" charset="0"/>
                          <a:ea typeface="Calibri" charset="0"/>
                          <a:cs typeface="Arial" charset="0"/>
                        </a:rPr>
                        <a:t>4</a:t>
                      </a:r>
                      <a:endParaRPr kumimoji="0" lang="en-US" altLang="en-US" sz="1200" b="0" i="0" u="none" strike="noStrike" kern="1200"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Arial" charset="0"/>
                          <a:ea typeface="Calibri" charset="0"/>
                          <a:cs typeface="Arial" charset="0"/>
                        </a:rPr>
                        <a:t>4</a:t>
                      </a:r>
                      <a:endParaRPr kumimoji="0" lang="en-US" altLang="en-US" sz="1400" b="1"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extLst>
                  <a:ext uri="{0D108BD9-81ED-4DB2-BD59-A6C34878D82A}">
                    <a16:rowId xmlns:a16="http://schemas.microsoft.com/office/drawing/2014/main" xmlns="" val="3611582587"/>
                  </a:ext>
                </a:extLst>
              </a:tr>
              <a:tr h="723526">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MY" altLang="en-US" sz="1200" b="0" i="0" u="none" strike="noStrike" cap="none" normalizeH="0" baseline="0" smtClean="0">
                          <a:ln>
                            <a:noFill/>
                          </a:ln>
                          <a:solidFill>
                            <a:srgbClr val="000000"/>
                          </a:solidFill>
                          <a:effectLst/>
                          <a:latin typeface="Arial" charset="0"/>
                          <a:ea typeface="Arial" charset="0"/>
                          <a:cs typeface="Arial" charset="0"/>
                        </a:rPr>
                        <a:t>7</a:t>
                      </a:r>
                      <a:endParaRPr kumimoji="0" lang="en-MY" altLang="en-US" sz="1200" b="0" i="0" u="none" strike="noStrike" cap="none" normalizeH="0" baseline="0" dirty="0">
                        <a:ln>
                          <a:noFill/>
                        </a:ln>
                        <a:solidFill>
                          <a:srgbClr val="000000"/>
                        </a:solidFill>
                        <a:effectLst/>
                        <a:latin typeface="Arial" charset="0"/>
                        <a:ea typeface="Arial"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MY" altLang="en-US" sz="1400" b="0" i="0" u="none" strike="noStrike" cap="none" normalizeH="0" baseline="0" smtClean="0">
                          <a:ln>
                            <a:noFill/>
                          </a:ln>
                          <a:solidFill>
                            <a:schemeClr val="tx1"/>
                          </a:solidFill>
                          <a:effectLst/>
                          <a:latin typeface="Arial" charset="0"/>
                          <a:ea typeface="Arial" charset="0"/>
                          <a:cs typeface="Arial" charset="0"/>
                        </a:rPr>
                        <a:t>Barcode Printer</a:t>
                      </a:r>
                      <a:endParaRPr kumimoji="0" lang="en-MY" altLang="en-US" sz="1400" b="0" i="0" u="none" strike="noStrike" cap="none" normalizeH="0" baseline="0" dirty="0">
                        <a:ln>
                          <a:noFill/>
                        </a:ln>
                        <a:solidFill>
                          <a:schemeClr val="tx1"/>
                        </a:solidFill>
                        <a:effectLst/>
                        <a:latin typeface="Arial" charset="0"/>
                        <a:ea typeface="Arial"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charset="0"/>
                          <a:ea typeface="Calibri" charset="0"/>
                          <a:cs typeface="Arial" charset="0"/>
                        </a:rPr>
                        <a:t>2</a:t>
                      </a:r>
                      <a:endParaRPr kumimoji="0" lang="en-US" altLang="en-US" sz="1200" b="0"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200" b="0" i="0" u="none" strike="noStrike" kern="1200" cap="none" normalizeH="0" baseline="0" dirty="0" smtClean="0">
                          <a:ln>
                            <a:noFill/>
                          </a:ln>
                          <a:solidFill>
                            <a:schemeClr val="tx1"/>
                          </a:solidFill>
                          <a:effectLst/>
                          <a:latin typeface="Arial" charset="0"/>
                          <a:ea typeface="Calibri" charset="0"/>
                          <a:cs typeface="Arial" charset="0"/>
                        </a:rPr>
                        <a:t>0</a:t>
                      </a:r>
                      <a:endParaRPr kumimoji="0" lang="en-US" altLang="en-US" sz="1200" b="0" i="0" u="none" strike="noStrike" kern="1200"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chemeClr val="tx1"/>
                          </a:solidFill>
                          <a:effectLst/>
                          <a:latin typeface="Arial" charset="0"/>
                          <a:ea typeface="Calibri" charset="0"/>
                          <a:cs typeface="Arial" charset="0"/>
                        </a:rPr>
                        <a:t>2</a:t>
                      </a:r>
                      <a:endParaRPr kumimoji="0" lang="en-US" altLang="en-US" sz="1400" b="1" i="0" u="none" strike="noStrike" cap="none" normalizeH="0" baseline="0" dirty="0">
                        <a:ln>
                          <a:noFill/>
                        </a:ln>
                        <a:solidFill>
                          <a:schemeClr val="tx1"/>
                        </a:solidFill>
                        <a:effectLst/>
                        <a:latin typeface="Arial" charset="0"/>
                        <a:ea typeface="Calibri" charset="0"/>
                        <a:cs typeface="Arial" charset="0"/>
                      </a:endParaRPr>
                    </a:p>
                  </a:txBody>
                  <a:tcPr marL="5558" marR="5558" marT="5558"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3F3"/>
                    </a:solidFill>
                  </a:tcPr>
                </a:tc>
                <a:extLst>
                  <a:ext uri="{0D108BD9-81ED-4DB2-BD59-A6C34878D82A}">
                    <a16:rowId xmlns:a16="http://schemas.microsoft.com/office/drawing/2014/main" xmlns="" val="1762247701"/>
                  </a:ext>
                </a:extLst>
              </a:tr>
            </a:tbl>
          </a:graphicData>
        </a:graphic>
      </p:graphicFrame>
      <p:sp>
        <p:nvSpPr>
          <p:cNvPr id="6" name="Rectangle 5"/>
          <p:cNvSpPr/>
          <p:nvPr/>
        </p:nvSpPr>
        <p:spPr>
          <a:xfrm rot="1448987">
            <a:off x="4101051" y="2417323"/>
            <a:ext cx="9173880" cy="923330"/>
          </a:xfrm>
          <a:prstGeom prst="rect">
            <a:avLst/>
          </a:prstGeom>
          <a:noFill/>
        </p:spPr>
        <p:txBody>
          <a:bodyPr wrap="square" lIns="91440" tIns="45720" rIns="91440" bIns="45720">
            <a:spAutoFit/>
          </a:bodyPr>
          <a:lstStyle/>
          <a:p>
            <a:pPr algn="ctr"/>
            <a:r>
              <a:rPr lang="en-US" sz="5400" b="1" err="1" smtClean="0">
                <a:ln w="12700">
                  <a:solidFill>
                    <a:schemeClr val="accent1"/>
                  </a:solidFill>
                  <a:prstDash val="solid"/>
                </a:ln>
                <a:solidFill>
                  <a:srgbClr val="FF0000"/>
                </a:solidFill>
                <a:effectLst>
                  <a:outerShdw dist="38100" dir="2640000" algn="bl" rotWithShape="0">
                    <a:schemeClr val="accent1"/>
                  </a:outerShdw>
                </a:effectLst>
              </a:rPr>
              <a:t>Contoh</a:t>
            </a:r>
            <a:r>
              <a:rPr lang="en-US" sz="5400" b="1" smtClean="0">
                <a:ln w="12700">
                  <a:solidFill>
                    <a:schemeClr val="accent1"/>
                  </a:solidFill>
                  <a:prstDash val="solid"/>
                </a:ln>
                <a:solidFill>
                  <a:srgbClr val="FF0000"/>
                </a:solidFill>
                <a:effectLst>
                  <a:outerShdw dist="38100" dir="2640000" algn="bl" rotWithShape="0">
                    <a:schemeClr val="accent1"/>
                  </a:outerShdw>
                </a:effectLst>
              </a:rPr>
              <a:t> Ringkasan Perolehan</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8" name="Slide Number Placeholder 1"/>
          <p:cNvSpPr>
            <a:spLocks noGrp="1"/>
          </p:cNvSpPr>
          <p:nvPr>
            <p:ph type="sldNum" sz="quarter" idx="12"/>
          </p:nvPr>
        </p:nvSpPr>
        <p:spPr>
          <a:xfrm>
            <a:off x="8610600" y="6356350"/>
            <a:ext cx="2743200" cy="365125"/>
          </a:xfrm>
        </p:spPr>
        <p:txBody>
          <a:bodyPr/>
          <a:lstStyle/>
          <a:p>
            <a:pPr>
              <a:defRPr/>
            </a:pPr>
            <a:r>
              <a:rPr lang="ms-MY" dirty="0" smtClean="0"/>
              <a:t>67</a:t>
            </a:r>
            <a:endParaRPr lang="ms-MY" dirty="0"/>
          </a:p>
        </p:txBody>
      </p:sp>
    </p:spTree>
    <p:extLst>
      <p:ext uri="{BB962C8B-B14F-4D97-AF65-F5344CB8AC3E}">
        <p14:creationId xmlns:p14="http://schemas.microsoft.com/office/powerpoint/2010/main" val="33115356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2"/>
          <p:cNvSpPr txBox="1">
            <a:spLocks/>
          </p:cNvSpPr>
          <p:nvPr/>
        </p:nvSpPr>
        <p:spPr>
          <a:xfrm>
            <a:off x="614386" y="128132"/>
            <a:ext cx="9960561" cy="598795"/>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just">
              <a:buClr>
                <a:srgbClr val="4F81BD"/>
              </a:buClr>
              <a:buSzPct val="73000"/>
              <a:buFont typeface="Wingdings" panose="05000000000000000000" pitchFamily="2" charset="2"/>
              <a:buChar char="Ø"/>
            </a:pPr>
            <a:r>
              <a:rPr lang="en-US" sz="2000" dirty="0" err="1">
                <a:solidFill>
                  <a:schemeClr val="tx1"/>
                </a:solidFill>
                <a:latin typeface="Arial" panose="020B0604020202020204" pitchFamily="34" charset="0"/>
                <a:cs typeface="Arial" panose="020B0604020202020204" pitchFamily="34" charset="0"/>
              </a:rPr>
              <a:t>Cadangan</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perolehan</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dan</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agihan</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peralatan</a:t>
            </a:r>
            <a:r>
              <a:rPr lang="en-US" sz="2000" dirty="0">
                <a:solidFill>
                  <a:schemeClr val="tx1"/>
                </a:solidFill>
                <a:latin typeface="Arial" panose="020B0604020202020204" pitchFamily="34" charset="0"/>
                <a:cs typeface="Arial" panose="020B0604020202020204" pitchFamily="34" charset="0"/>
              </a:rPr>
              <a:t> ICT </a:t>
            </a:r>
            <a:r>
              <a:rPr lang="en-US" sz="2000" b="1" dirty="0" err="1" smtClean="0">
                <a:solidFill>
                  <a:schemeClr val="tx1"/>
                </a:solidFill>
                <a:latin typeface="Arial" panose="020B0604020202020204" pitchFamily="34" charset="0"/>
                <a:cs typeface="Arial" panose="020B0604020202020204" pitchFamily="34" charset="0"/>
              </a:rPr>
              <a:t>mengikut</a:t>
            </a:r>
            <a:r>
              <a:rPr lang="en-US" sz="2000" b="1" dirty="0" smtClean="0">
                <a:solidFill>
                  <a:schemeClr val="tx1"/>
                </a:solidFill>
                <a:latin typeface="Arial" panose="020B0604020202020204" pitchFamily="34" charset="0"/>
                <a:cs typeface="Arial" panose="020B0604020202020204" pitchFamily="34" charset="0"/>
              </a:rPr>
              <a:t> </a:t>
            </a:r>
            <a:r>
              <a:rPr lang="en-US" sz="2000" b="1" dirty="0" err="1" smtClean="0">
                <a:solidFill>
                  <a:schemeClr val="tx1"/>
                </a:solidFill>
                <a:latin typeface="Arial" panose="020B0604020202020204" pitchFamily="34" charset="0"/>
                <a:cs typeface="Arial" panose="020B0604020202020204" pitchFamily="34" charset="0"/>
              </a:rPr>
              <a:t>Institusi</a:t>
            </a:r>
            <a:r>
              <a:rPr lang="en-US" sz="2000" b="1" dirty="0" smtClean="0">
                <a:solidFill>
                  <a:schemeClr val="tx1"/>
                </a:solidFill>
                <a:latin typeface="Arial" panose="020B0604020202020204" pitchFamily="34" charset="0"/>
                <a:cs typeface="Arial" panose="020B0604020202020204" pitchFamily="34" charset="0"/>
              </a:rPr>
              <a:t> </a:t>
            </a:r>
            <a:r>
              <a:rPr lang="en-US" sz="2000" dirty="0" smtClean="0">
                <a:solidFill>
                  <a:prstClr val="black"/>
                </a:solidFill>
                <a:latin typeface="Arial" panose="020B0604020202020204" pitchFamily="34" charset="0"/>
                <a:cs typeface="Arial" panose="020B0604020202020204" pitchFamily="34" charset="0"/>
              </a:rPr>
              <a:t>:</a:t>
            </a:r>
            <a:endParaRPr lang="en-US" sz="2000" dirty="0">
              <a:solidFill>
                <a:prstClr val="black"/>
              </a:solidFill>
              <a:latin typeface="Arial" panose="020B0604020202020204" pitchFamily="34" charset="0"/>
              <a:cs typeface="Arial" panose="020B0604020202020204" pitchFamily="34" charset="0"/>
            </a:endParaRPr>
          </a:p>
        </p:txBody>
      </p:sp>
      <p:graphicFrame>
        <p:nvGraphicFramePr>
          <p:cNvPr id="3" name="Table 2"/>
          <p:cNvGraphicFramePr>
            <a:graphicFrameLocks noGrp="1"/>
          </p:cNvGraphicFramePr>
          <p:nvPr>
            <p:extLst/>
          </p:nvPr>
        </p:nvGraphicFramePr>
        <p:xfrm>
          <a:off x="-6" y="600074"/>
          <a:ext cx="12192006" cy="6166994"/>
        </p:xfrm>
        <a:graphic>
          <a:graphicData uri="http://schemas.openxmlformats.org/drawingml/2006/table">
            <a:tbl>
              <a:tblPr>
                <a:tableStyleId>{5C22544A-7EE6-4342-B048-85BDC9FD1C3A}</a:tableStyleId>
              </a:tblPr>
              <a:tblGrid>
                <a:gridCol w="342900">
                  <a:extLst>
                    <a:ext uri="{9D8B030D-6E8A-4147-A177-3AD203B41FA5}">
                      <a16:colId xmlns:a16="http://schemas.microsoft.com/office/drawing/2014/main" xmlns="" val="305147922"/>
                    </a:ext>
                  </a:extLst>
                </a:gridCol>
                <a:gridCol w="1048804">
                  <a:extLst>
                    <a:ext uri="{9D8B030D-6E8A-4147-A177-3AD203B41FA5}">
                      <a16:colId xmlns:a16="http://schemas.microsoft.com/office/drawing/2014/main" xmlns="" val="3297508433"/>
                    </a:ext>
                  </a:extLst>
                </a:gridCol>
                <a:gridCol w="390199">
                  <a:extLst>
                    <a:ext uri="{9D8B030D-6E8A-4147-A177-3AD203B41FA5}">
                      <a16:colId xmlns:a16="http://schemas.microsoft.com/office/drawing/2014/main" xmlns="" val="868022588"/>
                    </a:ext>
                  </a:extLst>
                </a:gridCol>
                <a:gridCol w="461235">
                  <a:extLst>
                    <a:ext uri="{9D8B030D-6E8A-4147-A177-3AD203B41FA5}">
                      <a16:colId xmlns:a16="http://schemas.microsoft.com/office/drawing/2014/main" xmlns="" val="1980032955"/>
                    </a:ext>
                  </a:extLst>
                </a:gridCol>
                <a:gridCol w="397199">
                  <a:extLst>
                    <a:ext uri="{9D8B030D-6E8A-4147-A177-3AD203B41FA5}">
                      <a16:colId xmlns:a16="http://schemas.microsoft.com/office/drawing/2014/main" xmlns="" val="1666284313"/>
                    </a:ext>
                  </a:extLst>
                </a:gridCol>
                <a:gridCol w="566374">
                  <a:extLst>
                    <a:ext uri="{9D8B030D-6E8A-4147-A177-3AD203B41FA5}">
                      <a16:colId xmlns:a16="http://schemas.microsoft.com/office/drawing/2014/main" xmlns="" val="715004977"/>
                    </a:ext>
                  </a:extLst>
                </a:gridCol>
                <a:gridCol w="475997">
                  <a:extLst>
                    <a:ext uri="{9D8B030D-6E8A-4147-A177-3AD203B41FA5}">
                      <a16:colId xmlns:a16="http://schemas.microsoft.com/office/drawing/2014/main" xmlns="" val="20006"/>
                    </a:ext>
                  </a:extLst>
                </a:gridCol>
                <a:gridCol w="475997">
                  <a:extLst>
                    <a:ext uri="{9D8B030D-6E8A-4147-A177-3AD203B41FA5}">
                      <a16:colId xmlns:a16="http://schemas.microsoft.com/office/drawing/2014/main" xmlns="" val="20007"/>
                    </a:ext>
                  </a:extLst>
                </a:gridCol>
                <a:gridCol w="431908">
                  <a:extLst>
                    <a:ext uri="{9D8B030D-6E8A-4147-A177-3AD203B41FA5}">
                      <a16:colId xmlns:a16="http://schemas.microsoft.com/office/drawing/2014/main" xmlns="" val="20008"/>
                    </a:ext>
                  </a:extLst>
                </a:gridCol>
                <a:gridCol w="493319">
                  <a:extLst>
                    <a:ext uri="{9D8B030D-6E8A-4147-A177-3AD203B41FA5}">
                      <a16:colId xmlns:a16="http://schemas.microsoft.com/office/drawing/2014/main" xmlns="" val="4101544369"/>
                    </a:ext>
                  </a:extLst>
                </a:gridCol>
                <a:gridCol w="703179">
                  <a:extLst>
                    <a:ext uri="{9D8B030D-6E8A-4147-A177-3AD203B41FA5}">
                      <a16:colId xmlns:a16="http://schemas.microsoft.com/office/drawing/2014/main" xmlns="" val="3892777121"/>
                    </a:ext>
                  </a:extLst>
                </a:gridCol>
                <a:gridCol w="626311">
                  <a:extLst>
                    <a:ext uri="{9D8B030D-6E8A-4147-A177-3AD203B41FA5}">
                      <a16:colId xmlns:a16="http://schemas.microsoft.com/office/drawing/2014/main" xmlns="" val="1992151952"/>
                    </a:ext>
                  </a:extLst>
                </a:gridCol>
                <a:gridCol w="801677">
                  <a:extLst>
                    <a:ext uri="{9D8B030D-6E8A-4147-A177-3AD203B41FA5}">
                      <a16:colId xmlns:a16="http://schemas.microsoft.com/office/drawing/2014/main" xmlns="" val="1239606893"/>
                    </a:ext>
                  </a:extLst>
                </a:gridCol>
                <a:gridCol w="546498">
                  <a:extLst>
                    <a:ext uri="{9D8B030D-6E8A-4147-A177-3AD203B41FA5}">
                      <a16:colId xmlns:a16="http://schemas.microsoft.com/office/drawing/2014/main" xmlns="" val="20013"/>
                    </a:ext>
                  </a:extLst>
                </a:gridCol>
                <a:gridCol w="655317">
                  <a:extLst>
                    <a:ext uri="{9D8B030D-6E8A-4147-A177-3AD203B41FA5}">
                      <a16:colId xmlns:a16="http://schemas.microsoft.com/office/drawing/2014/main" xmlns="" val="20014"/>
                    </a:ext>
                  </a:extLst>
                </a:gridCol>
                <a:gridCol w="498503">
                  <a:extLst>
                    <a:ext uri="{9D8B030D-6E8A-4147-A177-3AD203B41FA5}">
                      <a16:colId xmlns:a16="http://schemas.microsoft.com/office/drawing/2014/main" xmlns="" val="20015"/>
                    </a:ext>
                  </a:extLst>
                </a:gridCol>
                <a:gridCol w="498503">
                  <a:extLst>
                    <a:ext uri="{9D8B030D-6E8A-4147-A177-3AD203B41FA5}">
                      <a16:colId xmlns:a16="http://schemas.microsoft.com/office/drawing/2014/main" xmlns="" val="20016"/>
                    </a:ext>
                  </a:extLst>
                </a:gridCol>
                <a:gridCol w="604693">
                  <a:extLst>
                    <a:ext uri="{9D8B030D-6E8A-4147-A177-3AD203B41FA5}">
                      <a16:colId xmlns:a16="http://schemas.microsoft.com/office/drawing/2014/main" xmlns="" val="20017"/>
                    </a:ext>
                  </a:extLst>
                </a:gridCol>
                <a:gridCol w="578402">
                  <a:extLst>
                    <a:ext uri="{9D8B030D-6E8A-4147-A177-3AD203B41FA5}">
                      <a16:colId xmlns:a16="http://schemas.microsoft.com/office/drawing/2014/main" xmlns="" val="20018"/>
                    </a:ext>
                  </a:extLst>
                </a:gridCol>
                <a:gridCol w="538966">
                  <a:extLst>
                    <a:ext uri="{9D8B030D-6E8A-4147-A177-3AD203B41FA5}">
                      <a16:colId xmlns:a16="http://schemas.microsoft.com/office/drawing/2014/main" xmlns="" val="20019"/>
                    </a:ext>
                  </a:extLst>
                </a:gridCol>
                <a:gridCol w="1056025">
                  <a:extLst>
                    <a:ext uri="{9D8B030D-6E8A-4147-A177-3AD203B41FA5}">
                      <a16:colId xmlns:a16="http://schemas.microsoft.com/office/drawing/2014/main" xmlns="" val="20020"/>
                    </a:ext>
                  </a:extLst>
                </a:gridCol>
              </a:tblGrid>
              <a:tr h="371476">
                <a:tc rowSpan="3">
                  <a:txBody>
                    <a:bodyPr/>
                    <a:lstStyle/>
                    <a:p>
                      <a:pPr algn="ctr" rtl="0" fontAlgn="ctr"/>
                      <a:r>
                        <a:rPr lang="en-MY" sz="1100" b="1" u="none" strike="noStrike" dirty="0" err="1">
                          <a:solidFill>
                            <a:schemeClr val="tx1"/>
                          </a:solidFill>
                          <a:effectLst/>
                        </a:rPr>
                        <a:t>Bil</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rowSpan="3">
                  <a:txBody>
                    <a:bodyPr/>
                    <a:lstStyle/>
                    <a:p>
                      <a:pPr algn="ctr" rtl="0" fontAlgn="ctr"/>
                      <a:r>
                        <a:rPr lang="en-MY" sz="1100" b="1" u="none" strike="noStrike" dirty="0" err="1" smtClean="0">
                          <a:solidFill>
                            <a:schemeClr val="tx1"/>
                          </a:solidFill>
                          <a:effectLst/>
                        </a:rPr>
                        <a:t>Institusi</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rowSpan="2" gridSpan="3">
                  <a:txBody>
                    <a:bodyPr/>
                    <a:lstStyle/>
                    <a:p>
                      <a:pPr algn="ctr" rtl="0" fontAlgn="ctr"/>
                      <a:r>
                        <a:rPr lang="en-MY" sz="1100" b="1" u="none" strike="noStrike" dirty="0" smtClean="0">
                          <a:solidFill>
                            <a:schemeClr val="tx1"/>
                          </a:solidFill>
                          <a:effectLst/>
                        </a:rPr>
                        <a:t>PERJAWATAN</a:t>
                      </a:r>
                      <a:endParaRPr lang="en-MY" sz="1100" b="1" i="0" u="none" strike="noStrike" dirty="0">
                        <a:solidFill>
                          <a:schemeClr val="tx1"/>
                        </a:solidFill>
                        <a:effectLst/>
                        <a:latin typeface="Arial Narrow" panose="020B0606020202030204" pitchFamily="34" charset="0"/>
                      </a:endParaRPr>
                    </a:p>
                    <a:p>
                      <a:pPr algn="ctr" rtl="0" fontAlgn="ctr"/>
                      <a:r>
                        <a:rPr lang="en-MY" sz="1100" b="1" u="none" strike="noStrike" dirty="0" smtClean="0">
                          <a:solidFill>
                            <a:schemeClr val="tx1"/>
                          </a:solidFill>
                          <a:effectLst/>
                        </a:rPr>
                        <a:t> </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rowSpan="2" hMerge="1">
                  <a:txBody>
                    <a:bodyPr/>
                    <a:lstStyle/>
                    <a:p>
                      <a:endParaRPr lang="en-MY"/>
                    </a:p>
                  </a:txBody>
                  <a:tcPr/>
                </a:tc>
                <a:tc rowSpan="2" hMerge="1">
                  <a:txBody>
                    <a:bodyPr/>
                    <a:lstStyle/>
                    <a:p>
                      <a:endParaRPr lang="en-MY"/>
                    </a:p>
                  </a:txBody>
                  <a:tcPr/>
                </a:tc>
                <a:tc gridSpan="8">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1100" b="1" u="none" strike="noStrike" dirty="0" err="1" smtClean="0">
                          <a:solidFill>
                            <a:schemeClr val="tx1"/>
                          </a:solidFill>
                          <a:effectLst/>
                        </a:rPr>
                        <a:t>Komputer</a:t>
                      </a:r>
                      <a:r>
                        <a:rPr lang="en-MY" sz="1100" b="1" u="none" strike="noStrike" dirty="0" smtClean="0">
                          <a:solidFill>
                            <a:schemeClr val="tx1"/>
                          </a:solidFill>
                          <a:effectLst/>
                        </a:rPr>
                        <a:t> </a:t>
                      </a:r>
                      <a:r>
                        <a:rPr lang="en-MY" sz="1100" b="1" u="none" strike="noStrike" dirty="0" err="1" smtClean="0">
                          <a:solidFill>
                            <a:schemeClr val="tx1"/>
                          </a:solidFill>
                          <a:effectLst/>
                        </a:rPr>
                        <a:t>Peribadi</a:t>
                      </a:r>
                      <a:r>
                        <a:rPr lang="en-MY" sz="1100" b="1" u="none" strike="noStrike" dirty="0" smtClean="0">
                          <a:solidFill>
                            <a:schemeClr val="tx1"/>
                          </a:solidFill>
                          <a:effectLst/>
                        </a:rPr>
                        <a:t> (PC) </a:t>
                      </a:r>
                      <a:endParaRPr lang="en-MY" sz="1100" b="1" i="0" u="none" strike="noStrike" dirty="0" smtClean="0">
                        <a:solidFill>
                          <a:schemeClr val="tx1"/>
                        </a:solidFill>
                        <a:effectLst/>
                        <a:latin typeface="Arial Narrow" panose="020B0606020202030204" pitchFamily="34" charset="0"/>
                      </a:endParaRPr>
                    </a:p>
                  </a:txBody>
                  <a:tcPr marL="9501" marR="9501" marT="9501" marB="0" anchor="ctr">
                    <a:solidFill>
                      <a:schemeClr val="accent1"/>
                    </a:solidFill>
                  </a:tcPr>
                </a:tc>
                <a:tc hMerge="1">
                  <a:txBody>
                    <a:bodyPr/>
                    <a:lstStyle/>
                    <a:p>
                      <a:endParaRPr lang="ms-MY"/>
                    </a:p>
                  </a:txBody>
                  <a:tcPr/>
                </a:tc>
                <a:tc hMerge="1">
                  <a:txBody>
                    <a:bodyPr/>
                    <a:lstStyle/>
                    <a:p>
                      <a:endParaRPr lang="ms-MY"/>
                    </a:p>
                  </a:txBody>
                  <a:tcPr/>
                </a:tc>
                <a:tc hMerge="1">
                  <a:txBody>
                    <a:bodyPr/>
                    <a:lstStyle/>
                    <a:p>
                      <a:endParaRPr lang="ms-MY"/>
                    </a:p>
                  </a:txBody>
                  <a:tcPr/>
                </a:tc>
                <a:tc hMerge="1">
                  <a:txBody>
                    <a:bodyPr/>
                    <a:lstStyle/>
                    <a:p>
                      <a:pPr algn="ctr" rtl="0" fontAlgn="ctr"/>
                      <a:endParaRPr lang="en-MY" sz="1100" b="1" u="none" strike="noStrike" kern="1200">
                        <a:solidFill>
                          <a:schemeClr val="dk1"/>
                        </a:solidFill>
                        <a:effectLst/>
                        <a:latin typeface="+mn-lt"/>
                        <a:ea typeface="+mn-ea"/>
                        <a:cs typeface="+mn-cs"/>
                      </a:endParaRPr>
                    </a:p>
                  </a:txBody>
                  <a:tcPr marL="9501" marR="9501" marT="9501" marB="0" anchor="ctr">
                    <a:solidFill>
                      <a:schemeClr val="accent1"/>
                    </a:solidFill>
                  </a:tcPr>
                </a:tc>
                <a:tc hMerge="1">
                  <a:txBody>
                    <a:bodyPr/>
                    <a:lstStyle/>
                    <a:p>
                      <a:endParaRPr lang="en-MY"/>
                    </a:p>
                  </a:txBody>
                  <a:tcPr/>
                </a:tc>
                <a:tc hMerge="1">
                  <a:txBody>
                    <a:bodyPr/>
                    <a:lstStyle/>
                    <a:p>
                      <a:pPr algn="ctr" rtl="0" fontAlgn="ctr"/>
                      <a:endParaRPr lang="en-MY" sz="1100" b="1" i="0" u="none" strike="noStrike">
                        <a:solidFill>
                          <a:srgbClr val="FFFFFF"/>
                        </a:solidFill>
                        <a:effectLst/>
                        <a:latin typeface="Arial Narrow" panose="020B0606020202030204" pitchFamily="34" charset="0"/>
                      </a:endParaRPr>
                    </a:p>
                  </a:txBody>
                  <a:tcPr marL="9501" marR="9501" marT="9501" marB="0" anchor="ctr">
                    <a:solidFill>
                      <a:schemeClr val="accent1"/>
                    </a:solidFill>
                  </a:tcPr>
                </a:tc>
                <a:tc hMerge="1">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en-MY" sz="1200" b="1" i="0" u="none" strike="noStrike" smtClean="0">
                        <a:solidFill>
                          <a:schemeClr val="tx1"/>
                        </a:solidFill>
                        <a:effectLst/>
                        <a:latin typeface="Arial Narrow" panose="020B0606020202030204" pitchFamily="34" charset="0"/>
                      </a:endParaRPr>
                    </a:p>
                  </a:txBody>
                  <a:tcPr marL="9501" marR="9501" marT="9501" marB="0" anchor="ctr">
                    <a:solidFill>
                      <a:schemeClr val="accent1"/>
                    </a:solidFill>
                  </a:tcPr>
                </a:tc>
                <a:tc gridSpan="8">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1200" b="1" i="0" u="none" strike="noStrike" dirty="0" err="1" smtClean="0">
                          <a:solidFill>
                            <a:schemeClr val="tx1"/>
                          </a:solidFill>
                          <a:effectLst/>
                          <a:latin typeface="Arial Narrow" panose="020B0606020202030204" pitchFamily="34" charset="0"/>
                        </a:rPr>
                        <a:t>Komputer</a:t>
                      </a:r>
                      <a:r>
                        <a:rPr lang="en-MY" sz="1200" b="1" i="0" u="none" strike="noStrike" dirty="0" smtClean="0">
                          <a:solidFill>
                            <a:schemeClr val="tx1"/>
                          </a:solidFill>
                          <a:effectLst/>
                          <a:latin typeface="Arial Narrow" panose="020B0606020202030204" pitchFamily="34" charset="0"/>
                        </a:rPr>
                        <a:t> </a:t>
                      </a:r>
                      <a:r>
                        <a:rPr lang="en-MY" sz="1200" b="1" i="0" u="none" strike="noStrike" dirty="0" err="1" smtClean="0">
                          <a:solidFill>
                            <a:schemeClr val="tx1"/>
                          </a:solidFill>
                          <a:effectLst/>
                          <a:latin typeface="Arial Narrow" panose="020B0606020202030204" pitchFamily="34" charset="0"/>
                        </a:rPr>
                        <a:t>Riba</a:t>
                      </a:r>
                      <a:r>
                        <a:rPr lang="en-MY" sz="1200" b="1" i="0" u="none" strike="noStrike" dirty="0" smtClean="0">
                          <a:solidFill>
                            <a:schemeClr val="tx1"/>
                          </a:solidFill>
                          <a:effectLst/>
                          <a:latin typeface="Arial Narrow" panose="020B0606020202030204" pitchFamily="34" charset="0"/>
                        </a:rPr>
                        <a:t> </a:t>
                      </a:r>
                    </a:p>
                  </a:txBody>
                  <a:tcPr marL="9501" marR="9501" marT="9501" marB="0" anchor="ctr">
                    <a:solidFill>
                      <a:schemeClr val="accent1"/>
                    </a:solidFill>
                  </a:tcPr>
                </a:tc>
                <a:tc hMerge="1">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en-MY" sz="1200" b="1" i="0" u="none" strike="noStrike" dirty="0" smtClean="0">
                        <a:solidFill>
                          <a:schemeClr val="tx1"/>
                        </a:solidFill>
                        <a:effectLst/>
                        <a:latin typeface="Arial Narrow" panose="020B0606020202030204" pitchFamily="34" charset="0"/>
                      </a:endParaRPr>
                    </a:p>
                  </a:txBody>
                  <a:tcPr marL="9501" marR="9501" marT="9501" marB="0" anchor="ctr">
                    <a:solidFill>
                      <a:schemeClr val="accent1"/>
                    </a:solidFill>
                  </a:tcPr>
                </a:tc>
                <a:tc hMerge="1">
                  <a:txBody>
                    <a:bodyPr/>
                    <a:lstStyle/>
                    <a:p>
                      <a:endParaRPr lang="ms-MY"/>
                    </a:p>
                  </a:txBody>
                  <a:tcPr/>
                </a:tc>
                <a:tc hMerge="1">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en-MY" sz="1200" b="1" i="0" u="none" strike="noStrike" dirty="0" smtClean="0">
                        <a:solidFill>
                          <a:schemeClr val="tx1"/>
                        </a:solidFill>
                        <a:effectLst/>
                        <a:latin typeface="Arial Narrow" panose="020B0606020202030204" pitchFamily="34" charset="0"/>
                      </a:endParaRPr>
                    </a:p>
                  </a:txBody>
                  <a:tcPr marL="9501" marR="9501" marT="9501" marB="0" anchor="ctr">
                    <a:solidFill>
                      <a:schemeClr val="accent1"/>
                    </a:solidFill>
                  </a:tcPr>
                </a:tc>
                <a:tc hMerge="1">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en-MY" sz="1200" b="1" i="0" u="none" strike="noStrike" dirty="0" smtClean="0">
                        <a:solidFill>
                          <a:schemeClr val="tx1"/>
                        </a:solidFill>
                        <a:effectLst/>
                        <a:latin typeface="Arial Narrow" panose="020B0606020202030204" pitchFamily="34" charset="0"/>
                      </a:endParaRPr>
                    </a:p>
                  </a:txBody>
                  <a:tcPr marL="9501" marR="9501" marT="9501" marB="0" anchor="ctr">
                    <a:solidFill>
                      <a:schemeClr val="accent1"/>
                    </a:solidFill>
                  </a:tcPr>
                </a:tc>
                <a:tc hMerge="1">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en-MY" sz="1200" b="1" i="0" u="none" strike="noStrike" dirty="0" smtClean="0">
                        <a:solidFill>
                          <a:schemeClr val="tx1"/>
                        </a:solidFill>
                        <a:effectLst/>
                        <a:latin typeface="Arial Narrow" panose="020B0606020202030204" pitchFamily="34" charset="0"/>
                      </a:endParaRPr>
                    </a:p>
                  </a:txBody>
                  <a:tcPr marL="9501" marR="9501" marT="9501" marB="0" anchor="ctr">
                    <a:solidFill>
                      <a:schemeClr val="accent1"/>
                    </a:solidFill>
                  </a:tcPr>
                </a:tc>
                <a:tc hMerge="1">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en-MY" sz="1200" b="1" i="0" u="none" strike="noStrike" dirty="0" smtClean="0">
                        <a:solidFill>
                          <a:schemeClr val="tx1"/>
                        </a:solidFill>
                        <a:effectLst/>
                        <a:latin typeface="Arial Narrow" panose="020B0606020202030204" pitchFamily="34" charset="0"/>
                      </a:endParaRPr>
                    </a:p>
                  </a:txBody>
                  <a:tcPr marL="9501" marR="9501" marT="9501" marB="0" anchor="ctr">
                    <a:solidFill>
                      <a:schemeClr val="accent1"/>
                    </a:solidFill>
                  </a:tcPr>
                </a:tc>
                <a:tc hMerge="1">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en-MY" sz="1200" b="1" i="0" u="none" strike="noStrike" dirty="0" smtClean="0">
                        <a:solidFill>
                          <a:schemeClr val="tx1"/>
                        </a:solidFill>
                        <a:effectLst/>
                        <a:latin typeface="Arial Narrow" panose="020B0606020202030204" pitchFamily="34" charset="0"/>
                      </a:endParaRPr>
                    </a:p>
                  </a:txBody>
                  <a:tcPr marL="9501" marR="9501" marT="9501" marB="0" anchor="ctr">
                    <a:solidFill>
                      <a:schemeClr val="accent1"/>
                    </a:solidFill>
                  </a:tcPr>
                </a:tc>
                <a:extLst>
                  <a:ext uri="{0D108BD9-81ED-4DB2-BD59-A6C34878D82A}">
                    <a16:rowId xmlns:a16="http://schemas.microsoft.com/office/drawing/2014/main" xmlns="" val="1791429430"/>
                  </a:ext>
                </a:extLst>
              </a:tr>
              <a:tr h="514350">
                <a:tc vMerge="1">
                  <a:txBody>
                    <a:bodyPr/>
                    <a:lstStyle/>
                    <a:p>
                      <a:endParaRPr lang="ms-MY"/>
                    </a:p>
                  </a:txBody>
                  <a:tcPr/>
                </a:tc>
                <a:tc vMerge="1">
                  <a:txBody>
                    <a:bodyPr/>
                    <a:lstStyle/>
                    <a:p>
                      <a:endParaRPr lang="ms-MY"/>
                    </a:p>
                  </a:txBody>
                  <a:tcPr/>
                </a:tc>
                <a:tc gridSpan="3" vMerge="1">
                  <a:txBody>
                    <a:bodyPr/>
                    <a:lstStyle/>
                    <a:p>
                      <a:endParaRPr lang="ms-MY"/>
                    </a:p>
                  </a:txBody>
                  <a:tcPr/>
                </a:tc>
                <a:tc hMerge="1" vMerge="1">
                  <a:txBody>
                    <a:bodyPr/>
                    <a:lstStyle/>
                    <a:p>
                      <a:endParaRPr lang="ms-MY"/>
                    </a:p>
                  </a:txBody>
                  <a:tcPr/>
                </a:tc>
                <a:tc hMerge="1" vMerge="1">
                  <a:txBody>
                    <a:bodyPr/>
                    <a:lstStyle/>
                    <a:p>
                      <a:endParaRPr lang="ms-MY"/>
                    </a:p>
                  </a:txBody>
                  <a:tcPr/>
                </a:tc>
                <a:tc gridSpan="3">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1100" b="1" u="none" strike="noStrike" kern="1200" dirty="0" smtClean="0">
                          <a:solidFill>
                            <a:schemeClr val="tx1"/>
                          </a:solidFill>
                          <a:effectLst/>
                          <a:latin typeface="+mn-lt"/>
                          <a:ea typeface="+mn-ea"/>
                          <a:cs typeface="+mn-cs"/>
                        </a:rPr>
                        <a:t>AGIHAN SEDIA</a:t>
                      </a:r>
                      <a:r>
                        <a:rPr lang="en-MY" sz="1100" b="1" u="none" strike="noStrike" kern="1200" baseline="0" dirty="0" smtClean="0">
                          <a:solidFill>
                            <a:schemeClr val="tx1"/>
                          </a:solidFill>
                          <a:effectLst/>
                          <a:latin typeface="+mn-lt"/>
                          <a:ea typeface="+mn-ea"/>
                          <a:cs typeface="+mn-cs"/>
                        </a:rPr>
                        <a:t> ADA</a:t>
                      </a:r>
                      <a:endParaRPr lang="en-MY" sz="1100" b="1" u="none" strike="noStrike" kern="1200" dirty="0" smtClean="0">
                        <a:solidFill>
                          <a:schemeClr val="tx1"/>
                        </a:solidFill>
                        <a:effectLst/>
                        <a:latin typeface="+mn-lt"/>
                        <a:ea typeface="+mn-ea"/>
                        <a:cs typeface="+mn-cs"/>
                      </a:endParaRPr>
                    </a:p>
                    <a:p>
                      <a:pPr algn="ctr" rtl="0" fontAlgn="ct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hMerge="1">
                  <a:txBody>
                    <a:bodyPr/>
                    <a:lstStyle/>
                    <a:p>
                      <a:endParaRPr lang="ms-MY"/>
                    </a:p>
                  </a:txBody>
                  <a:tcPr/>
                </a:tc>
                <a:tc hMerge="1">
                  <a:txBody>
                    <a:bodyPr/>
                    <a:lstStyle/>
                    <a:p>
                      <a:pPr algn="ctr" rtl="0" fontAlgn="ct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gridSpan="4">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1100" b="1" u="none" strike="noStrike" kern="1200" dirty="0" smtClean="0">
                          <a:solidFill>
                            <a:schemeClr val="tx1"/>
                          </a:solidFill>
                          <a:effectLst/>
                          <a:latin typeface="+mn-lt"/>
                          <a:ea typeface="+mn-ea"/>
                          <a:cs typeface="+mn-cs"/>
                        </a:rPr>
                        <a:t>CADANGAN</a:t>
                      </a:r>
                      <a:r>
                        <a:rPr lang="en-MY" sz="1100" b="1" u="none" strike="noStrike" kern="1200" baseline="0" dirty="0" smtClean="0">
                          <a:solidFill>
                            <a:schemeClr val="tx1"/>
                          </a:solidFill>
                          <a:effectLst/>
                          <a:latin typeface="+mn-lt"/>
                          <a:ea typeface="+mn-ea"/>
                          <a:cs typeface="+mn-cs"/>
                        </a:rPr>
                        <a:t> </a:t>
                      </a:r>
                      <a:r>
                        <a:rPr lang="en-MY" sz="1100" b="1" u="none" strike="noStrike" kern="1200" dirty="0" smtClean="0">
                          <a:solidFill>
                            <a:schemeClr val="tx1"/>
                          </a:solidFill>
                          <a:effectLst/>
                          <a:latin typeface="+mn-lt"/>
                          <a:ea typeface="+mn-ea"/>
                          <a:cs typeface="+mn-cs"/>
                        </a:rPr>
                        <a:t>AGIHAN 2019</a:t>
                      </a:r>
                    </a:p>
                    <a:p>
                      <a:pPr algn="ctr" rtl="0" fontAlgn="ct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hMerge="1">
                  <a:txBody>
                    <a:bodyPr/>
                    <a:lstStyle/>
                    <a:p>
                      <a:endParaRPr lang="ms-MY"/>
                    </a:p>
                  </a:txBody>
                  <a:tcPr/>
                </a:tc>
                <a:tc hMerge="1">
                  <a:txBody>
                    <a:bodyPr/>
                    <a:lstStyle/>
                    <a:p>
                      <a:endParaRPr lang="ms-MY"/>
                    </a:p>
                  </a:txBody>
                  <a:tcPr/>
                </a:tc>
                <a:tc hMerge="1">
                  <a:txBody>
                    <a:bodyPr/>
                    <a:lstStyle/>
                    <a:p>
                      <a:endParaRPr lang="ms-MY"/>
                    </a:p>
                  </a:txBody>
                  <a:tcPr/>
                </a:tc>
                <a:tc rowSpan="2">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1100" b="1" i="0" u="none" strike="noStrike" dirty="0" smtClean="0">
                          <a:solidFill>
                            <a:schemeClr val="tx1"/>
                          </a:solidFill>
                          <a:effectLst/>
                          <a:latin typeface="Arial Narrow" panose="020B0606020202030204" pitchFamily="34" charset="0"/>
                        </a:rPr>
                        <a:t>JUMLAH KESELURUHAN</a:t>
                      </a:r>
                    </a:p>
                    <a:p>
                      <a:pPr algn="ctr" rtl="0" fontAlgn="ctr"/>
                      <a:r>
                        <a:rPr lang="en-MY" sz="1100" b="1" i="0" u="none" strike="noStrike" dirty="0" smtClean="0">
                          <a:solidFill>
                            <a:schemeClr val="tx1"/>
                          </a:solidFill>
                          <a:effectLst/>
                          <a:latin typeface="Arial Narrow" panose="020B0606020202030204" pitchFamily="34" charset="0"/>
                        </a:rPr>
                        <a:t>(A+B-C+D+E)</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gridSpan="3">
                  <a:txBody>
                    <a:bodyPr/>
                    <a:lstStyle/>
                    <a:p>
                      <a:pPr algn="ctr" rtl="0" fontAlgn="ctr"/>
                      <a:r>
                        <a:rPr lang="en-MY" sz="1100" b="1" i="0" u="none" strike="noStrike" dirty="0" smtClean="0">
                          <a:solidFill>
                            <a:schemeClr val="tx1"/>
                          </a:solidFill>
                          <a:effectLst/>
                          <a:latin typeface="+mn-lt"/>
                        </a:rPr>
                        <a:t>AGIHAN</a:t>
                      </a:r>
                      <a:r>
                        <a:rPr lang="en-MY" sz="1100" b="1" i="0" u="none" strike="noStrike" baseline="0" dirty="0" smtClean="0">
                          <a:solidFill>
                            <a:schemeClr val="tx1"/>
                          </a:solidFill>
                          <a:effectLst/>
                          <a:latin typeface="+mn-lt"/>
                        </a:rPr>
                        <a:t> SEDIA ADA</a:t>
                      </a:r>
                      <a:endParaRPr lang="en-MY" sz="1100" b="1" i="0" u="none" strike="noStrike" dirty="0">
                        <a:solidFill>
                          <a:schemeClr val="tx1"/>
                        </a:solidFill>
                        <a:effectLst/>
                        <a:latin typeface="+mn-lt"/>
                      </a:endParaRPr>
                    </a:p>
                  </a:txBody>
                  <a:tcPr marL="9501" marR="9501" marT="9501" marB="0" anchor="ctr">
                    <a:solidFill>
                      <a:schemeClr val="accent1"/>
                    </a:solidFill>
                  </a:tcPr>
                </a:tc>
                <a:tc hMerge="1">
                  <a:txBody>
                    <a:bodyPr/>
                    <a:lstStyle/>
                    <a:p>
                      <a:pPr algn="ctr" rtl="0" fontAlgn="ctr"/>
                      <a:endParaRPr lang="en-MY" sz="12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hMerge="1">
                  <a:txBody>
                    <a:bodyPr/>
                    <a:lstStyle/>
                    <a:p>
                      <a:pPr algn="ctr" rtl="0" fontAlgn="ctr"/>
                      <a:endParaRPr lang="en-MY" sz="1100" b="1" i="0" u="none" strike="noStrike" dirty="0">
                        <a:solidFill>
                          <a:schemeClr val="tx1"/>
                        </a:solidFill>
                        <a:effectLst/>
                        <a:latin typeface="+mn-lt"/>
                      </a:endParaRPr>
                    </a:p>
                  </a:txBody>
                  <a:tcPr marL="9501" marR="9501" marT="9501" marB="0" anchor="ctr">
                    <a:solidFill>
                      <a:schemeClr val="accent1"/>
                    </a:solidFill>
                  </a:tcPr>
                </a:tc>
                <a:tc gridSpan="4">
                  <a:txBody>
                    <a:bodyPr/>
                    <a:lstStyle/>
                    <a:p>
                      <a:pPr algn="ctr" rtl="0" fontAlgn="ctr"/>
                      <a:r>
                        <a:rPr lang="en-MY" sz="1100" b="1" i="0" u="none" strike="noStrike" dirty="0" smtClean="0">
                          <a:solidFill>
                            <a:schemeClr val="tx1"/>
                          </a:solidFill>
                          <a:effectLst/>
                          <a:latin typeface="+mn-lt"/>
                        </a:rPr>
                        <a:t>CADANGAN AGIHAN 2019</a:t>
                      </a:r>
                      <a:endParaRPr lang="en-MY" sz="1100" b="1" i="0" u="none" strike="noStrike" dirty="0">
                        <a:solidFill>
                          <a:schemeClr val="tx1"/>
                        </a:solidFill>
                        <a:effectLst/>
                        <a:latin typeface="+mn-lt"/>
                      </a:endParaRPr>
                    </a:p>
                  </a:txBody>
                  <a:tcPr marL="9501" marR="9501" marT="9501" marB="0" anchor="ctr">
                    <a:solidFill>
                      <a:schemeClr val="accent1"/>
                    </a:solidFill>
                  </a:tcPr>
                </a:tc>
                <a:tc hMerge="1">
                  <a:txBody>
                    <a:bodyPr/>
                    <a:lstStyle/>
                    <a:p>
                      <a:pPr algn="ctr" rtl="0" fontAlgn="ctr"/>
                      <a:endParaRPr lang="en-MY" sz="12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hMerge="1">
                  <a:txBody>
                    <a:bodyPr/>
                    <a:lstStyle/>
                    <a:p>
                      <a:pPr algn="ctr" rtl="0" fontAlgn="ctr"/>
                      <a:endParaRPr lang="en-MY" sz="12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hMerge="1">
                  <a:txBody>
                    <a:bodyPr/>
                    <a:lstStyle/>
                    <a:p>
                      <a:pPr algn="ctr" rtl="0" fontAlgn="ctr"/>
                      <a:endParaRPr lang="en-MY" sz="12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rowSpan="2">
                  <a:txBody>
                    <a:bodyPr/>
                    <a:lstStyle/>
                    <a:p>
                      <a:pPr algn="ctr" rtl="0" fontAlgn="ctr"/>
                      <a:r>
                        <a:rPr lang="en-MY" sz="1100" b="1" i="0" u="none" strike="noStrike" dirty="0" smtClean="0">
                          <a:solidFill>
                            <a:schemeClr val="tx1"/>
                          </a:solidFill>
                          <a:effectLst/>
                          <a:latin typeface="Arial Narrow" panose="020B0606020202030204" pitchFamily="34" charset="0"/>
                        </a:rPr>
                        <a:t>JUMLAH KESELURUHAN (F+G-H+I+J)</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extLst>
                  <a:ext uri="{0D108BD9-81ED-4DB2-BD59-A6C34878D82A}">
                    <a16:rowId xmlns:a16="http://schemas.microsoft.com/office/drawing/2014/main" xmlns="" val="10001"/>
                  </a:ext>
                </a:extLst>
              </a:tr>
              <a:tr h="857250">
                <a:tc vMerge="1">
                  <a:txBody>
                    <a:bodyPr/>
                    <a:lstStyle/>
                    <a:p>
                      <a:endParaRPr lang="ms-MY"/>
                    </a:p>
                  </a:txBody>
                  <a:tcPr/>
                </a:tc>
                <a:tc vMerge="1">
                  <a:txBody>
                    <a:bodyPr/>
                    <a:lstStyle/>
                    <a:p>
                      <a:endParaRPr lang="ms-MY"/>
                    </a:p>
                  </a:txBody>
                  <a:tcPr/>
                </a:tc>
                <a:tc>
                  <a:txBody>
                    <a:bodyPr/>
                    <a:lstStyle/>
                    <a:p>
                      <a:pPr algn="ctr" rtl="0" fontAlgn="ctr"/>
                      <a:r>
                        <a:rPr lang="en-MY" sz="1100" b="1" u="none" strike="noStrike" dirty="0" smtClean="0">
                          <a:solidFill>
                            <a:schemeClr val="tx1"/>
                          </a:solidFill>
                          <a:effectLst/>
                        </a:rPr>
                        <a:t>PnP</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a:txBody>
                    <a:bodyPr/>
                    <a:lstStyle/>
                    <a:p>
                      <a:pPr algn="ctr" rtl="0" fontAlgn="ctr"/>
                      <a:r>
                        <a:rPr lang="en-MY" sz="1100" b="1" u="none" strike="noStrike" dirty="0" smtClean="0">
                          <a:solidFill>
                            <a:schemeClr val="tx1"/>
                          </a:solidFill>
                          <a:effectLst/>
                        </a:rPr>
                        <a:t>PL</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a:txBody>
                    <a:bodyPr/>
                    <a:lstStyle/>
                    <a:p>
                      <a:pPr algn="ctr" rtl="0" fontAlgn="ctr"/>
                      <a:r>
                        <a:rPr lang="en-MY" sz="1100" b="1" u="none" strike="noStrike" kern="1200" smtClean="0">
                          <a:solidFill>
                            <a:schemeClr val="tx1"/>
                          </a:solidFill>
                          <a:effectLst/>
                          <a:latin typeface="+mn-lt"/>
                          <a:ea typeface="+mn-ea"/>
                          <a:cs typeface="+mn-cs"/>
                        </a:rPr>
                        <a:t>Jumlah</a:t>
                      </a:r>
                      <a:endParaRPr lang="en-MY" sz="1100" b="1" u="none" strike="noStrike" kern="1200">
                        <a:solidFill>
                          <a:schemeClr val="tx1"/>
                        </a:solidFill>
                        <a:effectLst/>
                        <a:latin typeface="+mn-lt"/>
                        <a:ea typeface="+mn-ea"/>
                        <a:cs typeface="+mn-cs"/>
                      </a:endParaRPr>
                    </a:p>
                  </a:txBody>
                  <a:tcPr marL="9501" marR="9501" marT="9501" marB="0" anchor="ctr">
                    <a:solidFill>
                      <a:schemeClr val="accent1"/>
                    </a:solidFill>
                  </a:tcPr>
                </a:tc>
                <a:tc>
                  <a:txBody>
                    <a:bodyPr/>
                    <a:lstStyle/>
                    <a:p>
                      <a:pPr algn="ctr" rtl="0" fontAlgn="ctr"/>
                      <a:r>
                        <a:rPr lang="en-MY" sz="1100" b="1" u="none" strike="noStrike" dirty="0" err="1" smtClean="0">
                          <a:solidFill>
                            <a:schemeClr val="tx1"/>
                          </a:solidFill>
                          <a:effectLst/>
                        </a:rPr>
                        <a:t>Personel</a:t>
                      </a:r>
                      <a:r>
                        <a:rPr lang="en-MY" sz="1100" b="1" u="none" strike="noStrike" dirty="0" smtClean="0">
                          <a:solidFill>
                            <a:schemeClr val="tx1"/>
                          </a:solidFill>
                          <a:effectLst/>
                        </a:rPr>
                        <a:t> (A) </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a:txBody>
                    <a:bodyPr/>
                    <a:lstStyle/>
                    <a:p>
                      <a:pPr algn="ctr" rtl="0" fontAlgn="ctr"/>
                      <a:r>
                        <a:rPr lang="en-MY" sz="1100" b="1" i="0" u="none" strike="noStrike" dirty="0" err="1" smtClean="0">
                          <a:solidFill>
                            <a:schemeClr val="tx1"/>
                          </a:solidFill>
                          <a:effectLst/>
                          <a:latin typeface="Arial Narrow" panose="020B0606020202030204" pitchFamily="34" charset="0"/>
                        </a:rPr>
                        <a:t>Guna</a:t>
                      </a:r>
                      <a:r>
                        <a:rPr lang="en-MY" sz="1100" b="1" i="0" u="none" strike="noStrike" dirty="0" smtClean="0">
                          <a:solidFill>
                            <a:schemeClr val="tx1"/>
                          </a:solidFill>
                          <a:effectLst/>
                          <a:latin typeface="Arial Narrow" panose="020B0606020202030204" pitchFamily="34" charset="0"/>
                        </a:rPr>
                        <a:t> </a:t>
                      </a:r>
                      <a:r>
                        <a:rPr lang="en-MY" sz="1100" b="1" i="0" u="none" strike="noStrike" dirty="0" err="1" smtClean="0">
                          <a:solidFill>
                            <a:schemeClr val="tx1"/>
                          </a:solidFill>
                          <a:effectLst/>
                          <a:latin typeface="Arial Narrow" panose="020B0606020202030204" pitchFamily="34" charset="0"/>
                        </a:rPr>
                        <a:t>sama</a:t>
                      </a:r>
                      <a:r>
                        <a:rPr lang="en-MY" sz="1100" b="1" i="0" u="none" strike="noStrike" dirty="0" smtClean="0">
                          <a:solidFill>
                            <a:schemeClr val="tx1"/>
                          </a:solidFill>
                          <a:effectLst/>
                          <a:latin typeface="Arial Narrow" panose="020B0606020202030204" pitchFamily="34" charset="0"/>
                        </a:rPr>
                        <a:t> </a:t>
                      </a:r>
                    </a:p>
                    <a:p>
                      <a:pPr algn="ctr" rtl="0" fontAlgn="ctr"/>
                      <a:r>
                        <a:rPr lang="en-MY" sz="1100" b="1" i="0" u="none" strike="noStrike" dirty="0" smtClean="0">
                          <a:solidFill>
                            <a:schemeClr val="tx1"/>
                          </a:solidFill>
                          <a:effectLst/>
                          <a:latin typeface="Arial Narrow" panose="020B0606020202030204" pitchFamily="34" charset="0"/>
                        </a:rPr>
                        <a:t>(B)</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a:txBody>
                    <a:bodyPr/>
                    <a:lstStyle/>
                    <a:p>
                      <a:pPr algn="ctr" rtl="0" fontAlgn="ctr"/>
                      <a:r>
                        <a:rPr lang="en-MY" sz="1100" b="1" i="0" u="none" strike="noStrike" dirty="0" err="1" smtClean="0">
                          <a:solidFill>
                            <a:schemeClr val="tx1"/>
                          </a:solidFill>
                          <a:effectLst/>
                          <a:latin typeface="Arial Narrow" panose="020B0606020202030204" pitchFamily="34" charset="0"/>
                        </a:rPr>
                        <a:t>Jumlah</a:t>
                      </a:r>
                      <a:r>
                        <a:rPr lang="en-MY" sz="1100" b="1" i="0" u="none" strike="noStrike" dirty="0" smtClean="0">
                          <a:solidFill>
                            <a:schemeClr val="tx1"/>
                          </a:solidFill>
                          <a:effectLst/>
                          <a:latin typeface="Arial Narrow" panose="020B0606020202030204" pitchFamily="34" charset="0"/>
                        </a:rPr>
                        <a:t> (A+B)</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a:txBody>
                    <a:bodyPr/>
                    <a:lstStyle/>
                    <a:p>
                      <a:pPr algn="ctr" rtl="0" fontAlgn="ctr"/>
                      <a:r>
                        <a:rPr lang="en-MY" sz="1100" b="1" u="none" strike="noStrike" kern="1200" dirty="0" smtClean="0">
                          <a:solidFill>
                            <a:schemeClr val="tx1"/>
                          </a:solidFill>
                          <a:effectLst/>
                          <a:latin typeface="+mn-lt"/>
                          <a:ea typeface="+mn-ea"/>
                          <a:cs typeface="+mn-cs"/>
                        </a:rPr>
                        <a:t>Lupus (C)</a:t>
                      </a:r>
                      <a:endParaRPr lang="en-MY" sz="1100" b="1" u="none" strike="noStrike" kern="1200" dirty="0">
                        <a:solidFill>
                          <a:schemeClr val="tx1"/>
                        </a:solidFill>
                        <a:effectLst/>
                        <a:latin typeface="+mn-lt"/>
                        <a:ea typeface="+mn-ea"/>
                        <a:cs typeface="+mn-cs"/>
                      </a:endParaRPr>
                    </a:p>
                  </a:txBody>
                  <a:tcPr marL="9501" marR="9501" marT="9501" marB="0" anchor="ctr">
                    <a:solidFill>
                      <a:schemeClr val="accent1"/>
                    </a:solidFill>
                  </a:tcPr>
                </a:tc>
                <a:tc>
                  <a:txBody>
                    <a:bodyPr/>
                    <a:lstStyle/>
                    <a:p>
                      <a:pPr algn="ctr" rtl="0" fontAlgn="ctr"/>
                      <a:r>
                        <a:rPr lang="en-MY" sz="1100" b="1" u="none" strike="noStrike" dirty="0" err="1" smtClean="0">
                          <a:solidFill>
                            <a:schemeClr val="tx1"/>
                          </a:solidFill>
                          <a:effectLst/>
                        </a:rPr>
                        <a:t>Gantian</a:t>
                      </a:r>
                      <a:endParaRPr lang="en-MY" sz="1100" b="1" u="none" strike="noStrike" dirty="0" smtClean="0">
                        <a:solidFill>
                          <a:schemeClr val="tx1"/>
                        </a:solidFill>
                        <a:effectLst/>
                      </a:endParaRPr>
                    </a:p>
                    <a:p>
                      <a:pPr algn="ctr" rtl="0" fontAlgn="ctr"/>
                      <a:r>
                        <a:rPr lang="en-MY" sz="1100" b="1" u="none" strike="noStrike" dirty="0" smtClean="0">
                          <a:solidFill>
                            <a:schemeClr val="tx1"/>
                          </a:solidFill>
                          <a:effectLst/>
                        </a:rPr>
                        <a:t>(D)</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a:txBody>
                    <a:bodyPr/>
                    <a:lstStyle/>
                    <a:p>
                      <a:pPr algn="ctr" rtl="0" fontAlgn="ctr"/>
                      <a:r>
                        <a:rPr lang="en-MY" sz="1100" b="1" u="none" strike="noStrike" dirty="0" err="1" smtClean="0">
                          <a:solidFill>
                            <a:schemeClr val="tx1"/>
                          </a:solidFill>
                          <a:effectLst/>
                        </a:rPr>
                        <a:t>Tambahan</a:t>
                      </a:r>
                      <a:r>
                        <a:rPr lang="en-MY" sz="1100" b="1" u="none" strike="noStrike" dirty="0" smtClean="0">
                          <a:solidFill>
                            <a:schemeClr val="tx1"/>
                          </a:solidFill>
                          <a:effectLst/>
                        </a:rPr>
                        <a:t> (E)</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a:txBody>
                    <a:bodyPr/>
                    <a:lstStyle/>
                    <a:p>
                      <a:pPr algn="ctr" rtl="0" fontAlgn="ctr"/>
                      <a:r>
                        <a:rPr lang="en-MY" sz="1100" b="1" u="none" strike="noStrike" dirty="0" smtClean="0">
                          <a:solidFill>
                            <a:schemeClr val="tx1"/>
                          </a:solidFill>
                          <a:effectLst/>
                        </a:rPr>
                        <a:t>JUMLAH</a:t>
                      </a:r>
                      <a:r>
                        <a:rPr lang="en-MY" sz="1100" b="1" u="none" strike="noStrike" dirty="0">
                          <a:solidFill>
                            <a:schemeClr val="tx1"/>
                          </a:solidFill>
                          <a:effectLst/>
                        </a:rPr>
                        <a:t> </a:t>
                      </a:r>
                      <a:endParaRPr lang="en-MY" sz="1100" b="1" i="0" u="none" strike="noStrike" dirty="0">
                        <a:solidFill>
                          <a:schemeClr val="tx1"/>
                        </a:solidFill>
                        <a:effectLst/>
                        <a:latin typeface="Arial Narrow" panose="020B0606020202030204" pitchFamily="34" charset="0"/>
                      </a:endParaRPr>
                    </a:p>
                    <a:p>
                      <a:pPr algn="ctr" rtl="0" fontAlgn="ctr"/>
                      <a:r>
                        <a:rPr lang="en-MY" sz="1100" b="1" u="none" strike="noStrike" dirty="0">
                          <a:solidFill>
                            <a:schemeClr val="tx1"/>
                          </a:solidFill>
                          <a:effectLst/>
                        </a:rPr>
                        <a:t> </a:t>
                      </a:r>
                      <a:r>
                        <a:rPr lang="en-MY" sz="1100" b="1" u="none" strike="noStrike" dirty="0" smtClean="0">
                          <a:solidFill>
                            <a:schemeClr val="tx1"/>
                          </a:solidFill>
                          <a:effectLst/>
                        </a:rPr>
                        <a:t>(D+E)</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vMerge="1">
                  <a:txBody>
                    <a:bodyPr/>
                    <a:lstStyle/>
                    <a:p>
                      <a:endParaRPr lang="ms-MY"/>
                    </a:p>
                  </a:txBody>
                  <a:tcPr/>
                </a:tc>
                <a:tc>
                  <a:txBody>
                    <a:bodyPr/>
                    <a:lstStyle/>
                    <a:p>
                      <a:pPr algn="ctr" rtl="0" fontAlgn="ctr"/>
                      <a:r>
                        <a:rPr lang="en-MY" sz="1100" b="1" i="0" u="none" strike="noStrike" dirty="0" err="1" smtClean="0">
                          <a:solidFill>
                            <a:schemeClr val="tx1"/>
                          </a:solidFill>
                          <a:effectLst/>
                          <a:latin typeface="Arial Narrow" panose="020B0606020202030204" pitchFamily="34" charset="0"/>
                        </a:rPr>
                        <a:t>Personel</a:t>
                      </a:r>
                      <a:endParaRPr lang="en-MY" sz="1100" b="1" i="0" u="none" strike="noStrike" dirty="0" smtClean="0">
                        <a:solidFill>
                          <a:schemeClr val="tx1"/>
                        </a:solidFill>
                        <a:effectLst/>
                        <a:latin typeface="Arial Narrow" panose="020B0606020202030204" pitchFamily="34" charset="0"/>
                      </a:endParaRPr>
                    </a:p>
                    <a:p>
                      <a:pPr algn="ctr" rtl="0" fontAlgn="ctr"/>
                      <a:r>
                        <a:rPr lang="en-MY" sz="1100" b="1" i="0" u="none" strike="noStrike" dirty="0" smtClean="0">
                          <a:solidFill>
                            <a:schemeClr val="tx1"/>
                          </a:solidFill>
                          <a:effectLst/>
                          <a:latin typeface="Arial Narrow" panose="020B0606020202030204" pitchFamily="34" charset="0"/>
                        </a:rPr>
                        <a:t>(F)</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a:txBody>
                    <a:bodyPr/>
                    <a:lstStyle/>
                    <a:p>
                      <a:pPr algn="ctr" rtl="0" fontAlgn="ctr"/>
                      <a:r>
                        <a:rPr lang="en-MY" sz="1100" b="1" i="0" u="none" strike="noStrike" dirty="0" err="1" smtClean="0">
                          <a:solidFill>
                            <a:schemeClr val="tx1"/>
                          </a:solidFill>
                          <a:effectLst/>
                          <a:latin typeface="Arial Narrow" panose="020B0606020202030204" pitchFamily="34" charset="0"/>
                        </a:rPr>
                        <a:t>Guna</a:t>
                      </a:r>
                      <a:r>
                        <a:rPr lang="en-MY" sz="1100" b="1" i="0" u="none" strike="noStrike" dirty="0" smtClean="0">
                          <a:solidFill>
                            <a:schemeClr val="tx1"/>
                          </a:solidFill>
                          <a:effectLst/>
                          <a:latin typeface="Arial Narrow" panose="020B0606020202030204" pitchFamily="34" charset="0"/>
                        </a:rPr>
                        <a:t> </a:t>
                      </a:r>
                      <a:r>
                        <a:rPr lang="en-MY" sz="1100" b="1" i="0" u="none" strike="noStrike" dirty="0" err="1" smtClean="0">
                          <a:solidFill>
                            <a:schemeClr val="tx1"/>
                          </a:solidFill>
                          <a:effectLst/>
                          <a:latin typeface="Arial Narrow" panose="020B0606020202030204" pitchFamily="34" charset="0"/>
                        </a:rPr>
                        <a:t>sama</a:t>
                      </a:r>
                      <a:r>
                        <a:rPr lang="en-MY" sz="1100" b="1" i="0" u="none" strike="noStrike" dirty="0" smtClean="0">
                          <a:solidFill>
                            <a:schemeClr val="tx1"/>
                          </a:solidFill>
                          <a:effectLst/>
                          <a:latin typeface="Arial Narrow" panose="020B0606020202030204" pitchFamily="34" charset="0"/>
                        </a:rPr>
                        <a:t> (G)</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JUMLAH</a:t>
                      </a:r>
                      <a:r>
                        <a:rPr lang="en-MY" sz="1100" b="1" i="0" u="none" strike="noStrike" baseline="0" dirty="0" smtClean="0">
                          <a:solidFill>
                            <a:schemeClr val="tx1"/>
                          </a:solidFill>
                          <a:effectLst/>
                          <a:latin typeface="Arial Narrow" panose="020B0606020202030204" pitchFamily="34" charset="0"/>
                        </a:rPr>
                        <a:t> (</a:t>
                      </a:r>
                      <a:r>
                        <a:rPr lang="en-MY" sz="1100" b="1" i="0" u="none" strike="noStrike" baseline="0" dirty="0" err="1" smtClean="0">
                          <a:solidFill>
                            <a:schemeClr val="tx1"/>
                          </a:solidFill>
                          <a:effectLst/>
                          <a:latin typeface="Arial Narrow" panose="020B0606020202030204" pitchFamily="34" charset="0"/>
                        </a:rPr>
                        <a:t>f+G</a:t>
                      </a:r>
                      <a:r>
                        <a:rPr lang="en-MY" sz="1100" b="1" i="0" u="none" strike="noStrike" baseline="0" dirty="0" smtClean="0">
                          <a:solidFill>
                            <a:schemeClr val="tx1"/>
                          </a:solidFill>
                          <a:effectLst/>
                          <a:latin typeface="Arial Narrow" panose="020B0606020202030204" pitchFamily="34" charset="0"/>
                        </a:rPr>
                        <a:t>)</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Lupus (H) </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a:txBody>
                    <a:bodyPr/>
                    <a:lstStyle/>
                    <a:p>
                      <a:pPr algn="ctr" rtl="0" fontAlgn="ctr"/>
                      <a:r>
                        <a:rPr lang="en-MY" sz="1100" b="1" i="0" u="none" strike="noStrike" dirty="0" err="1" smtClean="0">
                          <a:solidFill>
                            <a:schemeClr val="tx1"/>
                          </a:solidFill>
                          <a:effectLst/>
                          <a:latin typeface="Arial Narrow" panose="020B0606020202030204" pitchFamily="34" charset="0"/>
                        </a:rPr>
                        <a:t>Gantian</a:t>
                      </a:r>
                      <a:r>
                        <a:rPr lang="en-MY" sz="1100" b="1" i="0" u="none" strike="noStrike" dirty="0" smtClean="0">
                          <a:solidFill>
                            <a:schemeClr val="tx1"/>
                          </a:solidFill>
                          <a:effectLst/>
                          <a:latin typeface="Arial Narrow" panose="020B0606020202030204" pitchFamily="34" charset="0"/>
                        </a:rPr>
                        <a:t> (I)</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a:txBody>
                    <a:bodyPr/>
                    <a:lstStyle/>
                    <a:p>
                      <a:pPr algn="ctr" rtl="0" fontAlgn="ctr"/>
                      <a:r>
                        <a:rPr lang="en-MY" sz="1100" b="1" i="0" u="none" strike="noStrike" dirty="0" err="1" smtClean="0">
                          <a:solidFill>
                            <a:schemeClr val="tx1"/>
                          </a:solidFill>
                          <a:effectLst/>
                          <a:latin typeface="Arial Narrow" panose="020B0606020202030204" pitchFamily="34" charset="0"/>
                        </a:rPr>
                        <a:t>Tambahan</a:t>
                      </a:r>
                      <a:r>
                        <a:rPr lang="en-MY" sz="1100" b="1" i="0" u="none" strike="noStrike" dirty="0" smtClean="0">
                          <a:solidFill>
                            <a:schemeClr val="tx1"/>
                          </a:solidFill>
                          <a:effectLst/>
                          <a:latin typeface="Arial Narrow" panose="020B0606020202030204" pitchFamily="34" charset="0"/>
                        </a:rPr>
                        <a:t> (J)</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a:txBody>
                    <a:bodyPr/>
                    <a:lstStyle/>
                    <a:p>
                      <a:pPr algn="ctr" rtl="0" fontAlgn="ctr"/>
                      <a:r>
                        <a:rPr lang="en-MY" sz="1100" b="1" i="0" u="none" strike="noStrike" dirty="0" err="1" smtClean="0">
                          <a:solidFill>
                            <a:schemeClr val="tx1"/>
                          </a:solidFill>
                          <a:effectLst/>
                          <a:latin typeface="Arial Narrow" panose="020B0606020202030204" pitchFamily="34" charset="0"/>
                        </a:rPr>
                        <a:t>Jumlah</a:t>
                      </a:r>
                      <a:r>
                        <a:rPr lang="en-MY" sz="1100" b="1" i="0" u="none" strike="noStrike" dirty="0" smtClean="0">
                          <a:solidFill>
                            <a:schemeClr val="tx1"/>
                          </a:solidFill>
                          <a:effectLst/>
                          <a:latin typeface="Arial Narrow" panose="020B0606020202030204" pitchFamily="34" charset="0"/>
                        </a:rPr>
                        <a:t> (I+J)</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1"/>
                    </a:solidFill>
                  </a:tcPr>
                </a:tc>
                <a:tc vMerge="1">
                  <a:txBody>
                    <a:bodyPr/>
                    <a:lstStyle/>
                    <a:p>
                      <a:endParaRPr lang="ms-MY"/>
                    </a:p>
                  </a:txBody>
                  <a:tcPr/>
                </a:tc>
                <a:extLst>
                  <a:ext uri="{0D108BD9-81ED-4DB2-BD59-A6C34878D82A}">
                    <a16:rowId xmlns:a16="http://schemas.microsoft.com/office/drawing/2014/main" xmlns="" val="10002"/>
                  </a:ext>
                </a:extLst>
              </a:tr>
              <a:tr h="734484">
                <a:tc>
                  <a:txBody>
                    <a:bodyPr/>
                    <a:lstStyle/>
                    <a:p>
                      <a:pPr algn="ctr" rtl="0" fontAlgn="ctr"/>
                      <a:r>
                        <a:rPr lang="en-MY" sz="1200" b="1" u="none" strike="noStrike" dirty="0">
                          <a:solidFill>
                            <a:schemeClr val="tx1"/>
                          </a:solidFill>
                          <a:effectLst/>
                        </a:rPr>
                        <a:t>1</a:t>
                      </a:r>
                      <a:endParaRPr lang="en-MY" sz="1200" b="1" i="0" u="none" strike="noStrike" dirty="0">
                        <a:solidFill>
                          <a:schemeClr val="tx1"/>
                        </a:solidFill>
                        <a:effectLst/>
                        <a:latin typeface="Arial Narrow" panose="020B0606020202030204" pitchFamily="34" charset="0"/>
                      </a:endParaRPr>
                    </a:p>
                  </a:txBody>
                  <a:tcPr marL="9501" marR="9501" marT="9501" marB="0" anchor="ctr"/>
                </a:tc>
                <a:tc>
                  <a:txBody>
                    <a:bodyPr/>
                    <a:lstStyle/>
                    <a:p>
                      <a:pPr algn="l" rtl="0" fontAlgn="ctr"/>
                      <a:r>
                        <a:rPr lang="en-MY" sz="1200" b="1" i="0" u="none" strike="noStrike" dirty="0" err="1" smtClean="0">
                          <a:solidFill>
                            <a:schemeClr val="tx1"/>
                          </a:solidFill>
                          <a:effectLst/>
                          <a:latin typeface="Arial Narrow" panose="020B0606020202030204" pitchFamily="34" charset="0"/>
                        </a:rPr>
                        <a:t>Pejabat</a:t>
                      </a:r>
                      <a:r>
                        <a:rPr lang="en-MY" sz="1200" b="1" i="0" u="none" strike="noStrike" dirty="0" smtClean="0">
                          <a:solidFill>
                            <a:schemeClr val="tx1"/>
                          </a:solidFill>
                          <a:effectLst/>
                          <a:latin typeface="Arial Narrow" panose="020B0606020202030204" pitchFamily="34" charset="0"/>
                        </a:rPr>
                        <a:t> Pengarah </a:t>
                      </a:r>
                      <a:r>
                        <a:rPr lang="en-MY" sz="1200" b="1" i="0" u="none" strike="noStrike" dirty="0" err="1" smtClean="0">
                          <a:solidFill>
                            <a:schemeClr val="tx1"/>
                          </a:solidFill>
                          <a:effectLst/>
                          <a:latin typeface="Arial Narrow" panose="020B0606020202030204" pitchFamily="34" charset="0"/>
                        </a:rPr>
                        <a:t>Negeri</a:t>
                      </a:r>
                      <a:r>
                        <a:rPr lang="en-MY" sz="1200" b="1" i="0" u="none" strike="noStrike" dirty="0" smtClean="0">
                          <a:solidFill>
                            <a:schemeClr val="tx1"/>
                          </a:solidFill>
                          <a:effectLst/>
                          <a:latin typeface="Arial Narrow" panose="020B0606020202030204" pitchFamily="34" charset="0"/>
                        </a:rPr>
                        <a:t> </a:t>
                      </a:r>
                      <a:r>
                        <a:rPr lang="en-MY" sz="1200" b="1" i="0" u="none" strike="noStrike" baseline="0" dirty="0" smtClean="0">
                          <a:solidFill>
                            <a:schemeClr val="tx1"/>
                          </a:solidFill>
                          <a:effectLst/>
                          <a:latin typeface="Arial Narrow" panose="020B0606020202030204" pitchFamily="34" charset="0"/>
                        </a:rPr>
                        <a:t> (13 </a:t>
                      </a:r>
                      <a:r>
                        <a:rPr lang="en-MY" sz="1200" b="1" i="0" u="none" strike="noStrike" baseline="0" dirty="0" err="1" smtClean="0">
                          <a:solidFill>
                            <a:schemeClr val="tx1"/>
                          </a:solidFill>
                          <a:effectLst/>
                          <a:latin typeface="Arial Narrow" panose="020B0606020202030204" pitchFamily="34" charset="0"/>
                        </a:rPr>
                        <a:t>lokasi</a:t>
                      </a:r>
                      <a:r>
                        <a:rPr lang="en-MY" sz="1200" b="1" i="0" u="none" strike="noStrike" baseline="0" dirty="0" smtClean="0">
                          <a:solidFill>
                            <a:schemeClr val="tx1"/>
                          </a:solidFill>
                          <a:effectLst/>
                          <a:latin typeface="Arial Narrow" panose="020B0606020202030204" pitchFamily="34" charset="0"/>
                        </a:rPr>
                        <a:t>)</a:t>
                      </a:r>
                      <a:endParaRPr lang="en-MY" sz="1200" b="1" i="0" u="none" strike="noStrike" dirty="0" smtClean="0">
                        <a:solidFill>
                          <a:schemeClr val="tx1"/>
                        </a:solidFill>
                        <a:effectLst/>
                        <a:latin typeface="Arial Narrow" panose="020B0606020202030204" pitchFamily="34" charset="0"/>
                      </a:endParaRPr>
                    </a:p>
                  </a:txBody>
                  <a:tcPr marL="9501" marR="9501" marT="9501" marB="0" anchor="ctr"/>
                </a:tc>
                <a:tc>
                  <a:txBody>
                    <a:bodyPr/>
                    <a:lstStyle/>
                    <a:p>
                      <a:pPr algn="ctr" rtl="0" fontAlgn="ctr"/>
                      <a:r>
                        <a:rPr lang="en-MY" sz="1100" b="1" i="0" u="none" strike="noStrike" dirty="0" smtClean="0">
                          <a:solidFill>
                            <a:schemeClr val="tx1"/>
                          </a:solidFill>
                          <a:effectLst/>
                          <a:latin typeface="Arial Narrow" panose="020B0606020202030204" pitchFamily="34" charset="0"/>
                        </a:rPr>
                        <a:t>42</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146</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188</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rgbClr val="99D19D"/>
                    </a:solidFill>
                  </a:tcPr>
                </a:tc>
                <a:tc>
                  <a:txBody>
                    <a:bodyPr/>
                    <a:lstStyle/>
                    <a:p>
                      <a:pPr algn="ctr" rtl="0" fontAlgn="ctr"/>
                      <a:r>
                        <a:rPr lang="en-US" sz="1100" b="1" i="0" u="none" strike="noStrike" dirty="0" smtClean="0">
                          <a:solidFill>
                            <a:schemeClr val="tx1"/>
                          </a:solidFill>
                          <a:effectLst/>
                          <a:latin typeface="Arial Narrow" panose="020B0606020202030204" pitchFamily="34" charset="0"/>
                        </a:rPr>
                        <a:t>170</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0</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170</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21</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13</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0</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13</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4">
                        <a:lumMod val="60000"/>
                        <a:lumOff val="40000"/>
                      </a:schemeClr>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162</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3">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31</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0</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31</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5</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0</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0</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0</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26</a:t>
                      </a:r>
                    </a:p>
                  </a:txBody>
                  <a:tcPr marL="9501" marR="9501" marT="9501" marB="0" anchor="ctr">
                    <a:solidFill>
                      <a:schemeClr val="accent2">
                        <a:lumMod val="40000"/>
                        <a:lumOff val="60000"/>
                      </a:schemeClr>
                    </a:solidFill>
                  </a:tcPr>
                </a:tc>
                <a:extLst>
                  <a:ext uri="{0D108BD9-81ED-4DB2-BD59-A6C34878D82A}">
                    <a16:rowId xmlns:a16="http://schemas.microsoft.com/office/drawing/2014/main" xmlns="" val="1715162150"/>
                  </a:ext>
                </a:extLst>
              </a:tr>
              <a:tr h="708554">
                <a:tc>
                  <a:txBody>
                    <a:bodyPr/>
                    <a:lstStyle/>
                    <a:p>
                      <a:pPr algn="ctr" rtl="0" fontAlgn="ctr"/>
                      <a:r>
                        <a:rPr lang="en-MY" sz="1200" b="1" u="none" strike="noStrike">
                          <a:solidFill>
                            <a:schemeClr val="tx1"/>
                          </a:solidFill>
                          <a:effectLst/>
                        </a:rPr>
                        <a:t>2</a:t>
                      </a:r>
                      <a:endParaRPr lang="en-MY" sz="1200" b="1" i="0" u="none" strike="noStrike">
                        <a:solidFill>
                          <a:schemeClr val="tx1"/>
                        </a:solidFill>
                        <a:effectLst/>
                        <a:latin typeface="Arial Narrow" panose="020B0606020202030204" pitchFamily="34" charset="0"/>
                      </a:endParaRPr>
                    </a:p>
                  </a:txBody>
                  <a:tcPr marL="9501" marR="9501" marT="9501" marB="0" anchor="ct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en-MY" sz="1200" b="1" i="0" u="none" strike="noStrike" smtClean="0">
                          <a:solidFill>
                            <a:schemeClr val="tx1"/>
                          </a:solidFill>
                          <a:effectLst/>
                          <a:latin typeface="Arial Narrow" panose="020B0606020202030204" pitchFamily="34" charset="0"/>
                        </a:rPr>
                        <a:t>Pejabat Parol Daerah (52 lokasi)</a:t>
                      </a:r>
                    </a:p>
                    <a:p>
                      <a:pPr algn="l" rtl="0" fontAlgn="ctr"/>
                      <a:endParaRPr lang="en-MY" sz="1200" b="1" i="0" u="none" strike="noStrike" dirty="0" smtClean="0">
                        <a:solidFill>
                          <a:schemeClr val="tx1"/>
                        </a:solidFill>
                        <a:effectLst/>
                        <a:latin typeface="Arial Narrow" panose="020B0606020202030204" pitchFamily="34" charset="0"/>
                      </a:endParaRPr>
                    </a:p>
                  </a:txBody>
                  <a:tcPr marL="9501" marR="9501" marT="9501" marB="0" anchor="ctr"/>
                </a:tc>
                <a:tc>
                  <a:txBody>
                    <a:bodyPr/>
                    <a:lstStyle/>
                    <a:p>
                      <a:pPr algn="ctr" rtl="0" fontAlgn="ctr"/>
                      <a:r>
                        <a:rPr lang="en-MY" sz="1100" b="1" i="0" u="none" strike="noStrike" dirty="0" smtClean="0">
                          <a:solidFill>
                            <a:schemeClr val="tx1"/>
                          </a:solidFill>
                          <a:effectLst/>
                          <a:latin typeface="Arial Narrow" panose="020B0606020202030204" pitchFamily="34" charset="0"/>
                        </a:rPr>
                        <a:t>0</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465</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465</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rgbClr val="99D19D"/>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358</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0</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358</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US" sz="1100" b="1" i="0" u="none" strike="noStrike" dirty="0" smtClean="0">
                          <a:solidFill>
                            <a:schemeClr val="tx1"/>
                          </a:solidFill>
                          <a:effectLst/>
                          <a:latin typeface="Arial Narrow" panose="020B0606020202030204" pitchFamily="34" charset="0"/>
                        </a:rPr>
                        <a:t>83</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83</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1100" b="1" i="0" u="none" strike="noStrike" dirty="0" smtClean="0">
                          <a:solidFill>
                            <a:schemeClr val="tx1"/>
                          </a:solidFill>
                          <a:effectLst/>
                          <a:latin typeface="Arial Narrow" panose="020B0606020202030204" pitchFamily="34" charset="0"/>
                        </a:rPr>
                        <a:t>81</a:t>
                      </a:r>
                    </a:p>
                  </a:txBody>
                  <a:tcPr marL="9501" marR="9501" marT="9501" marB="0" anchor="ctr">
                    <a:solidFill>
                      <a:schemeClr val="bg2"/>
                    </a:solidFill>
                  </a:tcPr>
                </a:tc>
                <a:tc>
                  <a:txBody>
                    <a:bodyPr/>
                    <a:lstStyle/>
                    <a:p>
                      <a:pPr algn="ctr" rtl="0" fontAlgn="ctr"/>
                      <a:r>
                        <a:rPr lang="en-US" sz="1100" b="1" i="0" u="none" strike="noStrike" dirty="0" smtClean="0">
                          <a:solidFill>
                            <a:schemeClr val="tx1"/>
                          </a:solidFill>
                          <a:effectLst/>
                          <a:latin typeface="Arial Narrow" panose="020B0606020202030204" pitchFamily="34" charset="0"/>
                        </a:rPr>
                        <a:t>164</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4">
                        <a:lumMod val="60000"/>
                        <a:lumOff val="40000"/>
                      </a:schemeClr>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439  </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3">
                        <a:lumMod val="40000"/>
                        <a:lumOff val="60000"/>
                      </a:scheme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100" b="0" i="0" u="none" strike="noStrike" dirty="0" smtClean="0">
                          <a:solidFill>
                            <a:schemeClr val="tx1"/>
                          </a:solidFill>
                          <a:effectLst/>
                          <a:latin typeface="Arial Narrow" panose="020B0606020202030204" pitchFamily="34" charset="0"/>
                        </a:rPr>
                        <a:t>0</a:t>
                      </a:r>
                    </a:p>
                  </a:txBody>
                  <a:tcPr marL="9501" marR="9501" marT="9501" marB="0" anchor="ctr">
                    <a:solidFill>
                      <a:schemeClr val="accent2">
                        <a:lumMod val="40000"/>
                        <a:lumOff val="60000"/>
                      </a:scheme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100" b="0" i="0" u="none" strike="noStrike" dirty="0" smtClean="0">
                          <a:solidFill>
                            <a:schemeClr val="tx1"/>
                          </a:solidFill>
                          <a:effectLst/>
                          <a:latin typeface="Arial Narrow" panose="020B0606020202030204" pitchFamily="34" charset="0"/>
                        </a:rPr>
                        <a:t>55</a:t>
                      </a:r>
                    </a:p>
                  </a:txBody>
                  <a:tcPr marL="9501" marR="9501" marT="9501" marB="0" anchor="ctr">
                    <a:solidFill>
                      <a:schemeClr val="accent2">
                        <a:lumMod val="40000"/>
                        <a:lumOff val="60000"/>
                      </a:scheme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100" b="0" i="0" u="none" strike="noStrike" dirty="0" smtClean="0">
                          <a:solidFill>
                            <a:schemeClr val="tx1"/>
                          </a:solidFill>
                          <a:effectLst/>
                          <a:latin typeface="Arial Narrow" panose="020B0606020202030204" pitchFamily="34" charset="0"/>
                        </a:rPr>
                        <a:t>55</a:t>
                      </a:r>
                    </a:p>
                  </a:txBody>
                  <a:tcPr marL="9501" marR="9501" marT="9501" marB="0" anchor="ctr">
                    <a:solidFill>
                      <a:schemeClr val="accent2">
                        <a:lumMod val="40000"/>
                        <a:lumOff val="60000"/>
                      </a:scheme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100" b="0" i="0" u="none" strike="noStrike" dirty="0" smtClean="0">
                          <a:solidFill>
                            <a:schemeClr val="tx1"/>
                          </a:solidFill>
                          <a:effectLst/>
                          <a:latin typeface="Arial Narrow" panose="020B0606020202030204" pitchFamily="34" charset="0"/>
                        </a:rPr>
                        <a:t>3</a:t>
                      </a:r>
                    </a:p>
                  </a:txBody>
                  <a:tcPr marL="9501" marR="9501" marT="9501" marB="0" anchor="ctr">
                    <a:solidFill>
                      <a:schemeClr val="accent2">
                        <a:lumMod val="40000"/>
                        <a:lumOff val="60000"/>
                      </a:scheme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100" b="0" i="0" u="none" strike="noStrike" dirty="0" smtClean="0">
                          <a:solidFill>
                            <a:schemeClr val="tx1"/>
                          </a:solidFill>
                          <a:effectLst/>
                          <a:latin typeface="Arial Narrow" panose="020B0606020202030204" pitchFamily="34" charset="0"/>
                        </a:rPr>
                        <a:t>0</a:t>
                      </a:r>
                    </a:p>
                  </a:txBody>
                  <a:tcPr marL="9501" marR="9501" marT="9501" marB="0" anchor="ctr">
                    <a:solidFill>
                      <a:schemeClr val="accent2">
                        <a:lumMod val="40000"/>
                        <a:lumOff val="60000"/>
                      </a:scheme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100" b="0" i="0" u="none" strike="noStrike" dirty="0" smtClean="0">
                          <a:solidFill>
                            <a:schemeClr val="tx1"/>
                          </a:solidFill>
                          <a:effectLst/>
                          <a:latin typeface="Arial Narrow" panose="020B0606020202030204" pitchFamily="34" charset="0"/>
                        </a:rPr>
                        <a:t>0</a:t>
                      </a:r>
                    </a:p>
                  </a:txBody>
                  <a:tcPr marL="9501" marR="9501" marT="9501" marB="0" anchor="ctr">
                    <a:solidFill>
                      <a:schemeClr val="accent2">
                        <a:lumMod val="40000"/>
                        <a:lumOff val="60000"/>
                      </a:scheme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100" b="0" i="0" u="none" strike="noStrike" dirty="0" smtClean="0">
                          <a:solidFill>
                            <a:schemeClr val="tx1"/>
                          </a:solidFill>
                          <a:effectLst/>
                          <a:latin typeface="Arial Narrow" panose="020B0606020202030204" pitchFamily="34" charset="0"/>
                        </a:rPr>
                        <a:t>0</a:t>
                      </a:r>
                    </a:p>
                  </a:txBody>
                  <a:tcPr marL="9501" marR="9501" marT="9501" marB="0" anchor="ctr">
                    <a:solidFill>
                      <a:schemeClr val="accent2">
                        <a:lumMod val="40000"/>
                        <a:lumOff val="60000"/>
                      </a:scheme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100" b="0" i="0" u="none" strike="noStrike" dirty="0" smtClean="0">
                          <a:solidFill>
                            <a:schemeClr val="tx1"/>
                          </a:solidFill>
                          <a:effectLst/>
                          <a:latin typeface="Arial Narrow" panose="020B0606020202030204" pitchFamily="34" charset="0"/>
                        </a:rPr>
                        <a:t>52</a:t>
                      </a:r>
                    </a:p>
                  </a:txBody>
                  <a:tcPr marL="9501" marR="9501" marT="9501" marB="0" anchor="ctr">
                    <a:solidFill>
                      <a:schemeClr val="accent2">
                        <a:lumMod val="40000"/>
                        <a:lumOff val="60000"/>
                      </a:schemeClr>
                    </a:solidFill>
                  </a:tcPr>
                </a:tc>
                <a:extLst>
                  <a:ext uri="{0D108BD9-81ED-4DB2-BD59-A6C34878D82A}">
                    <a16:rowId xmlns:a16="http://schemas.microsoft.com/office/drawing/2014/main" xmlns="" val="3927979369"/>
                  </a:ext>
                </a:extLst>
              </a:tr>
              <a:tr h="589098">
                <a:tc>
                  <a:txBody>
                    <a:bodyPr/>
                    <a:lstStyle/>
                    <a:p>
                      <a:pPr algn="ctr" rtl="0" fontAlgn="ctr"/>
                      <a:r>
                        <a:rPr lang="en-MY" sz="1200" b="1" u="none" strike="noStrike">
                          <a:solidFill>
                            <a:schemeClr val="tx1"/>
                          </a:solidFill>
                          <a:effectLst/>
                        </a:rPr>
                        <a:t>3</a:t>
                      </a:r>
                      <a:endParaRPr lang="en-MY" sz="1200" b="1" i="0" u="none" strike="noStrike">
                        <a:solidFill>
                          <a:schemeClr val="tx1"/>
                        </a:solidFill>
                        <a:effectLst/>
                        <a:latin typeface="Arial Narrow" panose="020B0606020202030204" pitchFamily="34" charset="0"/>
                      </a:endParaRPr>
                    </a:p>
                  </a:txBody>
                  <a:tcPr marL="9501" marR="9501" marT="9501" marB="0" anchor="ctr"/>
                </a:tc>
                <a:tc>
                  <a:txBody>
                    <a:bodyPr/>
                    <a:lstStyle/>
                    <a:p>
                      <a:pPr algn="l" rtl="0" fontAlgn="ctr"/>
                      <a:r>
                        <a:rPr lang="en-MY" sz="1200" b="1" i="0" u="none" strike="noStrike" dirty="0" err="1" smtClean="0">
                          <a:solidFill>
                            <a:schemeClr val="tx1"/>
                          </a:solidFill>
                          <a:effectLst/>
                          <a:latin typeface="Arial Narrow" panose="020B0606020202030204" pitchFamily="34" charset="0"/>
                        </a:rPr>
                        <a:t>Institusi</a:t>
                      </a:r>
                      <a:r>
                        <a:rPr lang="en-MY" sz="1200" b="1" i="0" u="none" strike="noStrike" dirty="0" smtClean="0">
                          <a:solidFill>
                            <a:schemeClr val="tx1"/>
                          </a:solidFill>
                          <a:effectLst/>
                          <a:latin typeface="Arial Narrow" panose="020B0606020202030204" pitchFamily="34" charset="0"/>
                        </a:rPr>
                        <a:t> </a:t>
                      </a:r>
                      <a:r>
                        <a:rPr lang="en-MY" sz="1200" b="1" i="0" u="none" strike="noStrike" dirty="0" err="1" smtClean="0">
                          <a:solidFill>
                            <a:schemeClr val="tx1"/>
                          </a:solidFill>
                          <a:effectLst/>
                          <a:latin typeface="Arial Narrow" panose="020B0606020202030204" pitchFamily="34" charset="0"/>
                        </a:rPr>
                        <a:t>Penjara</a:t>
                      </a:r>
                      <a:r>
                        <a:rPr lang="en-MY" sz="1200" b="1" i="0" u="none" strike="noStrike" dirty="0" smtClean="0">
                          <a:solidFill>
                            <a:schemeClr val="tx1"/>
                          </a:solidFill>
                          <a:effectLst/>
                          <a:latin typeface="Arial Narrow" panose="020B0606020202030204" pitchFamily="34" charset="0"/>
                        </a:rPr>
                        <a:t> (43 </a:t>
                      </a:r>
                      <a:r>
                        <a:rPr lang="en-MY" sz="1200" b="1" i="0" u="none" strike="noStrike" dirty="0" err="1" smtClean="0">
                          <a:solidFill>
                            <a:schemeClr val="tx1"/>
                          </a:solidFill>
                          <a:effectLst/>
                          <a:latin typeface="Arial Narrow" panose="020B0606020202030204" pitchFamily="34" charset="0"/>
                        </a:rPr>
                        <a:t>lokasi</a:t>
                      </a:r>
                      <a:r>
                        <a:rPr lang="en-MY" sz="1200" b="1" i="0" u="none" strike="noStrike" dirty="0" smtClean="0">
                          <a:solidFill>
                            <a:schemeClr val="tx1"/>
                          </a:solidFill>
                          <a:effectLst/>
                          <a:latin typeface="Arial Narrow" panose="020B0606020202030204" pitchFamily="34" charset="0"/>
                        </a:rPr>
                        <a:t>)</a:t>
                      </a:r>
                    </a:p>
                  </a:txBody>
                  <a:tcPr marL="9501" marR="9501" marT="9501" marB="0" anchor="ctr"/>
                </a:tc>
                <a:tc>
                  <a:txBody>
                    <a:bodyPr/>
                    <a:lstStyle/>
                    <a:p>
                      <a:pPr algn="ctr" rtl="0" fontAlgn="ctr"/>
                      <a:r>
                        <a:rPr lang="en-MY" sz="1100" b="1" i="0" u="none" strike="noStrike" dirty="0" smtClean="0">
                          <a:solidFill>
                            <a:schemeClr val="tx1"/>
                          </a:solidFill>
                          <a:effectLst/>
                          <a:latin typeface="Arial Narrow" panose="020B0606020202030204" pitchFamily="34" charset="0"/>
                        </a:rPr>
                        <a:t>416</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14,551</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14,967</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rgbClr val="99D19D"/>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1100" b="1" i="0" u="none" strike="noStrike" dirty="0" smtClean="0">
                          <a:solidFill>
                            <a:schemeClr val="tx1"/>
                          </a:solidFill>
                          <a:effectLst/>
                          <a:latin typeface="Arial Narrow" panose="020B0606020202030204" pitchFamily="34" charset="0"/>
                        </a:rPr>
                        <a:t>416</a:t>
                      </a:r>
                    </a:p>
                  </a:txBody>
                  <a:tcPr marL="9501" marR="9501" marT="9501" marB="0" anchor="ctr">
                    <a:solidFill>
                      <a:schemeClr val="bg2"/>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1100" b="1" i="0" u="none" strike="noStrike" dirty="0" smtClean="0">
                          <a:solidFill>
                            <a:schemeClr val="tx1"/>
                          </a:solidFill>
                          <a:effectLst/>
                          <a:latin typeface="Arial Narrow" panose="020B0606020202030204" pitchFamily="34" charset="0"/>
                        </a:rPr>
                        <a:t>3,769</a:t>
                      </a:r>
                    </a:p>
                  </a:txBody>
                  <a:tcPr marL="9501" marR="9501" marT="9501" marB="0" anchor="ctr">
                    <a:solidFill>
                      <a:schemeClr val="bg2"/>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MY" sz="1100" b="1" i="0" u="none" strike="noStrike" dirty="0" smtClean="0">
                          <a:solidFill>
                            <a:schemeClr val="tx1"/>
                          </a:solidFill>
                          <a:effectLst/>
                          <a:latin typeface="Arial Narrow" panose="020B0606020202030204" pitchFamily="34" charset="0"/>
                        </a:rPr>
                        <a:t>4,185</a:t>
                      </a: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51</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US" sz="1100" b="1" i="0" u="none" strike="noStrike" dirty="0" smtClean="0">
                          <a:solidFill>
                            <a:schemeClr val="tx1"/>
                          </a:solidFill>
                          <a:effectLst/>
                          <a:latin typeface="Arial Narrow" panose="020B0606020202030204" pitchFamily="34" charset="0"/>
                        </a:rPr>
                        <a:t>51</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476</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527</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4">
                        <a:lumMod val="60000"/>
                        <a:lumOff val="40000"/>
                      </a:schemeClr>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4,661</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3">
                        <a:lumMod val="40000"/>
                        <a:lumOff val="60000"/>
                      </a:schemeClr>
                    </a:solidFill>
                  </a:tcPr>
                </a:tc>
                <a:tc>
                  <a:txBody>
                    <a:bodyPr/>
                    <a:lstStyle/>
                    <a:p>
                      <a:pPr marL="0" indent="0" algn="ctr" rtl="0" fontAlgn="ctr">
                        <a:buFontTx/>
                        <a:buNone/>
                      </a:pPr>
                      <a:r>
                        <a:rPr lang="en-US" sz="1100" b="0" i="0" u="none" strike="noStrike" dirty="0" smtClean="0">
                          <a:solidFill>
                            <a:schemeClr val="tx1"/>
                          </a:solidFill>
                          <a:effectLst/>
                          <a:latin typeface="Arial Narrow" panose="020B0606020202030204" pitchFamily="34" charset="0"/>
                        </a:rPr>
                        <a:t>0</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dirty="0" smtClean="0">
                          <a:solidFill>
                            <a:schemeClr val="tx1"/>
                          </a:solidFill>
                          <a:effectLst/>
                          <a:latin typeface="Arial Narrow" panose="020B0606020202030204" pitchFamily="34" charset="0"/>
                        </a:rPr>
                        <a:t>257</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dirty="0" smtClean="0">
                          <a:solidFill>
                            <a:schemeClr val="tx1"/>
                          </a:solidFill>
                          <a:effectLst/>
                          <a:latin typeface="Arial Narrow" panose="020B0606020202030204" pitchFamily="34" charset="0"/>
                        </a:rPr>
                        <a:t>257</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dirty="0" smtClean="0">
                          <a:solidFill>
                            <a:schemeClr val="tx1"/>
                          </a:solidFill>
                          <a:effectLst/>
                          <a:latin typeface="Arial Narrow" panose="020B0606020202030204" pitchFamily="34" charset="0"/>
                        </a:rPr>
                        <a:t>124</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dirty="0" smtClean="0">
                          <a:solidFill>
                            <a:schemeClr val="tx1"/>
                          </a:solidFill>
                          <a:effectLst/>
                          <a:latin typeface="Arial Narrow" panose="020B0606020202030204" pitchFamily="34" charset="0"/>
                        </a:rPr>
                        <a:t>4</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dirty="0" smtClean="0">
                          <a:solidFill>
                            <a:schemeClr val="tx1"/>
                          </a:solidFill>
                          <a:effectLst/>
                          <a:latin typeface="Arial Narrow" panose="020B0606020202030204" pitchFamily="34" charset="0"/>
                        </a:rPr>
                        <a:t>0</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dirty="0" smtClean="0">
                          <a:solidFill>
                            <a:schemeClr val="tx1"/>
                          </a:solidFill>
                          <a:effectLst/>
                          <a:latin typeface="Arial Narrow" panose="020B0606020202030204" pitchFamily="34" charset="0"/>
                        </a:rPr>
                        <a:t>4</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dirty="0" smtClean="0">
                          <a:solidFill>
                            <a:schemeClr val="tx1"/>
                          </a:solidFill>
                          <a:effectLst/>
                          <a:latin typeface="Arial Narrow" panose="020B0606020202030204" pitchFamily="34" charset="0"/>
                        </a:rPr>
                        <a:t>137</a:t>
                      </a:r>
                    </a:p>
                  </a:txBody>
                  <a:tcPr marL="9501" marR="9501" marT="9501" marB="0" anchor="ctr">
                    <a:solidFill>
                      <a:schemeClr val="accent2">
                        <a:lumMod val="40000"/>
                        <a:lumOff val="60000"/>
                      </a:schemeClr>
                    </a:solidFill>
                  </a:tcPr>
                </a:tc>
                <a:extLst>
                  <a:ext uri="{0D108BD9-81ED-4DB2-BD59-A6C34878D82A}">
                    <a16:rowId xmlns:a16="http://schemas.microsoft.com/office/drawing/2014/main" xmlns="" val="420118758"/>
                  </a:ext>
                </a:extLst>
              </a:tr>
              <a:tr h="558983">
                <a:tc>
                  <a:txBody>
                    <a:bodyPr/>
                    <a:lstStyle/>
                    <a:p>
                      <a:pPr algn="ctr" rtl="0" fontAlgn="ctr"/>
                      <a:r>
                        <a:rPr lang="en-MY" sz="1200" b="1" u="none" strike="noStrike">
                          <a:solidFill>
                            <a:schemeClr val="tx1"/>
                          </a:solidFill>
                          <a:effectLst/>
                        </a:rPr>
                        <a:t>4</a:t>
                      </a:r>
                      <a:endParaRPr lang="en-MY" sz="1200" b="1" i="0" u="none" strike="noStrike">
                        <a:solidFill>
                          <a:schemeClr val="tx1"/>
                        </a:solidFill>
                        <a:effectLst/>
                        <a:latin typeface="Arial Narrow" panose="020B0606020202030204" pitchFamily="34" charset="0"/>
                      </a:endParaRPr>
                    </a:p>
                  </a:txBody>
                  <a:tcPr marL="9501" marR="9501" marT="9501" marB="0" anchor="ctr"/>
                </a:tc>
                <a:tc>
                  <a:txBody>
                    <a:bodyPr/>
                    <a:lstStyle/>
                    <a:p>
                      <a:pPr algn="l" rtl="0" fontAlgn="ctr"/>
                      <a:r>
                        <a:rPr lang="en-MY" sz="1200" b="1" i="0" u="none" strike="noStrike" smtClean="0">
                          <a:solidFill>
                            <a:schemeClr val="tx1"/>
                          </a:solidFill>
                          <a:effectLst/>
                          <a:latin typeface="Arial Narrow" panose="020B0606020202030204" pitchFamily="34" charset="0"/>
                        </a:rPr>
                        <a:t>Pusat Latihan (4 lokasi)</a:t>
                      </a:r>
                    </a:p>
                  </a:txBody>
                  <a:tcPr marL="9501" marR="9501" marT="9501" marB="0" anchor="ctr"/>
                </a:tc>
                <a:tc>
                  <a:txBody>
                    <a:bodyPr/>
                    <a:lstStyle/>
                    <a:p>
                      <a:pPr algn="ctr" rtl="0" fontAlgn="ctr"/>
                      <a:r>
                        <a:rPr lang="en-MY" sz="1100" b="1" i="0" u="none" strike="noStrike" dirty="0" smtClean="0">
                          <a:solidFill>
                            <a:schemeClr val="tx1"/>
                          </a:solidFill>
                          <a:effectLst/>
                          <a:latin typeface="Arial Narrow" panose="020B0606020202030204" pitchFamily="34" charset="0"/>
                        </a:rPr>
                        <a:t>23</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220</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243</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rgbClr val="99D19D"/>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220</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131</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351</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145</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138</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0</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138</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4">
                        <a:lumMod val="60000"/>
                        <a:lumOff val="40000"/>
                      </a:schemeClr>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344</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3">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23</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8</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31</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4</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0</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4</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4</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31</a:t>
                      </a:r>
                    </a:p>
                  </a:txBody>
                  <a:tcPr marL="9501" marR="9501" marT="9501" marB="0" anchor="ctr">
                    <a:solidFill>
                      <a:schemeClr val="accent2">
                        <a:lumMod val="40000"/>
                        <a:lumOff val="60000"/>
                      </a:schemeClr>
                    </a:solidFill>
                  </a:tcPr>
                </a:tc>
                <a:extLst>
                  <a:ext uri="{0D108BD9-81ED-4DB2-BD59-A6C34878D82A}">
                    <a16:rowId xmlns:a16="http://schemas.microsoft.com/office/drawing/2014/main" xmlns="" val="4176167300"/>
                  </a:ext>
                </a:extLst>
              </a:tr>
              <a:tr h="376283">
                <a:tc>
                  <a:txBody>
                    <a:bodyPr/>
                    <a:lstStyle/>
                    <a:p>
                      <a:pPr algn="ctr" rtl="0" fontAlgn="ctr"/>
                      <a:r>
                        <a:rPr lang="en-MY" sz="1200" b="1" i="0" u="none" strike="noStrike" dirty="0">
                          <a:solidFill>
                            <a:schemeClr val="tx1"/>
                          </a:solidFill>
                          <a:effectLst/>
                          <a:latin typeface="+mn-lt"/>
                        </a:rPr>
                        <a:t>5</a:t>
                      </a:r>
                      <a:endParaRPr lang="en-MY" sz="1200" b="1" i="0" u="none" strike="noStrike" dirty="0">
                        <a:solidFill>
                          <a:schemeClr val="tx1"/>
                        </a:solidFill>
                        <a:effectLst/>
                        <a:latin typeface="Arial Narrow" panose="020B0606020202030204" pitchFamily="34" charset="0"/>
                      </a:endParaRPr>
                    </a:p>
                  </a:txBody>
                  <a:tcPr marL="9501" marR="9501" marT="9501" marB="0" anchor="ctr"/>
                </a:tc>
                <a:tc>
                  <a:txBody>
                    <a:bodyPr/>
                    <a:lstStyle/>
                    <a:p>
                      <a:pPr algn="l" rtl="0" fontAlgn="ctr"/>
                      <a:r>
                        <a:rPr lang="en-MY" sz="1200" b="1" i="0" u="none" strike="noStrike" dirty="0" smtClean="0">
                          <a:solidFill>
                            <a:schemeClr val="tx1"/>
                          </a:solidFill>
                          <a:effectLst/>
                          <a:latin typeface="Arial Narrow" panose="020B0606020202030204" pitchFamily="34" charset="0"/>
                        </a:rPr>
                        <a:t>IPPM</a:t>
                      </a:r>
                    </a:p>
                  </a:txBody>
                  <a:tcPr marL="9501" marR="9501" marT="9501" marB="0" anchor="ctr"/>
                </a:tc>
                <a:tc>
                  <a:txBody>
                    <a:bodyPr/>
                    <a:lstStyle/>
                    <a:p>
                      <a:pPr algn="ctr" rtl="0" fontAlgn="ctr"/>
                      <a:r>
                        <a:rPr lang="en-MY" sz="1100" b="1" i="0" u="none" strike="noStrike" dirty="0" smtClean="0">
                          <a:solidFill>
                            <a:schemeClr val="tx1"/>
                          </a:solidFill>
                          <a:effectLst/>
                          <a:latin typeface="Arial Narrow" panose="020B0606020202030204" pitchFamily="34" charset="0"/>
                        </a:rPr>
                        <a:t>130</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547</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677</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rgbClr val="99D19D"/>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544</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0</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544</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186</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US" sz="1100" b="1" i="0" u="none" strike="noStrike" dirty="0" smtClean="0">
                          <a:solidFill>
                            <a:schemeClr val="tx1"/>
                          </a:solidFill>
                          <a:effectLst/>
                          <a:latin typeface="Arial Narrow" panose="020B0606020202030204" pitchFamily="34" charset="0"/>
                        </a:rPr>
                        <a:t>151</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0</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151</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4">
                        <a:lumMod val="60000"/>
                        <a:lumOff val="40000"/>
                      </a:schemeClr>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509</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3">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88</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0</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88</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30</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30</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22</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52</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baseline="0" dirty="0" smtClean="0">
                          <a:solidFill>
                            <a:schemeClr val="tx1"/>
                          </a:solidFill>
                          <a:effectLst/>
                          <a:latin typeface="Arial Narrow" panose="020B0606020202030204" pitchFamily="34" charset="0"/>
                        </a:rPr>
                        <a:t>110</a:t>
                      </a:r>
                    </a:p>
                  </a:txBody>
                  <a:tcPr marL="9501" marR="9501" marT="9501" marB="0" anchor="ctr">
                    <a:solidFill>
                      <a:schemeClr val="accent2">
                        <a:lumMod val="40000"/>
                        <a:lumOff val="60000"/>
                      </a:schemeClr>
                    </a:solidFill>
                  </a:tcPr>
                </a:tc>
                <a:extLst>
                  <a:ext uri="{0D108BD9-81ED-4DB2-BD59-A6C34878D82A}">
                    <a16:rowId xmlns:a16="http://schemas.microsoft.com/office/drawing/2014/main" xmlns="" val="10007"/>
                  </a:ext>
                </a:extLst>
              </a:tr>
              <a:tr h="879871">
                <a:tc>
                  <a:txBody>
                    <a:bodyPr/>
                    <a:lstStyle/>
                    <a:p>
                      <a:pPr algn="ctr" rtl="0" fontAlgn="ctr"/>
                      <a:r>
                        <a:rPr lang="en-MY" sz="1200" b="1" i="0" u="none" strike="noStrike" dirty="0">
                          <a:solidFill>
                            <a:schemeClr val="tx1"/>
                          </a:solidFill>
                          <a:effectLst/>
                          <a:latin typeface="+mn-lt"/>
                        </a:rPr>
                        <a:t>6</a:t>
                      </a:r>
                      <a:endParaRPr lang="en-MY" sz="1200" b="1" i="0" u="none" strike="noStrike" dirty="0">
                        <a:solidFill>
                          <a:schemeClr val="tx1"/>
                        </a:solidFill>
                        <a:effectLst/>
                        <a:latin typeface="Arial Narrow" panose="020B0606020202030204" pitchFamily="34" charset="0"/>
                      </a:endParaRPr>
                    </a:p>
                  </a:txBody>
                  <a:tcPr marL="9501" marR="9501" marT="9501" marB="0" anchor="ctr"/>
                </a:tc>
                <a:tc>
                  <a:txBody>
                    <a:bodyPr/>
                    <a:lstStyle/>
                    <a:p>
                      <a:pPr algn="l" rtl="0" fontAlgn="ctr"/>
                      <a:r>
                        <a:rPr lang="en-MY" sz="1200" b="1" i="0" u="none" strike="noStrike" dirty="0" err="1" smtClean="0">
                          <a:solidFill>
                            <a:schemeClr val="tx1"/>
                          </a:solidFill>
                          <a:effectLst/>
                          <a:latin typeface="Arial Narrow" panose="020B0606020202030204" pitchFamily="34" charset="0"/>
                        </a:rPr>
                        <a:t>Kem</a:t>
                      </a:r>
                      <a:r>
                        <a:rPr lang="en-MY" sz="1200" b="1" i="0" u="none" strike="noStrike" dirty="0" smtClean="0">
                          <a:solidFill>
                            <a:schemeClr val="tx1"/>
                          </a:solidFill>
                          <a:effectLst/>
                          <a:latin typeface="Arial Narrow" panose="020B0606020202030204" pitchFamily="34" charset="0"/>
                        </a:rPr>
                        <a:t> </a:t>
                      </a:r>
                      <a:r>
                        <a:rPr lang="en-MY" sz="1200" b="1" i="0" u="none" strike="noStrike" dirty="0" err="1" smtClean="0">
                          <a:solidFill>
                            <a:schemeClr val="tx1"/>
                          </a:solidFill>
                          <a:effectLst/>
                          <a:latin typeface="Arial Narrow" panose="020B0606020202030204" pitchFamily="34" charset="0"/>
                        </a:rPr>
                        <a:t>Pemulihan</a:t>
                      </a:r>
                      <a:r>
                        <a:rPr lang="en-MY" sz="1200" b="1" i="0" u="none" strike="noStrike" dirty="0" smtClean="0">
                          <a:solidFill>
                            <a:schemeClr val="tx1"/>
                          </a:solidFill>
                          <a:effectLst/>
                          <a:latin typeface="Arial Narrow" panose="020B0606020202030204" pitchFamily="34" charset="0"/>
                        </a:rPr>
                        <a:t> </a:t>
                      </a:r>
                      <a:r>
                        <a:rPr lang="en-MY" sz="1200" b="1" i="0" u="none" strike="noStrike" dirty="0" err="1" smtClean="0">
                          <a:solidFill>
                            <a:schemeClr val="tx1"/>
                          </a:solidFill>
                          <a:effectLst/>
                          <a:latin typeface="Arial Narrow" panose="020B0606020202030204" pitchFamily="34" charset="0"/>
                        </a:rPr>
                        <a:t>Pemasyarakatan</a:t>
                      </a:r>
                      <a:r>
                        <a:rPr lang="en-MY" sz="1200" b="1" i="0" u="none" strike="noStrike" dirty="0" smtClean="0">
                          <a:solidFill>
                            <a:schemeClr val="tx1"/>
                          </a:solidFill>
                          <a:effectLst/>
                          <a:latin typeface="Arial Narrow" panose="020B0606020202030204" pitchFamily="34" charset="0"/>
                        </a:rPr>
                        <a:t> (6 </a:t>
                      </a:r>
                      <a:r>
                        <a:rPr lang="en-MY" sz="1200" b="1" i="0" u="none" strike="noStrike" dirty="0" err="1" smtClean="0">
                          <a:solidFill>
                            <a:schemeClr val="tx1"/>
                          </a:solidFill>
                          <a:effectLst/>
                          <a:latin typeface="Arial Narrow" panose="020B0606020202030204" pitchFamily="34" charset="0"/>
                        </a:rPr>
                        <a:t>lokasi</a:t>
                      </a:r>
                      <a:r>
                        <a:rPr lang="en-MY" sz="1200" b="1" i="0" u="none" strike="noStrike" dirty="0" smtClean="0">
                          <a:solidFill>
                            <a:schemeClr val="tx1"/>
                          </a:solidFill>
                          <a:effectLst/>
                          <a:latin typeface="Arial Narrow" panose="020B0606020202030204" pitchFamily="34" charset="0"/>
                        </a:rPr>
                        <a:t>)</a:t>
                      </a:r>
                      <a:endParaRPr lang="en-MY" sz="1200" b="1" i="0" u="none" strike="noStrike" dirty="0">
                        <a:solidFill>
                          <a:schemeClr val="tx1"/>
                        </a:solidFill>
                        <a:effectLst/>
                        <a:latin typeface="Arial Narrow" panose="020B0606020202030204" pitchFamily="34" charset="0"/>
                      </a:endParaRPr>
                    </a:p>
                  </a:txBody>
                  <a:tcPr marL="9501" marR="9501" marT="9501" marB="0" anchor="ctr"/>
                </a:tc>
                <a:tc>
                  <a:txBody>
                    <a:bodyPr/>
                    <a:lstStyle/>
                    <a:p>
                      <a:pPr algn="ctr" rtl="0" fontAlgn="ctr"/>
                      <a:r>
                        <a:rPr lang="en-MY" sz="1100" b="1" i="0" u="none" strike="noStrike" dirty="0" smtClean="0">
                          <a:solidFill>
                            <a:schemeClr val="tx1"/>
                          </a:solidFill>
                          <a:effectLst/>
                          <a:latin typeface="Arial Narrow" panose="020B0606020202030204" pitchFamily="34" charset="0"/>
                        </a:rPr>
                        <a:t>1</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354</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355</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rgbClr val="99D19D"/>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0</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41</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41</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0</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0</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12</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12</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accent4">
                        <a:lumMod val="60000"/>
                        <a:lumOff val="40000"/>
                      </a:schemeClr>
                    </a:solidFill>
                  </a:tcPr>
                </a:tc>
                <a:tc>
                  <a:txBody>
                    <a:bodyPr/>
                    <a:lstStyle/>
                    <a:p>
                      <a:pPr algn="ctr" rtl="0" fontAlgn="ctr"/>
                      <a:r>
                        <a:rPr lang="en-MY" sz="1100" b="1" i="0" u="none" strike="noStrike" kern="1200" dirty="0" smtClean="0">
                          <a:solidFill>
                            <a:schemeClr val="tx1"/>
                          </a:solidFill>
                          <a:effectLst/>
                          <a:latin typeface="Arial Narrow" panose="020B0606020202030204" pitchFamily="34" charset="0"/>
                          <a:ea typeface="+mn-ea"/>
                          <a:cs typeface="+mn-cs"/>
                        </a:rPr>
                        <a:t>53</a:t>
                      </a:r>
                      <a:endParaRPr lang="en-MY" sz="1100" b="1" i="0" u="none" strike="noStrike" kern="1200" dirty="0">
                        <a:solidFill>
                          <a:schemeClr val="tx1"/>
                        </a:solidFill>
                        <a:effectLst/>
                        <a:latin typeface="Arial Narrow" panose="020B0606020202030204" pitchFamily="34" charset="0"/>
                        <a:ea typeface="+mn-ea"/>
                        <a:cs typeface="+mn-cs"/>
                      </a:endParaRPr>
                    </a:p>
                  </a:txBody>
                  <a:tcPr marL="9501" marR="9501" marT="9501" marB="0" anchor="ctr">
                    <a:solidFill>
                      <a:schemeClr val="accent3">
                        <a:lumMod val="40000"/>
                        <a:lumOff val="60000"/>
                      </a:schemeClr>
                    </a:solidFill>
                  </a:tcPr>
                </a:tc>
                <a:tc>
                  <a:txBody>
                    <a:bodyPr/>
                    <a:lstStyle/>
                    <a:p>
                      <a:pPr marL="0" indent="0" algn="ctr" rtl="0" fontAlgn="ctr">
                        <a:buFontTx/>
                        <a:buNone/>
                      </a:pPr>
                      <a:r>
                        <a:rPr lang="en-US" sz="1100" b="0" i="0" u="none" strike="noStrike" kern="1200" baseline="0" dirty="0" smtClean="0">
                          <a:solidFill>
                            <a:schemeClr val="tx1"/>
                          </a:solidFill>
                          <a:effectLst/>
                          <a:latin typeface="Arial Narrow" panose="020B0606020202030204" pitchFamily="34" charset="0"/>
                          <a:ea typeface="+mn-ea"/>
                          <a:cs typeface="+mn-cs"/>
                        </a:rPr>
                        <a:t>0</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kern="1200" baseline="0" dirty="0" smtClean="0">
                          <a:solidFill>
                            <a:schemeClr val="tx1"/>
                          </a:solidFill>
                          <a:effectLst/>
                          <a:latin typeface="Arial Narrow" panose="020B0606020202030204" pitchFamily="34" charset="0"/>
                          <a:ea typeface="+mn-ea"/>
                          <a:cs typeface="+mn-cs"/>
                        </a:rPr>
                        <a:t>6</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kern="1200" baseline="0" dirty="0" smtClean="0">
                          <a:solidFill>
                            <a:schemeClr val="tx1"/>
                          </a:solidFill>
                          <a:effectLst/>
                          <a:latin typeface="Arial Narrow" panose="020B0606020202030204" pitchFamily="34" charset="0"/>
                          <a:ea typeface="+mn-ea"/>
                          <a:cs typeface="+mn-cs"/>
                        </a:rPr>
                        <a:t>6</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kern="1200" baseline="0" dirty="0" smtClean="0">
                          <a:solidFill>
                            <a:schemeClr val="tx1"/>
                          </a:solidFill>
                          <a:effectLst/>
                          <a:latin typeface="Arial Narrow" panose="020B0606020202030204" pitchFamily="34" charset="0"/>
                          <a:ea typeface="+mn-ea"/>
                          <a:cs typeface="+mn-cs"/>
                        </a:rPr>
                        <a:t>0</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kern="1200" baseline="0" dirty="0" smtClean="0">
                          <a:solidFill>
                            <a:schemeClr val="tx1"/>
                          </a:solidFill>
                          <a:effectLst/>
                          <a:latin typeface="Arial Narrow" panose="020B0606020202030204" pitchFamily="34" charset="0"/>
                          <a:ea typeface="+mn-ea"/>
                          <a:cs typeface="+mn-cs"/>
                        </a:rPr>
                        <a:t>0</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kern="1200" baseline="0" dirty="0" smtClean="0">
                          <a:solidFill>
                            <a:schemeClr val="tx1"/>
                          </a:solidFill>
                          <a:effectLst/>
                          <a:latin typeface="Arial Narrow" panose="020B0606020202030204" pitchFamily="34" charset="0"/>
                          <a:ea typeface="+mn-ea"/>
                          <a:cs typeface="+mn-cs"/>
                        </a:rPr>
                        <a:t>0</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kern="1200" baseline="0" dirty="0" smtClean="0">
                          <a:solidFill>
                            <a:schemeClr val="tx1"/>
                          </a:solidFill>
                          <a:effectLst/>
                          <a:latin typeface="Arial Narrow" panose="020B0606020202030204" pitchFamily="34" charset="0"/>
                          <a:ea typeface="+mn-ea"/>
                          <a:cs typeface="+mn-cs"/>
                        </a:rPr>
                        <a:t>0</a:t>
                      </a:r>
                    </a:p>
                  </a:txBody>
                  <a:tcPr marL="9501" marR="9501" marT="9501" marB="0" anchor="ctr">
                    <a:solidFill>
                      <a:schemeClr val="accent2">
                        <a:lumMod val="40000"/>
                        <a:lumOff val="60000"/>
                      </a:schemeClr>
                    </a:solidFill>
                  </a:tcPr>
                </a:tc>
                <a:tc>
                  <a:txBody>
                    <a:bodyPr/>
                    <a:lstStyle/>
                    <a:p>
                      <a:pPr marL="0" indent="0" algn="ctr" rtl="0" fontAlgn="ctr">
                        <a:buFontTx/>
                        <a:buNone/>
                      </a:pPr>
                      <a:r>
                        <a:rPr lang="en-US" sz="1100" b="0" i="0" u="none" strike="noStrike" kern="1200" baseline="0" dirty="0" smtClean="0">
                          <a:solidFill>
                            <a:schemeClr val="tx1"/>
                          </a:solidFill>
                          <a:effectLst/>
                          <a:latin typeface="Arial Narrow" panose="020B0606020202030204" pitchFamily="34" charset="0"/>
                          <a:ea typeface="+mn-ea"/>
                          <a:cs typeface="+mn-cs"/>
                        </a:rPr>
                        <a:t>6</a:t>
                      </a:r>
                    </a:p>
                  </a:txBody>
                  <a:tcPr marL="9501" marR="9501" marT="9501" marB="0" anchor="ctr">
                    <a:solidFill>
                      <a:schemeClr val="accent2">
                        <a:lumMod val="40000"/>
                        <a:lumOff val="60000"/>
                      </a:schemeClr>
                    </a:solidFill>
                  </a:tcPr>
                </a:tc>
                <a:extLst>
                  <a:ext uri="{0D108BD9-81ED-4DB2-BD59-A6C34878D82A}">
                    <a16:rowId xmlns:a16="http://schemas.microsoft.com/office/drawing/2014/main" xmlns="" val="10008"/>
                  </a:ext>
                </a:extLst>
              </a:tr>
              <a:tr h="544178">
                <a:tc>
                  <a:txBody>
                    <a:bodyPr/>
                    <a:lstStyle/>
                    <a:p>
                      <a:pPr algn="ctr" rtl="0" fontAlgn="ctr"/>
                      <a:r>
                        <a:rPr lang="en-MY" sz="1200" b="1" u="none" strike="noStrike">
                          <a:solidFill>
                            <a:schemeClr val="tx1"/>
                          </a:solidFill>
                          <a:effectLst/>
                        </a:rPr>
                        <a:t> </a:t>
                      </a:r>
                      <a:endParaRPr lang="en-MY" sz="1200" b="1" i="0" u="none" strike="noStrike">
                        <a:solidFill>
                          <a:schemeClr val="tx1"/>
                        </a:solidFill>
                        <a:effectLst/>
                        <a:latin typeface="Arial Narrow" panose="020B0606020202030204" pitchFamily="34" charset="0"/>
                      </a:endParaRPr>
                    </a:p>
                  </a:txBody>
                  <a:tcPr marL="9501" marR="9501" marT="9501" marB="0" anchor="ctr"/>
                </a:tc>
                <a:tc>
                  <a:txBody>
                    <a:bodyPr/>
                    <a:lstStyle/>
                    <a:p>
                      <a:pPr algn="ctr" rtl="0" fontAlgn="ctr"/>
                      <a:r>
                        <a:rPr lang="en-MY" sz="1200" b="1" u="none" strike="noStrike" dirty="0" smtClean="0">
                          <a:solidFill>
                            <a:schemeClr val="tx1"/>
                          </a:solidFill>
                          <a:effectLst/>
                        </a:rPr>
                        <a:t>JUMLAH</a:t>
                      </a:r>
                      <a:endParaRPr lang="en-MY" sz="1200" b="1" i="0" u="none" strike="noStrike" dirty="0">
                        <a:solidFill>
                          <a:schemeClr val="tx1"/>
                        </a:solidFill>
                        <a:effectLst/>
                        <a:latin typeface="Arial Narrow" panose="020B0606020202030204" pitchFamily="34" charset="0"/>
                      </a:endParaRPr>
                    </a:p>
                  </a:txBody>
                  <a:tcPr marL="9501" marR="9501" marT="9501" marB="0" anchor="ctr"/>
                </a:tc>
                <a:tc>
                  <a:txBody>
                    <a:bodyPr/>
                    <a:lstStyle/>
                    <a:p>
                      <a:pPr algn="ctr" rtl="0" fontAlgn="ctr"/>
                      <a:r>
                        <a:rPr lang="en-MY" sz="1100" b="1" i="0" u="none" strike="noStrike" dirty="0" smtClean="0">
                          <a:solidFill>
                            <a:schemeClr val="tx1"/>
                          </a:solidFill>
                          <a:effectLst/>
                          <a:latin typeface="Arial Narrow" panose="020B0606020202030204" pitchFamily="34" charset="0"/>
                        </a:rPr>
                        <a:t>612</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16,283</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16,895</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rgbClr val="99D19D"/>
                    </a:solidFill>
                  </a:tcPr>
                </a:tc>
                <a:tc>
                  <a:txBody>
                    <a:bodyPr/>
                    <a:lstStyle/>
                    <a:p>
                      <a:pPr algn="ctr" rtl="0" fontAlgn="ctr"/>
                      <a:r>
                        <a:rPr lang="en-US" sz="1100" b="1" i="0" u="none" strike="noStrike" dirty="0" smtClean="0">
                          <a:solidFill>
                            <a:schemeClr val="tx1"/>
                          </a:solidFill>
                          <a:effectLst/>
                          <a:latin typeface="Arial Narrow" panose="020B0606020202030204" pitchFamily="34" charset="0"/>
                        </a:rPr>
                        <a:t>1,715</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3,934</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5,649</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486</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436</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rtl="0" fontAlgn="ctr"/>
                      <a:r>
                        <a:rPr lang="en-MY" sz="1100" b="1" i="0" u="none" strike="noStrike" dirty="0" smtClean="0">
                          <a:solidFill>
                            <a:schemeClr val="tx1"/>
                          </a:solidFill>
                          <a:effectLst/>
                          <a:latin typeface="Arial Narrow" panose="020B0606020202030204" pitchFamily="34" charset="0"/>
                        </a:rPr>
                        <a:t>569</a:t>
                      </a:r>
                      <a:endParaRPr lang="en-MY" sz="1100" b="1" i="0" u="none" strike="noStrike" dirty="0">
                        <a:solidFill>
                          <a:schemeClr val="tx1"/>
                        </a:solidFill>
                        <a:effectLst/>
                        <a:latin typeface="Arial Narrow" panose="020B0606020202030204" pitchFamily="34" charset="0"/>
                      </a:endParaRPr>
                    </a:p>
                  </a:txBody>
                  <a:tcPr marL="9501" marR="9501" marT="9501" marB="0" anchor="ctr">
                    <a:solidFill>
                      <a:schemeClr val="bg2"/>
                    </a:solidFill>
                  </a:tcPr>
                </a:tc>
                <a:tc>
                  <a:txBody>
                    <a:bodyPr/>
                    <a:lstStyle/>
                    <a:p>
                      <a:pPr algn="ctr" fontAlgn="ctr"/>
                      <a:r>
                        <a:rPr lang="en-MY" sz="1100" b="1" i="0" u="none" strike="noStrike" kern="1200" dirty="0" smtClean="0">
                          <a:solidFill>
                            <a:schemeClr val="tx1"/>
                          </a:solidFill>
                          <a:effectLst/>
                          <a:latin typeface="Arial Narrow" panose="020B0606020202030204" pitchFamily="34" charset="0"/>
                          <a:ea typeface="+mn-ea"/>
                          <a:cs typeface="+mn-cs"/>
                        </a:rPr>
                        <a:t>1,005</a:t>
                      </a:r>
                      <a:r>
                        <a:rPr lang="en-MY" sz="1100" b="1" i="0" u="none" strike="noStrike" kern="1200" dirty="0">
                          <a:solidFill>
                            <a:schemeClr val="tx1"/>
                          </a:solidFill>
                          <a:effectLst/>
                          <a:latin typeface="Arial Narrow" panose="020B0606020202030204" pitchFamily="34" charset="0"/>
                          <a:ea typeface="+mn-ea"/>
                          <a:cs typeface="+mn-cs"/>
                        </a:rPr>
                        <a:t> </a:t>
                      </a:r>
                    </a:p>
                  </a:txBody>
                  <a:tcPr marL="9501" marR="9501" marT="9501" marB="0" anchor="ctr">
                    <a:solidFill>
                      <a:schemeClr val="accent4">
                        <a:lumMod val="60000"/>
                        <a:lumOff val="40000"/>
                      </a:schemeClr>
                    </a:solidFill>
                  </a:tcPr>
                </a:tc>
                <a:tc>
                  <a:txBody>
                    <a:bodyPr/>
                    <a:lstStyle/>
                    <a:p>
                      <a:pPr algn="ctr" fontAlgn="ctr"/>
                      <a:r>
                        <a:rPr lang="en-MY" sz="1100" b="1" i="0" u="none" strike="noStrike" kern="1200" dirty="0" smtClean="0">
                          <a:solidFill>
                            <a:schemeClr val="tx1"/>
                          </a:solidFill>
                          <a:effectLst/>
                          <a:latin typeface="Arial Narrow" panose="020B0606020202030204" pitchFamily="34" charset="0"/>
                          <a:ea typeface="+mn-ea"/>
                          <a:cs typeface="+mn-cs"/>
                        </a:rPr>
                        <a:t>6,168</a:t>
                      </a:r>
                      <a:endParaRPr lang="en-MY" sz="1100" b="1" i="0" u="none" strike="noStrike" kern="1200" dirty="0">
                        <a:solidFill>
                          <a:schemeClr val="tx1"/>
                        </a:solidFill>
                        <a:effectLst/>
                        <a:latin typeface="Arial Narrow" panose="020B0606020202030204" pitchFamily="34" charset="0"/>
                        <a:ea typeface="+mn-ea"/>
                        <a:cs typeface="+mn-cs"/>
                      </a:endParaRPr>
                    </a:p>
                  </a:txBody>
                  <a:tcPr marL="9501" marR="9501" marT="9501" marB="0" anchor="ctr">
                    <a:solidFill>
                      <a:schemeClr val="accent3">
                        <a:lumMod val="40000"/>
                        <a:lumOff val="60000"/>
                      </a:schemeClr>
                    </a:solidFill>
                  </a:tcPr>
                </a:tc>
                <a:tc>
                  <a:txBody>
                    <a:bodyPr/>
                    <a:lstStyle/>
                    <a:p>
                      <a:pPr algn="ctr" fontAlgn="ctr">
                        <a:buFontTx/>
                        <a:buNone/>
                      </a:pPr>
                      <a:r>
                        <a:rPr lang="en-MY" sz="1100" b="1" i="0" u="none" strike="noStrike" kern="1200" dirty="0" smtClean="0">
                          <a:solidFill>
                            <a:schemeClr val="tx1"/>
                          </a:solidFill>
                          <a:effectLst/>
                          <a:latin typeface="Arial Narrow" panose="020B0606020202030204" pitchFamily="34" charset="0"/>
                          <a:ea typeface="+mn-ea"/>
                          <a:cs typeface="+mn-cs"/>
                        </a:rPr>
                        <a:t>142</a:t>
                      </a:r>
                      <a:endParaRPr lang="en-MY" sz="1100" b="1" i="0" u="none" strike="noStrike" kern="1200" dirty="0">
                        <a:solidFill>
                          <a:schemeClr val="tx1"/>
                        </a:solidFill>
                        <a:effectLst/>
                        <a:latin typeface="Arial Narrow" panose="020B0606020202030204" pitchFamily="34" charset="0"/>
                        <a:ea typeface="+mn-ea"/>
                        <a:cs typeface="+mn-cs"/>
                      </a:endParaRPr>
                    </a:p>
                  </a:txBody>
                  <a:tcPr marL="9501" marR="9501" marT="9501" marB="0" anchor="ctr">
                    <a:solidFill>
                      <a:schemeClr val="accent2">
                        <a:lumMod val="40000"/>
                        <a:lumOff val="60000"/>
                      </a:schemeClr>
                    </a:solidFill>
                  </a:tcPr>
                </a:tc>
                <a:tc>
                  <a:txBody>
                    <a:bodyPr/>
                    <a:lstStyle/>
                    <a:p>
                      <a:pPr algn="ctr" fontAlgn="ctr">
                        <a:buFontTx/>
                        <a:buNone/>
                      </a:pPr>
                      <a:r>
                        <a:rPr lang="en-MY" sz="1100" b="1" i="0" u="none" strike="noStrike" kern="1200" dirty="0" smtClean="0">
                          <a:solidFill>
                            <a:schemeClr val="tx1"/>
                          </a:solidFill>
                          <a:effectLst/>
                          <a:latin typeface="Arial Narrow" panose="020B0606020202030204" pitchFamily="34" charset="0"/>
                          <a:ea typeface="+mn-ea"/>
                          <a:cs typeface="+mn-cs"/>
                        </a:rPr>
                        <a:t>326</a:t>
                      </a:r>
                      <a:endParaRPr lang="en-MY" sz="1100" b="1" i="0" u="none" strike="noStrike" kern="1200" dirty="0">
                        <a:solidFill>
                          <a:schemeClr val="tx1"/>
                        </a:solidFill>
                        <a:effectLst/>
                        <a:latin typeface="Arial Narrow" panose="020B0606020202030204" pitchFamily="34" charset="0"/>
                        <a:ea typeface="+mn-ea"/>
                        <a:cs typeface="+mn-cs"/>
                      </a:endParaRPr>
                    </a:p>
                  </a:txBody>
                  <a:tcPr marL="9501" marR="9501" marT="9501" marB="0" anchor="ctr">
                    <a:solidFill>
                      <a:schemeClr val="accent2">
                        <a:lumMod val="40000"/>
                        <a:lumOff val="60000"/>
                      </a:schemeClr>
                    </a:solidFill>
                  </a:tcPr>
                </a:tc>
                <a:tc>
                  <a:txBody>
                    <a:bodyPr/>
                    <a:lstStyle/>
                    <a:p>
                      <a:pPr algn="ctr" fontAlgn="ctr">
                        <a:buFontTx/>
                        <a:buNone/>
                      </a:pPr>
                      <a:r>
                        <a:rPr lang="en-MY" sz="1100" b="1" i="0" u="none" strike="noStrike" kern="1200" dirty="0" smtClean="0">
                          <a:solidFill>
                            <a:schemeClr val="tx1"/>
                          </a:solidFill>
                          <a:effectLst/>
                          <a:latin typeface="Arial Narrow" panose="020B0606020202030204" pitchFamily="34" charset="0"/>
                          <a:ea typeface="+mn-ea"/>
                          <a:cs typeface="+mn-cs"/>
                        </a:rPr>
                        <a:t>468</a:t>
                      </a:r>
                      <a:endParaRPr lang="en-MY" sz="1100" b="1" i="0" u="none" strike="noStrike" kern="1200" dirty="0">
                        <a:solidFill>
                          <a:schemeClr val="tx1"/>
                        </a:solidFill>
                        <a:effectLst/>
                        <a:latin typeface="Arial Narrow" panose="020B0606020202030204" pitchFamily="34" charset="0"/>
                        <a:ea typeface="+mn-ea"/>
                        <a:cs typeface="+mn-cs"/>
                      </a:endParaRPr>
                    </a:p>
                  </a:txBody>
                  <a:tcPr marL="9501" marR="9501" marT="9501" marB="0" anchor="ctr">
                    <a:solidFill>
                      <a:schemeClr val="accent2">
                        <a:lumMod val="40000"/>
                        <a:lumOff val="60000"/>
                      </a:schemeClr>
                    </a:solidFill>
                  </a:tcPr>
                </a:tc>
                <a:tc>
                  <a:txBody>
                    <a:bodyPr/>
                    <a:lstStyle/>
                    <a:p>
                      <a:pPr algn="ctr" fontAlgn="ctr">
                        <a:buFontTx/>
                        <a:buNone/>
                      </a:pPr>
                      <a:r>
                        <a:rPr lang="en-MY" sz="1100" b="1" i="0" u="none" strike="noStrike" kern="1200" dirty="0" smtClean="0">
                          <a:solidFill>
                            <a:schemeClr val="tx1"/>
                          </a:solidFill>
                          <a:effectLst/>
                          <a:latin typeface="Arial Narrow" panose="020B0606020202030204" pitchFamily="34" charset="0"/>
                          <a:ea typeface="+mn-ea"/>
                          <a:cs typeface="+mn-cs"/>
                        </a:rPr>
                        <a:t>166</a:t>
                      </a:r>
                      <a:endParaRPr lang="en-MY" sz="1100" b="1" i="0" u="none" strike="noStrike" kern="1200" dirty="0">
                        <a:solidFill>
                          <a:schemeClr val="tx1"/>
                        </a:solidFill>
                        <a:effectLst/>
                        <a:latin typeface="Arial Narrow" panose="020B0606020202030204" pitchFamily="34" charset="0"/>
                        <a:ea typeface="+mn-ea"/>
                        <a:cs typeface="+mn-cs"/>
                      </a:endParaRPr>
                    </a:p>
                  </a:txBody>
                  <a:tcPr marL="9501" marR="9501" marT="9501" marB="0" anchor="ctr">
                    <a:solidFill>
                      <a:schemeClr val="accent2">
                        <a:lumMod val="40000"/>
                        <a:lumOff val="60000"/>
                      </a:schemeClr>
                    </a:solidFill>
                  </a:tcPr>
                </a:tc>
                <a:tc>
                  <a:txBody>
                    <a:bodyPr/>
                    <a:lstStyle/>
                    <a:p>
                      <a:pPr algn="ctr" fontAlgn="ctr">
                        <a:buFontTx/>
                        <a:buNone/>
                      </a:pPr>
                      <a:r>
                        <a:rPr lang="en-MY" sz="1100" b="1" i="0" u="none" strike="noStrike" kern="1200" dirty="0" smtClean="0">
                          <a:solidFill>
                            <a:schemeClr val="tx1"/>
                          </a:solidFill>
                          <a:effectLst/>
                          <a:latin typeface="Arial Narrow" panose="020B0606020202030204" pitchFamily="34" charset="0"/>
                          <a:ea typeface="+mn-ea"/>
                          <a:cs typeface="+mn-cs"/>
                        </a:rPr>
                        <a:t>34</a:t>
                      </a:r>
                      <a:endParaRPr lang="en-MY" sz="1100" b="1" i="0" u="none" strike="noStrike" kern="1200" dirty="0">
                        <a:solidFill>
                          <a:schemeClr val="tx1"/>
                        </a:solidFill>
                        <a:effectLst/>
                        <a:latin typeface="Arial Narrow" panose="020B0606020202030204" pitchFamily="34" charset="0"/>
                        <a:ea typeface="+mn-ea"/>
                        <a:cs typeface="+mn-cs"/>
                      </a:endParaRPr>
                    </a:p>
                  </a:txBody>
                  <a:tcPr marL="9501" marR="9501" marT="9501" marB="0" anchor="ctr">
                    <a:solidFill>
                      <a:schemeClr val="accent2">
                        <a:lumMod val="40000"/>
                        <a:lumOff val="60000"/>
                      </a:schemeClr>
                    </a:solidFill>
                  </a:tcPr>
                </a:tc>
                <a:tc>
                  <a:txBody>
                    <a:bodyPr/>
                    <a:lstStyle/>
                    <a:p>
                      <a:pPr algn="ctr" fontAlgn="ctr">
                        <a:buFontTx/>
                        <a:buNone/>
                      </a:pPr>
                      <a:r>
                        <a:rPr lang="en-MY" sz="1100" b="1" i="0" u="none" strike="noStrike" kern="1200" dirty="0" smtClean="0">
                          <a:solidFill>
                            <a:schemeClr val="tx1"/>
                          </a:solidFill>
                          <a:effectLst/>
                          <a:latin typeface="Arial Narrow" panose="020B0606020202030204" pitchFamily="34" charset="0"/>
                          <a:ea typeface="+mn-ea"/>
                          <a:cs typeface="+mn-cs"/>
                        </a:rPr>
                        <a:t>26</a:t>
                      </a:r>
                      <a:endParaRPr lang="en-MY" sz="1100" b="1" i="0" u="none" strike="noStrike" kern="1200" dirty="0">
                        <a:solidFill>
                          <a:schemeClr val="tx1"/>
                        </a:solidFill>
                        <a:effectLst/>
                        <a:latin typeface="Arial Narrow" panose="020B0606020202030204" pitchFamily="34" charset="0"/>
                        <a:ea typeface="+mn-ea"/>
                        <a:cs typeface="+mn-cs"/>
                      </a:endParaRPr>
                    </a:p>
                  </a:txBody>
                  <a:tcPr marL="9501" marR="9501" marT="9501" marB="0" anchor="ctr">
                    <a:solidFill>
                      <a:schemeClr val="accent2">
                        <a:lumMod val="40000"/>
                        <a:lumOff val="60000"/>
                      </a:schemeClr>
                    </a:solidFill>
                  </a:tcPr>
                </a:tc>
                <a:tc>
                  <a:txBody>
                    <a:bodyPr/>
                    <a:lstStyle/>
                    <a:p>
                      <a:pPr algn="ctr" fontAlgn="ctr">
                        <a:buFontTx/>
                        <a:buNone/>
                      </a:pPr>
                      <a:r>
                        <a:rPr lang="en-MY" sz="1100" b="1" i="0" u="none" strike="noStrike" kern="1200" dirty="0" smtClean="0">
                          <a:solidFill>
                            <a:schemeClr val="tx1"/>
                          </a:solidFill>
                          <a:effectLst/>
                          <a:latin typeface="Arial Narrow" panose="020B0606020202030204" pitchFamily="34" charset="0"/>
                          <a:ea typeface="+mn-ea"/>
                          <a:cs typeface="+mn-cs"/>
                        </a:rPr>
                        <a:t>60</a:t>
                      </a:r>
                      <a:endParaRPr lang="en-MY" sz="1100" b="1" i="0" u="none" strike="noStrike" kern="1200" dirty="0">
                        <a:solidFill>
                          <a:schemeClr val="tx1"/>
                        </a:solidFill>
                        <a:effectLst/>
                        <a:latin typeface="Arial Narrow" panose="020B0606020202030204" pitchFamily="34" charset="0"/>
                        <a:ea typeface="+mn-ea"/>
                        <a:cs typeface="+mn-cs"/>
                      </a:endParaRPr>
                    </a:p>
                  </a:txBody>
                  <a:tcPr marL="9501" marR="9501" marT="9501" marB="0" anchor="ctr">
                    <a:solidFill>
                      <a:schemeClr val="accent2">
                        <a:lumMod val="40000"/>
                        <a:lumOff val="60000"/>
                      </a:schemeClr>
                    </a:solidFill>
                  </a:tcPr>
                </a:tc>
                <a:tc>
                  <a:txBody>
                    <a:bodyPr/>
                    <a:lstStyle/>
                    <a:p>
                      <a:pPr algn="ctr" fontAlgn="ctr">
                        <a:buFontTx/>
                        <a:buNone/>
                      </a:pPr>
                      <a:r>
                        <a:rPr lang="en-MY" sz="1100" b="1" i="0" u="none" strike="noStrike" kern="1200" dirty="0" smtClean="0">
                          <a:solidFill>
                            <a:schemeClr val="tx1"/>
                          </a:solidFill>
                          <a:effectLst/>
                          <a:latin typeface="Arial Narrow" panose="020B0606020202030204" pitchFamily="34" charset="0"/>
                          <a:ea typeface="+mn-ea"/>
                          <a:cs typeface="+mn-cs"/>
                        </a:rPr>
                        <a:t>362</a:t>
                      </a:r>
                      <a:endParaRPr lang="en-MY" sz="1100" b="1" i="0" u="none" strike="noStrike" kern="1200" dirty="0">
                        <a:solidFill>
                          <a:schemeClr val="tx1"/>
                        </a:solidFill>
                        <a:effectLst/>
                        <a:latin typeface="Arial Narrow" panose="020B0606020202030204" pitchFamily="34" charset="0"/>
                        <a:ea typeface="+mn-ea"/>
                        <a:cs typeface="+mn-cs"/>
                      </a:endParaRPr>
                    </a:p>
                  </a:txBody>
                  <a:tcPr marL="9501" marR="9501" marT="9501" marB="0" anchor="ctr">
                    <a:solidFill>
                      <a:schemeClr val="accent2">
                        <a:lumMod val="40000"/>
                        <a:lumOff val="60000"/>
                      </a:schemeClr>
                    </a:solidFill>
                  </a:tcPr>
                </a:tc>
                <a:extLst>
                  <a:ext uri="{0D108BD9-81ED-4DB2-BD59-A6C34878D82A}">
                    <a16:rowId xmlns:a16="http://schemas.microsoft.com/office/drawing/2014/main" xmlns="" val="10009"/>
                  </a:ext>
                </a:extLst>
              </a:tr>
            </a:tbl>
          </a:graphicData>
        </a:graphic>
      </p:graphicFrame>
      <p:sp>
        <p:nvSpPr>
          <p:cNvPr id="4" name="TextBox 3"/>
          <p:cNvSpPr txBox="1"/>
          <p:nvPr/>
        </p:nvSpPr>
        <p:spPr>
          <a:xfrm>
            <a:off x="9212580" y="-46257"/>
            <a:ext cx="3154679" cy="707886"/>
          </a:xfrm>
          <a:prstGeom prst="rect">
            <a:avLst/>
          </a:prstGeom>
          <a:noFill/>
        </p:spPr>
        <p:txBody>
          <a:bodyPr wrap="square" rtlCol="0">
            <a:spAutoFit/>
          </a:bodyPr>
          <a:lstStyle/>
          <a:p>
            <a:r>
              <a:rPr lang="ms-MY" sz="1000" dirty="0" smtClean="0"/>
              <a:t>**Guna sama – kegunaan di bilik makmal/ perkongsian antara personel</a:t>
            </a:r>
          </a:p>
          <a:p>
            <a:r>
              <a:rPr lang="ms-MY" sz="1000" dirty="0" smtClean="0"/>
              <a:t>PnP: Pegawai Pengurusan &amp; Professional</a:t>
            </a:r>
          </a:p>
          <a:p>
            <a:r>
              <a:rPr lang="ms-MY" sz="1000" dirty="0" smtClean="0"/>
              <a:t>PL: Pegawai Pelaksana</a:t>
            </a:r>
            <a:endParaRPr lang="ms-MY" sz="1000" dirty="0"/>
          </a:p>
        </p:txBody>
      </p:sp>
      <p:sp>
        <p:nvSpPr>
          <p:cNvPr id="5" name="Slide Number Placeholder 4"/>
          <p:cNvSpPr>
            <a:spLocks noGrp="1"/>
          </p:cNvSpPr>
          <p:nvPr>
            <p:ph type="sldNum" sz="quarter" idx="12"/>
          </p:nvPr>
        </p:nvSpPr>
        <p:spPr/>
        <p:txBody>
          <a:bodyPr/>
          <a:lstStyle/>
          <a:p>
            <a:pPr>
              <a:defRPr/>
            </a:pPr>
            <a:fld id="{1B09AB17-F647-4A22-A4B0-5AFB6B343795}" type="slidenum">
              <a:rPr lang="ms-MY" smtClean="0"/>
              <a:pPr>
                <a:defRPr/>
              </a:pPr>
              <a:t>68</a:t>
            </a:fld>
            <a:endParaRPr lang="ms-MY"/>
          </a:p>
        </p:txBody>
      </p:sp>
      <p:sp>
        <p:nvSpPr>
          <p:cNvPr id="6" name="Rectangle 5"/>
          <p:cNvSpPr/>
          <p:nvPr/>
        </p:nvSpPr>
        <p:spPr>
          <a:xfrm rot="1448987">
            <a:off x="1346155" y="2299494"/>
            <a:ext cx="9173880" cy="923330"/>
          </a:xfrm>
          <a:prstGeom prst="rect">
            <a:avLst/>
          </a:prstGeom>
          <a:noFill/>
        </p:spPr>
        <p:txBody>
          <a:bodyPr wrap="square" lIns="91440" tIns="45720" rIns="91440" bIns="45720">
            <a:spAutoFit/>
          </a:bodyPr>
          <a:lstStyle/>
          <a:p>
            <a:pPr algn="ct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Contoh</a:t>
            </a: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 </a:t>
            </a: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Agihan</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Tree>
    <p:extLst>
      <p:ext uri="{BB962C8B-B14F-4D97-AF65-F5344CB8AC3E}">
        <p14:creationId xmlns:p14="http://schemas.microsoft.com/office/powerpoint/2010/main" val="2716945339"/>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1B09AB17-F647-4A22-A4B0-5AFB6B343795}" type="slidenum">
              <a:rPr lang="ms-MY" smtClean="0">
                <a:solidFill>
                  <a:prstClr val="black">
                    <a:tint val="75000"/>
                  </a:prstClr>
                </a:solidFill>
              </a:rPr>
              <a:pPr>
                <a:defRPr/>
              </a:pPr>
              <a:t>69</a:t>
            </a:fld>
            <a:endParaRPr lang="ms-MY">
              <a:solidFill>
                <a:prstClr val="black">
                  <a:tint val="75000"/>
                </a:prstClr>
              </a:solidFill>
            </a:endParaRPr>
          </a:p>
        </p:txBody>
      </p:sp>
      <p:graphicFrame>
        <p:nvGraphicFramePr>
          <p:cNvPr id="3" name="Diagram 2"/>
          <p:cNvGraphicFramePr/>
          <p:nvPr>
            <p:extLst/>
          </p:nvPr>
        </p:nvGraphicFramePr>
        <p:xfrm>
          <a:off x="783771" y="838453"/>
          <a:ext cx="10072915" cy="57004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p:cNvSpPr txBox="1"/>
          <p:nvPr/>
        </p:nvSpPr>
        <p:spPr>
          <a:xfrm>
            <a:off x="3143672" y="838453"/>
            <a:ext cx="237566" cy="369332"/>
          </a:xfrm>
          <a:prstGeom prst="rect">
            <a:avLst/>
          </a:prstGeom>
          <a:noFill/>
        </p:spPr>
        <p:txBody>
          <a:bodyPr wrap="none" rtlCol="0">
            <a:spAutoFit/>
          </a:bodyPr>
          <a:lstStyle/>
          <a:p>
            <a:r>
              <a:rPr lang="en-US" dirty="0">
                <a:solidFill>
                  <a:prstClr val="black"/>
                </a:solidFill>
              </a:rPr>
              <a:t> </a:t>
            </a:r>
          </a:p>
        </p:txBody>
      </p:sp>
      <p:sp>
        <p:nvSpPr>
          <p:cNvPr id="6" name="TextBox 5"/>
          <p:cNvSpPr txBox="1"/>
          <p:nvPr/>
        </p:nvSpPr>
        <p:spPr>
          <a:xfrm>
            <a:off x="163773" y="130567"/>
            <a:ext cx="11750723" cy="584775"/>
          </a:xfrm>
          <a:prstGeom prst="rect">
            <a:avLst/>
          </a:prstGeom>
          <a:noFill/>
        </p:spPr>
        <p:txBody>
          <a:bodyPr wrap="square" rtlCol="0">
            <a:spAutoFit/>
          </a:bodyPr>
          <a:lstStyle/>
          <a:p>
            <a:pPr algn="ctr"/>
            <a:r>
              <a:rPr lang="en-US" sz="3200" b="1">
                <a:solidFill>
                  <a:prstClr val="black"/>
                </a:solidFill>
                <a:effectLst>
                  <a:outerShdw blurRad="38100" dist="38100" dir="2700000" algn="tl">
                    <a:srgbClr val="000000">
                      <a:alpha val="43137"/>
                    </a:srgbClr>
                  </a:outerShdw>
                </a:effectLst>
                <a:latin typeface="Arial" pitchFamily="34" charset="0"/>
                <a:ea typeface="ＭＳ Ｐゴシック" pitchFamily="34" charset="-128"/>
                <a:cs typeface="Arial" pitchFamily="34" charset="0"/>
              </a:rPr>
              <a:t>CADANGAN</a:t>
            </a:r>
            <a:r>
              <a:rPr lang="en-US" sz="3200" smtClean="0">
                <a:solidFill>
                  <a:srgbClr val="4472C4">
                    <a:lumMod val="50000"/>
                  </a:srgbClr>
                </a:solidFill>
              </a:rPr>
              <a:t> </a:t>
            </a:r>
            <a:r>
              <a:rPr lang="en-US" sz="3200" b="1">
                <a:solidFill>
                  <a:prstClr val="black"/>
                </a:solidFill>
                <a:effectLst>
                  <a:outerShdw blurRad="38100" dist="38100" dir="2700000" algn="tl">
                    <a:srgbClr val="000000">
                      <a:alpha val="43137"/>
                    </a:srgbClr>
                  </a:outerShdw>
                </a:effectLst>
                <a:latin typeface="Arial" pitchFamily="34" charset="0"/>
                <a:ea typeface="ＭＳ Ｐゴシック" pitchFamily="34" charset="-128"/>
                <a:cs typeface="Arial" pitchFamily="34" charset="0"/>
              </a:rPr>
              <a:t>PENGAGIHAN </a:t>
            </a:r>
            <a:r>
              <a:rPr lang="en-US" sz="3200" b="1" smtClean="0">
                <a:solidFill>
                  <a:prstClr val="black"/>
                </a:solidFill>
                <a:effectLst>
                  <a:outerShdw blurRad="38100" dist="38100" dir="2700000" algn="tl">
                    <a:srgbClr val="000000">
                      <a:alpha val="43137"/>
                    </a:srgbClr>
                  </a:outerShdw>
                </a:effectLst>
                <a:latin typeface="Arial" pitchFamily="34" charset="0"/>
                <a:ea typeface="ＭＳ Ｐゴシック" pitchFamily="34" charset="-128"/>
                <a:cs typeface="Arial" pitchFamily="34" charset="0"/>
              </a:rPr>
              <a:t>KESELURUHAN</a:t>
            </a:r>
            <a:endParaRPr lang="en-US" sz="3200" b="1" dirty="0">
              <a:solidFill>
                <a:prstClr val="black"/>
              </a:solidFill>
              <a:effectLst>
                <a:outerShdw blurRad="38100" dist="38100" dir="2700000" algn="tl">
                  <a:srgbClr val="000000">
                    <a:alpha val="43137"/>
                  </a:srgbClr>
                </a:outerShdw>
              </a:effectLst>
              <a:latin typeface="Arial" pitchFamily="34" charset="0"/>
              <a:ea typeface="ＭＳ Ｐゴシック" pitchFamily="34" charset="-128"/>
              <a:cs typeface="Arial" pitchFamily="34" charset="0"/>
            </a:endParaRPr>
          </a:p>
        </p:txBody>
      </p:sp>
      <p:sp>
        <p:nvSpPr>
          <p:cNvPr id="7" name="Rectangle 6"/>
          <p:cNvSpPr/>
          <p:nvPr/>
        </p:nvSpPr>
        <p:spPr>
          <a:xfrm rot="1448987">
            <a:off x="1346155" y="2299494"/>
            <a:ext cx="9173880" cy="923330"/>
          </a:xfrm>
          <a:prstGeom prst="rect">
            <a:avLst/>
          </a:prstGeom>
          <a:noFill/>
        </p:spPr>
        <p:txBody>
          <a:bodyPr wrap="square" lIns="91440" tIns="45720" rIns="91440" bIns="45720">
            <a:spAutoFit/>
          </a:bodyPr>
          <a:lstStyle/>
          <a:p>
            <a:pPr algn="ctr"/>
            <a:r>
              <a:rPr lang="en-US" sz="5400" b="1" err="1" smtClean="0">
                <a:ln w="12700">
                  <a:solidFill>
                    <a:schemeClr val="accent1"/>
                  </a:solidFill>
                  <a:prstDash val="solid"/>
                </a:ln>
                <a:solidFill>
                  <a:srgbClr val="FF0000"/>
                </a:solidFill>
                <a:effectLst>
                  <a:outerShdw dist="38100" dir="2640000" algn="bl" rotWithShape="0">
                    <a:schemeClr val="accent1"/>
                  </a:outerShdw>
                </a:effectLst>
              </a:rPr>
              <a:t>Contoh</a:t>
            </a:r>
            <a:r>
              <a:rPr lang="en-US" sz="5400" b="1" smtClean="0">
                <a:ln w="12700">
                  <a:solidFill>
                    <a:schemeClr val="accent1"/>
                  </a:solidFill>
                  <a:prstDash val="solid"/>
                </a:ln>
                <a:solidFill>
                  <a:srgbClr val="FF0000"/>
                </a:solidFill>
                <a:effectLst>
                  <a:outerShdw dist="38100" dir="2640000" algn="bl" rotWithShape="0">
                    <a:schemeClr val="accent1"/>
                  </a:outerShdw>
                </a:effectLst>
              </a:rPr>
              <a:t> Agihan Keseluruhan</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Tree>
    <p:extLst>
      <p:ext uri="{BB962C8B-B14F-4D97-AF65-F5344CB8AC3E}">
        <p14:creationId xmlns:p14="http://schemas.microsoft.com/office/powerpoint/2010/main" val="237711792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extLst>
              <p:ext uri="{D42A27DB-BD31-4B8C-83A1-F6EECF244321}">
                <p14:modId xmlns:p14="http://schemas.microsoft.com/office/powerpoint/2010/main" val="3368340913"/>
              </p:ext>
            </p:extLst>
          </p:nvPr>
        </p:nvGraphicFramePr>
        <p:xfrm>
          <a:off x="119336" y="620688"/>
          <a:ext cx="11953328" cy="5550370"/>
        </p:xfrm>
        <a:graphic>
          <a:graphicData uri="http://schemas.openxmlformats.org/drawingml/2006/table">
            <a:tbl>
              <a:tblPr firstCol="1" bandRow="1">
                <a:tableStyleId>{7DF18680-E054-41AD-8BC1-D1AEF772440D}</a:tableStyleId>
              </a:tblPr>
              <a:tblGrid>
                <a:gridCol w="1989779"/>
                <a:gridCol w="9963549"/>
              </a:tblGrid>
              <a:tr h="59979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800" kern="1200" dirty="0" smtClean="0">
                          <a:solidFill>
                            <a:schemeClr val="bg1"/>
                          </a:solidFill>
                          <a:latin typeface="Arial" panose="020B0604020202020204" pitchFamily="34" charset="0"/>
                          <a:cs typeface="Arial" panose="020B0604020202020204" pitchFamily="34" charset="0"/>
                        </a:rPr>
                        <a:t>Objektif </a:t>
                      </a:r>
                      <a:endParaRPr kumimoji="0" lang="ms-MY" sz="1800" kern="1200" dirty="0" smtClean="0">
                        <a:solidFill>
                          <a:schemeClr val="bg1"/>
                        </a:solidFill>
                        <a:latin typeface="Arial" panose="020B0604020202020204" pitchFamily="34" charset="0"/>
                        <a:ea typeface="+mn-ea"/>
                        <a:cs typeface="Arial" panose="020B0604020202020204" pitchFamily="34" charset="0"/>
                      </a:endParaRPr>
                    </a:p>
                  </a:txBody>
                  <a:tcPr marT="45737" marB="45737"/>
                </a:tc>
                <a:tc>
                  <a:txBody>
                    <a:bodyPr/>
                    <a:lstStyle/>
                    <a:p>
                      <a:pPr marL="0" marR="0" indent="0" algn="just" defTabSz="914400" rtl="0" eaLnBrk="1" fontAlgn="auto" latinLnBrk="0" hangingPunct="1">
                        <a:lnSpc>
                          <a:spcPct val="100000"/>
                        </a:lnSpc>
                        <a:spcBef>
                          <a:spcPts val="0"/>
                        </a:spcBef>
                        <a:spcAft>
                          <a:spcPts val="0"/>
                        </a:spcAft>
                        <a:buClrTx/>
                        <a:buSzTx/>
                        <a:buFont typeface="+mj-lt"/>
                        <a:buNone/>
                        <a:tabLst/>
                        <a:defRPr/>
                      </a:pPr>
                      <a:r>
                        <a:rPr lang="en-US" sz="1800" dirty="0" err="1" smtClean="0">
                          <a:solidFill>
                            <a:schemeClr val="tx1"/>
                          </a:solidFill>
                          <a:latin typeface="Arial" panose="020B0604020202020204" pitchFamily="34" charset="0"/>
                          <a:cs typeface="Arial" panose="020B0604020202020204" pitchFamily="34" charset="0"/>
                        </a:rPr>
                        <a:t>Perolehan</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perkhidmatan</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sewa</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guna</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ini</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adalah</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sebagai</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menggantikan</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sewaan</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sediada</a:t>
                      </a:r>
                      <a:r>
                        <a:rPr lang="en-US" sz="1800" baseline="0" dirty="0" smtClean="0">
                          <a:solidFill>
                            <a:schemeClr val="tx1"/>
                          </a:solidFill>
                          <a:latin typeface="Arial" panose="020B0604020202020204" pitchFamily="34" charset="0"/>
                          <a:cs typeface="Arial" panose="020B0604020202020204" pitchFamily="34" charset="0"/>
                        </a:rPr>
                        <a:t> yang </a:t>
                      </a:r>
                      <a:r>
                        <a:rPr lang="en-US" sz="1800" baseline="0" dirty="0" err="1" smtClean="0">
                          <a:solidFill>
                            <a:schemeClr val="tx1"/>
                          </a:solidFill>
                          <a:latin typeface="Arial" panose="020B0604020202020204" pitchFamily="34" charset="0"/>
                          <a:cs typeface="Arial" panose="020B0604020202020204" pitchFamily="34" charset="0"/>
                        </a:rPr>
                        <a:t>akan</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berakhir</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pada</a:t>
                      </a:r>
                      <a:r>
                        <a:rPr lang="en-US" sz="1800" baseline="0" dirty="0" smtClean="0">
                          <a:solidFill>
                            <a:schemeClr val="tx1"/>
                          </a:solidFill>
                          <a:latin typeface="Arial" panose="020B0604020202020204" pitchFamily="34" charset="0"/>
                          <a:cs typeface="Arial" panose="020B0604020202020204" pitchFamily="34" charset="0"/>
                        </a:rPr>
                        <a:t> Jun 2019. </a:t>
                      </a:r>
                      <a:r>
                        <a:rPr lang="en-US" sz="1800" baseline="0" dirty="0" err="1" smtClean="0">
                          <a:solidFill>
                            <a:schemeClr val="tx1"/>
                          </a:solidFill>
                          <a:latin typeface="Arial" panose="020B0604020202020204" pitchFamily="34" charset="0"/>
                          <a:cs typeface="Arial" panose="020B0604020202020204" pitchFamily="34" charset="0"/>
                        </a:rPr>
                        <a:t>Ia</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bertujuan</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memastikan</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kesinambungan</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perkhidmatan</a:t>
                      </a:r>
                      <a:r>
                        <a:rPr lang="en-US" sz="1800" baseline="0" dirty="0" smtClean="0">
                          <a:solidFill>
                            <a:schemeClr val="tx1"/>
                          </a:solidFill>
                          <a:latin typeface="Arial" panose="020B0604020202020204" pitchFamily="34" charset="0"/>
                          <a:cs typeface="Arial" panose="020B0604020202020204" pitchFamily="34" charset="0"/>
                        </a:rPr>
                        <a:t> ICT </a:t>
                      </a:r>
                      <a:r>
                        <a:rPr lang="en-US" sz="1800" baseline="0" dirty="0" err="1" smtClean="0">
                          <a:solidFill>
                            <a:schemeClr val="tx1"/>
                          </a:solidFill>
                          <a:latin typeface="Arial" panose="020B0604020202020204" pitchFamily="34" charset="0"/>
                          <a:cs typeface="Arial" panose="020B0604020202020204" pitchFamily="34" charset="0"/>
                        </a:rPr>
                        <a:t>untuk</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menyokong</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aktiviti</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pengajaran</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dan</a:t>
                      </a:r>
                      <a:r>
                        <a:rPr lang="en-US" sz="1800" baseline="0" dirty="0" smtClean="0">
                          <a:solidFill>
                            <a:schemeClr val="tx1"/>
                          </a:solidFill>
                          <a:latin typeface="Arial" panose="020B0604020202020204" pitchFamily="34" charset="0"/>
                          <a:cs typeface="Arial" panose="020B0604020202020204" pitchFamily="34" charset="0"/>
                        </a:rPr>
                        <a:t> </a:t>
                      </a:r>
                      <a:r>
                        <a:rPr lang="en-US" sz="1800" baseline="0" dirty="0" err="1" smtClean="0">
                          <a:solidFill>
                            <a:schemeClr val="tx1"/>
                          </a:solidFill>
                          <a:latin typeface="Arial" panose="020B0604020202020204" pitchFamily="34" charset="0"/>
                          <a:cs typeface="Arial" panose="020B0604020202020204" pitchFamily="34" charset="0"/>
                        </a:rPr>
                        <a:t>pembelajaran</a:t>
                      </a:r>
                      <a:r>
                        <a:rPr lang="en-US" sz="1800" baseline="0" dirty="0" smtClean="0">
                          <a:solidFill>
                            <a:schemeClr val="tx1"/>
                          </a:solidFill>
                          <a:latin typeface="Arial" panose="020B0604020202020204" pitchFamily="34" charset="0"/>
                          <a:cs typeface="Arial" panose="020B0604020202020204" pitchFamily="34" charset="0"/>
                        </a:rPr>
                        <a:t> di UMP</a:t>
                      </a:r>
                    </a:p>
                  </a:txBody>
                  <a:tcPr marL="68580" marR="68580" marT="34303" marB="34303"/>
                </a:tc>
              </a:tr>
              <a:tr h="54102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800" kern="1200" dirty="0" smtClean="0">
                          <a:solidFill>
                            <a:schemeClr val="bg1"/>
                          </a:solidFill>
                          <a:latin typeface="Arial" panose="020B0604020202020204" pitchFamily="34" charset="0"/>
                          <a:cs typeface="Arial" panose="020B0604020202020204" pitchFamily="34" charset="0"/>
                        </a:rPr>
                        <a:t>Fungsi</a:t>
                      </a:r>
                    </a:p>
                  </a:txBody>
                  <a:tcPr marT="45737" marB="45737"/>
                </a:tc>
                <a:tc>
                  <a:txBody>
                    <a:bodyPr/>
                    <a:lstStyle/>
                    <a:p>
                      <a:pPr marL="0" marR="0" lvl="0" indent="0" algn="just" defTabSz="914400" rtl="0" eaLnBrk="1" fontAlgn="auto" latinLnBrk="0" hangingPunct="1">
                        <a:lnSpc>
                          <a:spcPct val="100000"/>
                        </a:lnSpc>
                        <a:spcBef>
                          <a:spcPts val="0"/>
                        </a:spcBef>
                        <a:spcAft>
                          <a:spcPts val="0"/>
                        </a:spcAft>
                        <a:buClrTx/>
                        <a:buSzTx/>
                        <a:buFont typeface="+mj-lt"/>
                        <a:buNone/>
                        <a:tabLst/>
                        <a:defRPr/>
                      </a:pPr>
                      <a:r>
                        <a:rPr lang="en-US" sz="1800" dirty="0" err="1" smtClean="0">
                          <a:solidFill>
                            <a:schemeClr val="tx1"/>
                          </a:solidFill>
                          <a:latin typeface="Arial" panose="020B0604020202020204" pitchFamily="34" charset="0"/>
                          <a:cs typeface="Arial" panose="020B0604020202020204" pitchFamily="34" charset="0"/>
                        </a:rPr>
                        <a:t>Memastikan</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kesediaan</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kemudahan</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komputer</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bagi</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kegunaan</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pengajaran</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dan</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pembelajaran</a:t>
                      </a:r>
                      <a:r>
                        <a:rPr lang="en-US" sz="1800" dirty="0" smtClean="0">
                          <a:solidFill>
                            <a:schemeClr val="tx1"/>
                          </a:solidFill>
                          <a:latin typeface="Arial" panose="020B0604020202020204" pitchFamily="34" charset="0"/>
                          <a:cs typeface="Arial" panose="020B0604020202020204" pitchFamily="34" charset="0"/>
                        </a:rPr>
                        <a:t> di UMP</a:t>
                      </a:r>
                    </a:p>
                  </a:txBody>
                  <a:tcPr marL="68580" marR="68580" marT="34303" marB="34303"/>
                </a:tc>
              </a:tr>
              <a:tr h="31271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kern="1200" dirty="0" err="1" smtClean="0">
                          <a:solidFill>
                            <a:schemeClr val="bg1"/>
                          </a:solidFill>
                          <a:latin typeface="Arial" panose="020B0604020202020204" pitchFamily="34" charset="0"/>
                          <a:cs typeface="Arial" panose="020B0604020202020204" pitchFamily="34" charset="0"/>
                        </a:rPr>
                        <a:t>Skop</a:t>
                      </a:r>
                      <a:endParaRPr kumimoji="0" lang="ms-MY" sz="1800" kern="1200" dirty="0" smtClean="0">
                        <a:solidFill>
                          <a:schemeClr val="bg1"/>
                        </a:solidFill>
                        <a:latin typeface="Arial" panose="020B0604020202020204" pitchFamily="34" charset="0"/>
                        <a:cs typeface="Arial" panose="020B0604020202020204" pitchFamily="34" charset="0"/>
                      </a:endParaRPr>
                    </a:p>
                  </a:txBody>
                  <a:tcPr marT="45737" marB="45737"/>
                </a:tc>
                <a:tc>
                  <a:txBody>
                    <a:bodyPr/>
                    <a:lstStyle/>
                    <a:p>
                      <a:r>
                        <a:rPr lang="en-US" sz="1800" kern="1200" dirty="0" err="1" smtClean="0">
                          <a:solidFill>
                            <a:schemeClr val="dk1"/>
                          </a:solidFill>
                          <a:effectLst/>
                          <a:latin typeface="Arial" panose="020B0604020202020204" pitchFamily="34" charset="0"/>
                          <a:ea typeface="+mn-ea"/>
                          <a:cs typeface="Arial" panose="020B0604020202020204" pitchFamily="34" charset="0"/>
                        </a:rPr>
                        <a:t>Skop</a:t>
                      </a:r>
                      <a:r>
                        <a:rPr lang="en-US" sz="1800" kern="1200" dirty="0" smtClean="0">
                          <a:solidFill>
                            <a:schemeClr val="dk1"/>
                          </a:solidFill>
                          <a:effectLst/>
                          <a:latin typeface="Arial" panose="020B0604020202020204" pitchFamily="34" charset="0"/>
                          <a:ea typeface="+mn-ea"/>
                          <a:cs typeface="Arial" panose="020B0604020202020204" pitchFamily="34" charset="0"/>
                        </a:rPr>
                        <a:t> </a:t>
                      </a:r>
                      <a:r>
                        <a:rPr lang="en-US" sz="1800" kern="1200" dirty="0" err="1" smtClean="0">
                          <a:solidFill>
                            <a:schemeClr val="dk1"/>
                          </a:solidFill>
                          <a:effectLst/>
                          <a:latin typeface="Arial" panose="020B0604020202020204" pitchFamily="34" charset="0"/>
                          <a:ea typeface="+mn-ea"/>
                          <a:cs typeface="Arial" panose="020B0604020202020204" pitchFamily="34" charset="0"/>
                        </a:rPr>
                        <a:t>perkhidmatan</a:t>
                      </a:r>
                      <a:r>
                        <a:rPr lang="en-US" sz="1800" kern="1200" baseline="0" dirty="0" smtClean="0">
                          <a:solidFill>
                            <a:schemeClr val="dk1"/>
                          </a:solidFill>
                          <a:effectLst/>
                          <a:latin typeface="Arial" panose="020B0604020202020204" pitchFamily="34" charset="0"/>
                          <a:ea typeface="+mn-ea"/>
                          <a:cs typeface="Arial" panose="020B0604020202020204" pitchFamily="34" charset="0"/>
                        </a:rPr>
                        <a:t> </a:t>
                      </a:r>
                      <a:r>
                        <a:rPr lang="en-US" sz="1800" kern="1200" dirty="0" err="1" smtClean="0">
                          <a:solidFill>
                            <a:schemeClr val="dk1"/>
                          </a:solidFill>
                          <a:effectLst/>
                          <a:latin typeface="Arial" panose="020B0604020202020204" pitchFamily="34" charset="0"/>
                          <a:ea typeface="+mn-ea"/>
                          <a:cs typeface="Arial" panose="020B0604020202020204" pitchFamily="34" charset="0"/>
                        </a:rPr>
                        <a:t>penyewaan</a:t>
                      </a:r>
                      <a:r>
                        <a:rPr lang="en-US" sz="1800" kern="1200" dirty="0" smtClean="0">
                          <a:solidFill>
                            <a:schemeClr val="dk1"/>
                          </a:solidFill>
                          <a:effectLst/>
                          <a:latin typeface="Arial" panose="020B0604020202020204" pitchFamily="34" charset="0"/>
                          <a:ea typeface="+mn-ea"/>
                          <a:cs typeface="Arial" panose="020B0604020202020204" pitchFamily="34" charset="0"/>
                        </a:rPr>
                        <a:t> </a:t>
                      </a:r>
                      <a:r>
                        <a:rPr lang="en-MY" sz="1800" kern="1200" baseline="0" dirty="0" err="1" smtClean="0">
                          <a:solidFill>
                            <a:schemeClr val="dk1"/>
                          </a:solidFill>
                          <a:effectLst/>
                          <a:latin typeface="Arial" panose="020B0604020202020204" pitchFamily="34" charset="0"/>
                          <a:ea typeface="+mn-ea"/>
                          <a:cs typeface="Arial" panose="020B0604020202020204" pitchFamily="34" charset="0"/>
                        </a:rPr>
                        <a:t>adalah</a:t>
                      </a:r>
                      <a:r>
                        <a:rPr lang="en-MY" sz="1800" kern="1200" baseline="0" dirty="0" smtClean="0">
                          <a:solidFill>
                            <a:schemeClr val="dk1"/>
                          </a:solidFill>
                          <a:effectLst/>
                          <a:latin typeface="Arial" panose="020B0604020202020204" pitchFamily="34" charset="0"/>
                          <a:ea typeface="+mn-ea"/>
                          <a:cs typeface="Arial" panose="020B0604020202020204" pitchFamily="34" charset="0"/>
                        </a:rPr>
                        <a:t> </a:t>
                      </a:r>
                      <a:r>
                        <a:rPr lang="en-MY" sz="1800" kern="1200" baseline="0" dirty="0" err="1" smtClean="0">
                          <a:solidFill>
                            <a:schemeClr val="dk1"/>
                          </a:solidFill>
                          <a:effectLst/>
                          <a:latin typeface="Arial" panose="020B0604020202020204" pitchFamily="34" charset="0"/>
                          <a:ea typeface="+mn-ea"/>
                          <a:cs typeface="Arial" panose="020B0604020202020204" pitchFamily="34" charset="0"/>
                        </a:rPr>
                        <a:t>merangkumi</a:t>
                      </a:r>
                      <a:r>
                        <a:rPr lang="en-MY" sz="1800" kern="1200" baseline="0" dirty="0" smtClean="0">
                          <a:solidFill>
                            <a:schemeClr val="dk1"/>
                          </a:solidFill>
                          <a:effectLst/>
                          <a:latin typeface="Arial" panose="020B0604020202020204" pitchFamily="34" charset="0"/>
                          <a:ea typeface="+mn-ea"/>
                          <a:cs typeface="Arial" panose="020B0604020202020204" pitchFamily="34" charset="0"/>
                        </a:rPr>
                        <a:t> </a:t>
                      </a:r>
                      <a:r>
                        <a:rPr lang="en-MY" sz="1800" kern="1200" baseline="0" dirty="0" err="1" smtClean="0">
                          <a:solidFill>
                            <a:schemeClr val="dk1"/>
                          </a:solidFill>
                          <a:effectLst/>
                          <a:latin typeface="Arial" panose="020B0604020202020204" pitchFamily="34" charset="0"/>
                          <a:ea typeface="+mn-ea"/>
                          <a:cs typeface="Arial" panose="020B0604020202020204" pitchFamily="34" charset="0"/>
                        </a:rPr>
                        <a:t>perkara</a:t>
                      </a:r>
                      <a:r>
                        <a:rPr lang="en-MY" sz="1800" kern="1200" baseline="0" dirty="0" smtClean="0">
                          <a:solidFill>
                            <a:schemeClr val="dk1"/>
                          </a:solidFill>
                          <a:effectLst/>
                          <a:latin typeface="Arial" panose="020B0604020202020204" pitchFamily="34" charset="0"/>
                          <a:ea typeface="+mn-ea"/>
                          <a:cs typeface="Arial" panose="020B0604020202020204" pitchFamily="34" charset="0"/>
                        </a:rPr>
                        <a:t> </a:t>
                      </a:r>
                      <a:r>
                        <a:rPr lang="en-MY" sz="1800" kern="1200" baseline="0" dirty="0" err="1" smtClean="0">
                          <a:solidFill>
                            <a:schemeClr val="dk1"/>
                          </a:solidFill>
                          <a:effectLst/>
                          <a:latin typeface="Arial" panose="020B0604020202020204" pitchFamily="34" charset="0"/>
                          <a:ea typeface="+mn-ea"/>
                          <a:cs typeface="Arial" panose="020B0604020202020204" pitchFamily="34" charset="0"/>
                        </a:rPr>
                        <a:t>berikut</a:t>
                      </a:r>
                      <a:r>
                        <a:rPr lang="en-MY" sz="1800" kern="1200" baseline="0" dirty="0" smtClean="0">
                          <a:solidFill>
                            <a:schemeClr val="dk1"/>
                          </a:solidFill>
                          <a:effectLst/>
                          <a:latin typeface="Arial" panose="020B0604020202020204" pitchFamily="34" charset="0"/>
                          <a:ea typeface="+mn-ea"/>
                          <a:cs typeface="Arial" panose="020B0604020202020204" pitchFamily="34" charset="0"/>
                        </a:rPr>
                        <a:t>:</a:t>
                      </a:r>
                    </a:p>
                    <a:p>
                      <a:endParaRPr lang="en-MY" sz="1800" kern="1200" baseline="0" dirty="0" smtClean="0">
                        <a:solidFill>
                          <a:schemeClr val="dk1"/>
                        </a:solidFill>
                        <a:effectLst/>
                        <a:latin typeface="Arial" panose="020B0604020202020204" pitchFamily="34" charset="0"/>
                        <a:ea typeface="+mn-ea"/>
                        <a:cs typeface="Arial" panose="020B0604020202020204" pitchFamily="34" charset="0"/>
                      </a:endParaRPr>
                    </a:p>
                    <a:p>
                      <a:pPr marL="0" indent="-342900" algn="l" defTabSz="914400" rtl="0" eaLnBrk="1" latinLnBrk="0" hangingPunct="1">
                        <a:buFont typeface="+mj-lt"/>
                        <a:buAutoNum type="alphaLcParenR"/>
                      </a:pPr>
                      <a:r>
                        <a:rPr lang="en-US" sz="1800" kern="1200" dirty="0" smtClean="0">
                          <a:solidFill>
                            <a:schemeClr val="dk1"/>
                          </a:solidFill>
                          <a:effectLst/>
                          <a:latin typeface="Arial" panose="020B0604020202020204" pitchFamily="34" charset="0"/>
                          <a:ea typeface="+mn-ea"/>
                          <a:cs typeface="Arial" panose="020B0604020202020204" pitchFamily="34" charset="0"/>
                        </a:rPr>
                        <a:t>1348 </a:t>
                      </a:r>
                      <a:r>
                        <a:rPr lang="en-US" sz="1800" kern="1200" dirty="0" err="1" smtClean="0">
                          <a:solidFill>
                            <a:schemeClr val="dk1"/>
                          </a:solidFill>
                          <a:effectLst/>
                          <a:latin typeface="Arial" panose="020B0604020202020204" pitchFamily="34" charset="0"/>
                          <a:ea typeface="+mn-ea"/>
                          <a:cs typeface="Arial" panose="020B0604020202020204" pitchFamily="34" charset="0"/>
                        </a:rPr>
                        <a:t>Komputer</a:t>
                      </a:r>
                      <a:r>
                        <a:rPr lang="en-US" sz="1800" kern="1200" dirty="0" smtClean="0">
                          <a:solidFill>
                            <a:schemeClr val="dk1"/>
                          </a:solidFill>
                          <a:effectLst/>
                          <a:latin typeface="Arial" panose="020B0604020202020204" pitchFamily="34" charset="0"/>
                          <a:ea typeface="+mn-ea"/>
                          <a:cs typeface="Arial" panose="020B0604020202020204" pitchFamily="34" charset="0"/>
                        </a:rPr>
                        <a:t> Desktop</a:t>
                      </a:r>
                    </a:p>
                    <a:p>
                      <a:pPr marL="0" marR="0" indent="-342900" algn="l" defTabSz="914400" rtl="0" eaLnBrk="1" fontAlgn="auto" latinLnBrk="0" hangingPunct="1">
                        <a:lnSpc>
                          <a:spcPct val="100000"/>
                        </a:lnSpc>
                        <a:spcBef>
                          <a:spcPts val="0"/>
                        </a:spcBef>
                        <a:spcAft>
                          <a:spcPts val="0"/>
                        </a:spcAft>
                        <a:buClrTx/>
                        <a:buSzTx/>
                        <a:buFont typeface="+mj-lt"/>
                        <a:buAutoNum type="alphaLcParenR"/>
                        <a:tabLst/>
                        <a:defRPr/>
                      </a:pPr>
                      <a:r>
                        <a:rPr lang="en-US" sz="1800" kern="1200" dirty="0" smtClean="0">
                          <a:solidFill>
                            <a:schemeClr val="dk1"/>
                          </a:solidFill>
                          <a:effectLst/>
                          <a:latin typeface="Arial" panose="020B0604020202020204" pitchFamily="34" charset="0"/>
                          <a:ea typeface="+mn-ea"/>
                          <a:cs typeface="Arial" panose="020B0604020202020204" pitchFamily="34" charset="0"/>
                        </a:rPr>
                        <a:t>1 Unit Server Antivirus</a:t>
                      </a:r>
                    </a:p>
                    <a:p>
                      <a:pPr marL="0" marR="0" indent="-342900" algn="l" defTabSz="914400" rtl="0" eaLnBrk="1" fontAlgn="auto" latinLnBrk="0" hangingPunct="1">
                        <a:lnSpc>
                          <a:spcPct val="100000"/>
                        </a:lnSpc>
                        <a:spcBef>
                          <a:spcPts val="0"/>
                        </a:spcBef>
                        <a:spcAft>
                          <a:spcPts val="0"/>
                        </a:spcAft>
                        <a:buClrTx/>
                        <a:buSzTx/>
                        <a:buFont typeface="+mj-lt"/>
                        <a:buAutoNum type="alphaLcParenR"/>
                        <a:tabLst/>
                        <a:defRPr/>
                      </a:pPr>
                      <a:r>
                        <a:rPr lang="en-US" sz="1800" kern="1200" dirty="0" smtClean="0">
                          <a:solidFill>
                            <a:schemeClr val="dk1"/>
                          </a:solidFill>
                          <a:effectLst/>
                          <a:latin typeface="Arial" panose="020B0604020202020204" pitchFamily="34" charset="0"/>
                          <a:ea typeface="+mn-ea"/>
                          <a:cs typeface="Arial" panose="020B0604020202020204" pitchFamily="34" charset="0"/>
                        </a:rPr>
                        <a:t>1348 Automatic Voltage Regulator ( AVR)</a:t>
                      </a:r>
                    </a:p>
                    <a:p>
                      <a:pPr marL="0" indent="-342900" algn="l" defTabSz="914400" rtl="0" eaLnBrk="1" latinLnBrk="0" hangingPunct="1">
                        <a:buFont typeface="+mj-lt"/>
                        <a:buAutoNum type="alphaLcParenR"/>
                      </a:pPr>
                      <a:r>
                        <a:rPr lang="en-US" sz="1800" kern="1200" dirty="0" smtClean="0">
                          <a:solidFill>
                            <a:schemeClr val="dk1"/>
                          </a:solidFill>
                          <a:effectLst/>
                          <a:latin typeface="Arial" panose="020B0604020202020204" pitchFamily="34" charset="0"/>
                          <a:ea typeface="+mn-ea"/>
                          <a:cs typeface="Arial" panose="020B0604020202020204" pitchFamily="34" charset="0"/>
                        </a:rPr>
                        <a:t>60 Unit Video Splitter</a:t>
                      </a:r>
                    </a:p>
                    <a:p>
                      <a:pPr marL="0" marR="0" indent="-342900" algn="l" defTabSz="914400" rtl="0" eaLnBrk="1" fontAlgn="auto" latinLnBrk="0" hangingPunct="1">
                        <a:lnSpc>
                          <a:spcPct val="100000"/>
                        </a:lnSpc>
                        <a:spcBef>
                          <a:spcPts val="0"/>
                        </a:spcBef>
                        <a:spcAft>
                          <a:spcPts val="0"/>
                        </a:spcAft>
                        <a:buClrTx/>
                        <a:buSzTx/>
                        <a:buFont typeface="+mj-lt"/>
                        <a:buAutoNum type="alphaLcParenR"/>
                        <a:tabLst/>
                        <a:defRPr/>
                      </a:pPr>
                      <a:r>
                        <a:rPr lang="en-US" sz="1800" kern="1200" dirty="0" smtClean="0">
                          <a:solidFill>
                            <a:schemeClr val="dk1"/>
                          </a:solidFill>
                          <a:effectLst/>
                          <a:latin typeface="Arial" panose="020B0604020202020204" pitchFamily="34" charset="0"/>
                          <a:ea typeface="+mn-ea"/>
                          <a:cs typeface="Arial" panose="020B0604020202020204" pitchFamily="34" charset="0"/>
                        </a:rPr>
                        <a:t>1348 </a:t>
                      </a:r>
                      <a:r>
                        <a:rPr lang="en-US" sz="1800" kern="1200" dirty="0" err="1" smtClean="0">
                          <a:solidFill>
                            <a:schemeClr val="dk1"/>
                          </a:solidFill>
                          <a:effectLst/>
                          <a:latin typeface="Arial" panose="020B0604020202020204" pitchFamily="34" charset="0"/>
                          <a:ea typeface="+mn-ea"/>
                          <a:cs typeface="Arial" panose="020B0604020202020204" pitchFamily="34" charset="0"/>
                        </a:rPr>
                        <a:t>Lesen</a:t>
                      </a:r>
                      <a:r>
                        <a:rPr lang="en-US" sz="1800" kern="1200" dirty="0" smtClean="0">
                          <a:solidFill>
                            <a:schemeClr val="dk1"/>
                          </a:solidFill>
                          <a:effectLst/>
                          <a:latin typeface="Arial" panose="020B0604020202020204" pitchFamily="34" charset="0"/>
                          <a:ea typeface="+mn-ea"/>
                          <a:cs typeface="Arial" panose="020B0604020202020204" pitchFamily="34" charset="0"/>
                        </a:rPr>
                        <a:t> Antivirus</a:t>
                      </a:r>
                    </a:p>
                    <a:p>
                      <a:pPr marL="0" indent="-342900" algn="l" defTabSz="914400" rtl="0" eaLnBrk="1" latinLnBrk="0" hangingPunct="1">
                        <a:buFont typeface="+mj-lt"/>
                        <a:buAutoNum type="alphaLcParenR"/>
                      </a:pPr>
                      <a:r>
                        <a:rPr lang="en-US" sz="1800" kern="1200" dirty="0" smtClean="0">
                          <a:solidFill>
                            <a:schemeClr val="dk1"/>
                          </a:solidFill>
                          <a:effectLst/>
                          <a:latin typeface="Arial" panose="020B0604020202020204" pitchFamily="34" charset="0"/>
                          <a:ea typeface="+mn-ea"/>
                          <a:cs typeface="Arial" panose="020B0604020202020204" pitchFamily="34" charset="0"/>
                        </a:rPr>
                        <a:t>2 orang Onsite Technician (8:00am – 5:00pm di 2 </a:t>
                      </a:r>
                      <a:r>
                        <a:rPr lang="en-US" sz="1800" kern="1200" dirty="0" err="1" smtClean="0">
                          <a:solidFill>
                            <a:schemeClr val="dk1"/>
                          </a:solidFill>
                          <a:effectLst/>
                          <a:latin typeface="Arial" panose="020B0604020202020204" pitchFamily="34" charset="0"/>
                          <a:ea typeface="+mn-ea"/>
                          <a:cs typeface="Arial" panose="020B0604020202020204" pitchFamily="34" charset="0"/>
                        </a:rPr>
                        <a:t>kampus</a:t>
                      </a:r>
                      <a:r>
                        <a:rPr lang="en-US" sz="1800" kern="1200" dirty="0" smtClean="0">
                          <a:solidFill>
                            <a:schemeClr val="dk1"/>
                          </a:solidFill>
                          <a:effectLst/>
                          <a:latin typeface="Arial" panose="020B0604020202020204" pitchFamily="34" charset="0"/>
                          <a:ea typeface="+mn-ea"/>
                          <a:cs typeface="Arial" panose="020B0604020202020204" pitchFamily="34" charset="0"/>
                        </a:rPr>
                        <a:t> UMP)</a:t>
                      </a:r>
                    </a:p>
                    <a:p>
                      <a:pPr marL="0" marR="0" lvl="0" indent="-342900" algn="l" defTabSz="914400" rtl="0" eaLnBrk="1" fontAlgn="auto" latinLnBrk="0" hangingPunct="1">
                        <a:lnSpc>
                          <a:spcPct val="100000"/>
                        </a:lnSpc>
                        <a:spcBef>
                          <a:spcPts val="0"/>
                        </a:spcBef>
                        <a:spcAft>
                          <a:spcPts val="0"/>
                        </a:spcAft>
                        <a:buClrTx/>
                        <a:buSzTx/>
                        <a:buFont typeface="+mj-lt"/>
                        <a:buAutoNum type="alphaLcParenR"/>
                        <a:tabLst/>
                        <a:defRPr/>
                      </a:pPr>
                      <a:r>
                        <a:rPr lang="ms-MY" sz="1800" kern="1200" dirty="0" smtClean="0">
                          <a:solidFill>
                            <a:schemeClr val="dk1"/>
                          </a:solidFill>
                          <a:effectLst/>
                          <a:latin typeface="Arial" panose="020B0604020202020204" pitchFamily="34" charset="0"/>
                          <a:ea typeface="+mn-ea"/>
                          <a:cs typeface="Arial" panose="020B0604020202020204" pitchFamily="34" charset="0"/>
                        </a:rPr>
                        <a:t>Jaminan insurans sepanjang tempoh penyewaan.</a:t>
                      </a:r>
                    </a:p>
                    <a:p>
                      <a:pPr marL="0" marR="0" lvl="0" indent="-342900" algn="l" defTabSz="914400" rtl="0" eaLnBrk="1" fontAlgn="auto" latinLnBrk="0" hangingPunct="1">
                        <a:lnSpc>
                          <a:spcPct val="100000"/>
                        </a:lnSpc>
                        <a:spcBef>
                          <a:spcPts val="0"/>
                        </a:spcBef>
                        <a:spcAft>
                          <a:spcPts val="0"/>
                        </a:spcAft>
                        <a:buClrTx/>
                        <a:buSzTx/>
                        <a:buFont typeface="+mj-lt"/>
                        <a:buAutoNum type="alphaLcParenR"/>
                        <a:tabLst/>
                        <a:defRPr/>
                      </a:pPr>
                      <a:r>
                        <a:rPr lang="en-US" sz="1800" kern="1200" dirty="0" err="1" smtClean="0">
                          <a:solidFill>
                            <a:schemeClr val="dk1"/>
                          </a:solidFill>
                          <a:effectLst/>
                          <a:latin typeface="Arial" panose="020B0604020202020204" pitchFamily="34" charset="0"/>
                          <a:ea typeface="+mn-ea"/>
                          <a:cs typeface="Arial" panose="020B0604020202020204" pitchFamily="34" charset="0"/>
                        </a:rPr>
                        <a:t>Penyelenggaraan</a:t>
                      </a:r>
                      <a:r>
                        <a:rPr lang="en-US" sz="1800" kern="1200" dirty="0" smtClean="0">
                          <a:solidFill>
                            <a:schemeClr val="dk1"/>
                          </a:solidFill>
                          <a:effectLst/>
                          <a:latin typeface="Arial" panose="020B0604020202020204" pitchFamily="34" charset="0"/>
                          <a:ea typeface="+mn-ea"/>
                          <a:cs typeface="Arial" panose="020B0604020202020204" pitchFamily="34" charset="0"/>
                        </a:rPr>
                        <a:t> </a:t>
                      </a:r>
                      <a:r>
                        <a:rPr lang="en-US" sz="1800" kern="1200" dirty="0" err="1" smtClean="0">
                          <a:solidFill>
                            <a:schemeClr val="dk1"/>
                          </a:solidFill>
                          <a:effectLst/>
                          <a:latin typeface="Arial" panose="020B0604020202020204" pitchFamily="34" charset="0"/>
                          <a:ea typeface="+mn-ea"/>
                          <a:cs typeface="Arial" panose="020B0604020202020204" pitchFamily="34" charset="0"/>
                        </a:rPr>
                        <a:t>pencegahan</a:t>
                      </a:r>
                      <a:r>
                        <a:rPr lang="en-US" sz="1800" kern="1200" dirty="0" smtClean="0">
                          <a:solidFill>
                            <a:schemeClr val="dk1"/>
                          </a:solidFill>
                          <a:effectLst/>
                          <a:latin typeface="Arial" panose="020B0604020202020204" pitchFamily="34" charset="0"/>
                          <a:ea typeface="+mn-ea"/>
                          <a:cs typeface="Arial" panose="020B0604020202020204" pitchFamily="34" charset="0"/>
                        </a:rPr>
                        <a:t> (PM) - 2 kali </a:t>
                      </a:r>
                      <a:r>
                        <a:rPr lang="en-US" sz="1800" kern="1200" dirty="0" err="1" smtClean="0">
                          <a:solidFill>
                            <a:schemeClr val="dk1"/>
                          </a:solidFill>
                          <a:effectLst/>
                          <a:latin typeface="Arial" panose="020B0604020202020204" pitchFamily="34" charset="0"/>
                          <a:ea typeface="+mn-ea"/>
                          <a:cs typeface="Arial" panose="020B0604020202020204" pitchFamily="34" charset="0"/>
                        </a:rPr>
                        <a:t>setahun</a:t>
                      </a:r>
                      <a:endParaRPr lang="en-US" sz="1800" kern="1200" dirty="0" smtClean="0">
                        <a:solidFill>
                          <a:schemeClr val="dk1"/>
                        </a:solidFill>
                        <a:effectLst/>
                        <a:latin typeface="Arial" panose="020B0604020202020204" pitchFamily="34" charset="0"/>
                        <a:ea typeface="+mn-ea"/>
                        <a:cs typeface="Arial" panose="020B0604020202020204" pitchFamily="34" charset="0"/>
                      </a:endParaRPr>
                    </a:p>
                    <a:p>
                      <a:pPr marL="0" marR="0" lvl="0" indent="-342900" algn="l" defTabSz="914400" rtl="0" eaLnBrk="1" fontAlgn="auto" latinLnBrk="0" hangingPunct="1">
                        <a:lnSpc>
                          <a:spcPct val="100000"/>
                        </a:lnSpc>
                        <a:spcBef>
                          <a:spcPts val="0"/>
                        </a:spcBef>
                        <a:spcAft>
                          <a:spcPts val="0"/>
                        </a:spcAft>
                        <a:buClrTx/>
                        <a:buSzTx/>
                        <a:buFont typeface="+mj-lt"/>
                        <a:buAutoNum type="alphaLcParenR"/>
                        <a:tabLst/>
                        <a:defRPr/>
                      </a:pPr>
                      <a:r>
                        <a:rPr lang="en-US" sz="1800" kern="1200" baseline="0" dirty="0" err="1" smtClean="0">
                          <a:solidFill>
                            <a:schemeClr val="dk1"/>
                          </a:solidFill>
                          <a:effectLst/>
                          <a:latin typeface="Arial" panose="020B0604020202020204" pitchFamily="34" charset="0"/>
                          <a:ea typeface="+mn-ea"/>
                          <a:cs typeface="Arial" panose="020B0604020202020204" pitchFamily="34" charset="0"/>
                        </a:rPr>
                        <a:t>Penyelenggaraan</a:t>
                      </a:r>
                      <a:r>
                        <a:rPr lang="en-US" sz="1800" kern="1200" baseline="0" dirty="0" smtClean="0">
                          <a:solidFill>
                            <a:schemeClr val="dk1"/>
                          </a:solidFill>
                          <a:effectLst/>
                          <a:latin typeface="Arial" panose="020B0604020202020204" pitchFamily="34" charset="0"/>
                          <a:ea typeface="+mn-ea"/>
                          <a:cs typeface="Arial" panose="020B0604020202020204" pitchFamily="34" charset="0"/>
                        </a:rPr>
                        <a:t> </a:t>
                      </a:r>
                      <a:r>
                        <a:rPr lang="en-US" sz="1800" kern="1200" baseline="0" dirty="0" err="1" smtClean="0">
                          <a:solidFill>
                            <a:schemeClr val="dk1"/>
                          </a:solidFill>
                          <a:effectLst/>
                          <a:latin typeface="Arial" panose="020B0604020202020204" pitchFamily="34" charset="0"/>
                          <a:ea typeface="+mn-ea"/>
                          <a:cs typeface="Arial" panose="020B0604020202020204" pitchFamily="34" charset="0"/>
                        </a:rPr>
                        <a:t>pembaikan</a:t>
                      </a:r>
                      <a:r>
                        <a:rPr lang="en-US" sz="1800" kern="1200" baseline="0" dirty="0" smtClean="0">
                          <a:solidFill>
                            <a:schemeClr val="dk1"/>
                          </a:solidFill>
                          <a:effectLst/>
                          <a:latin typeface="Arial" panose="020B0604020202020204" pitchFamily="34" charset="0"/>
                          <a:ea typeface="+mn-ea"/>
                          <a:cs typeface="Arial" panose="020B0604020202020204" pitchFamily="34" charset="0"/>
                        </a:rPr>
                        <a:t> (CM) - </a:t>
                      </a:r>
                      <a:r>
                        <a:rPr lang="en-US" sz="1800" kern="1200" baseline="0" dirty="0" err="1" smtClean="0">
                          <a:solidFill>
                            <a:schemeClr val="dk1"/>
                          </a:solidFill>
                          <a:effectLst/>
                          <a:latin typeface="Arial" panose="020B0604020202020204" pitchFamily="34" charset="0"/>
                          <a:ea typeface="+mn-ea"/>
                          <a:cs typeface="Arial" panose="020B0604020202020204" pitchFamily="34" charset="0"/>
                        </a:rPr>
                        <a:t>sepanjang</a:t>
                      </a:r>
                      <a:r>
                        <a:rPr lang="en-US" sz="1800" kern="1200" baseline="0" dirty="0" smtClean="0">
                          <a:solidFill>
                            <a:schemeClr val="dk1"/>
                          </a:solidFill>
                          <a:effectLst/>
                          <a:latin typeface="Arial" panose="020B0604020202020204" pitchFamily="34" charset="0"/>
                          <a:ea typeface="+mn-ea"/>
                          <a:cs typeface="Arial" panose="020B0604020202020204" pitchFamily="34" charset="0"/>
                        </a:rPr>
                        <a:t> </a:t>
                      </a:r>
                      <a:r>
                        <a:rPr lang="en-US" sz="1800" kern="1200" baseline="0" dirty="0" err="1" smtClean="0">
                          <a:solidFill>
                            <a:schemeClr val="dk1"/>
                          </a:solidFill>
                          <a:effectLst/>
                          <a:latin typeface="Arial" panose="020B0604020202020204" pitchFamily="34" charset="0"/>
                          <a:ea typeface="+mn-ea"/>
                          <a:cs typeface="Arial" panose="020B0604020202020204" pitchFamily="34" charset="0"/>
                        </a:rPr>
                        <a:t>tempoh</a:t>
                      </a:r>
                      <a:r>
                        <a:rPr lang="en-US" sz="1800" kern="1200" baseline="0" dirty="0" smtClean="0">
                          <a:solidFill>
                            <a:schemeClr val="dk1"/>
                          </a:solidFill>
                          <a:effectLst/>
                          <a:latin typeface="Arial" panose="020B0604020202020204" pitchFamily="34" charset="0"/>
                          <a:ea typeface="+mn-ea"/>
                          <a:cs typeface="Arial" panose="020B0604020202020204" pitchFamily="34" charset="0"/>
                        </a:rPr>
                        <a:t> </a:t>
                      </a:r>
                      <a:r>
                        <a:rPr lang="en-US" sz="1800" kern="1200" baseline="0" dirty="0" err="1" smtClean="0">
                          <a:solidFill>
                            <a:schemeClr val="dk1"/>
                          </a:solidFill>
                          <a:effectLst/>
                          <a:latin typeface="Arial" panose="020B0604020202020204" pitchFamily="34" charset="0"/>
                          <a:ea typeface="+mn-ea"/>
                          <a:cs typeface="Arial" panose="020B0604020202020204" pitchFamily="34" charset="0"/>
                        </a:rPr>
                        <a:t>kontrak</a:t>
                      </a:r>
                      <a:r>
                        <a:rPr lang="en-US" sz="1800" kern="1200" baseline="0" dirty="0" smtClean="0">
                          <a:solidFill>
                            <a:schemeClr val="dk1"/>
                          </a:solidFill>
                          <a:effectLst/>
                          <a:latin typeface="Arial" panose="020B0604020202020204" pitchFamily="34" charset="0"/>
                          <a:ea typeface="+mn-ea"/>
                          <a:cs typeface="Arial" panose="020B0604020202020204" pitchFamily="34" charset="0"/>
                        </a:rPr>
                        <a:t> mengikut SLA </a:t>
                      </a:r>
                      <a:r>
                        <a:rPr lang="en-US" sz="1800" kern="1200" baseline="0" dirty="0" err="1" smtClean="0">
                          <a:solidFill>
                            <a:schemeClr val="dk1"/>
                          </a:solidFill>
                          <a:effectLst/>
                          <a:latin typeface="Arial" panose="020B0604020202020204" pitchFamily="34" charset="0"/>
                          <a:ea typeface="+mn-ea"/>
                          <a:cs typeface="Arial" panose="020B0604020202020204" pitchFamily="34" charset="0"/>
                        </a:rPr>
                        <a:t>ditetapkan</a:t>
                      </a:r>
                      <a:endParaRPr lang="en-US" sz="1800" kern="1200" dirty="0" smtClean="0">
                        <a:solidFill>
                          <a:schemeClr val="dk1"/>
                        </a:solidFill>
                        <a:effectLst/>
                        <a:latin typeface="Arial" panose="020B0604020202020204" pitchFamily="34" charset="0"/>
                        <a:ea typeface="+mn-ea"/>
                        <a:cs typeface="Arial" panose="020B0604020202020204" pitchFamily="34" charset="0"/>
                      </a:endParaRPr>
                    </a:p>
                  </a:txBody>
                  <a:tcPr marT="45737" marB="45737"/>
                </a:tc>
              </a:tr>
              <a:tr h="86620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ms-MY" sz="1800" kern="1200" dirty="0" smtClean="0">
                          <a:solidFill>
                            <a:schemeClr val="bg1"/>
                          </a:solidFill>
                          <a:latin typeface="Arial" panose="020B0604020202020204" pitchFamily="34" charset="0"/>
                          <a:cs typeface="Arial" panose="020B0604020202020204" pitchFamily="34" charset="0"/>
                        </a:rPr>
                        <a:t>Perkhidmatan / Aplikasi Gunasama</a:t>
                      </a:r>
                    </a:p>
                  </a:txBody>
                  <a:tcPr marT="45737" marB="45737"/>
                </a:tc>
                <a:tc>
                  <a:txBody>
                    <a:bodyPr/>
                    <a:lstStyle/>
                    <a:p>
                      <a:pPr marL="0" indent="0" algn="just">
                        <a:buFont typeface="+mj-lt"/>
                        <a:buNone/>
                      </a:pPr>
                      <a:r>
                        <a:rPr kumimoji="0" lang="en-US" sz="1800" kern="1200" dirty="0" err="1" smtClean="0">
                          <a:solidFill>
                            <a:schemeClr val="tx1"/>
                          </a:solidFill>
                          <a:latin typeface="Arial" panose="020B0604020202020204" pitchFamily="34" charset="0"/>
                          <a:ea typeface="+mn-ea"/>
                          <a:cs typeface="Arial" panose="020B0604020202020204" pitchFamily="34" charset="0"/>
                        </a:rPr>
                        <a:t>Tiada</a:t>
                      </a:r>
                      <a:endParaRPr kumimoji="0" lang="en-US" sz="1800" kern="1200" dirty="0" smtClean="0">
                        <a:solidFill>
                          <a:schemeClr val="tx1"/>
                        </a:solidFill>
                        <a:latin typeface="Arial" panose="020B0604020202020204" pitchFamily="34" charset="0"/>
                        <a:ea typeface="+mn-ea"/>
                        <a:cs typeface="Arial" panose="020B0604020202020204" pitchFamily="34" charset="0"/>
                      </a:endParaRPr>
                    </a:p>
                  </a:txBody>
                  <a:tcPr marT="45737" marB="45737"/>
                </a:tc>
              </a:tr>
            </a:tbl>
          </a:graphicData>
        </a:graphic>
      </p:graphicFrame>
      <p:sp>
        <p:nvSpPr>
          <p:cNvPr id="5" name="Text Placeholder 10"/>
          <p:cNvSpPr txBox="1">
            <a:spLocks/>
          </p:cNvSpPr>
          <p:nvPr/>
        </p:nvSpPr>
        <p:spPr>
          <a:xfrm>
            <a:off x="119336" y="44450"/>
            <a:ext cx="7200800" cy="64824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OBJEKTIF DAN FUNGSI</a:t>
            </a:r>
            <a:endParaRPr lang="ms-MY" b="1" dirty="0">
              <a:latin typeface="Arial" pitchFamily="34" charset="0"/>
              <a:ea typeface="ＭＳ Ｐゴシック" pitchFamily="34" charset="-128"/>
              <a:cs typeface="Arial"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70</a:t>
            </a:fld>
            <a:endParaRPr lang="ms-MY"/>
          </a:p>
        </p:txBody>
      </p:sp>
      <p:sp>
        <p:nvSpPr>
          <p:cNvPr id="6" name="Rectangle 5"/>
          <p:cNvSpPr/>
          <p:nvPr/>
        </p:nvSpPr>
        <p:spPr>
          <a:xfrm rot="1448987">
            <a:off x="1346155" y="2299494"/>
            <a:ext cx="9173880" cy="923330"/>
          </a:xfrm>
          <a:prstGeom prst="rect">
            <a:avLst/>
          </a:prstGeom>
          <a:noFill/>
        </p:spPr>
        <p:txBody>
          <a:bodyPr wrap="square" lIns="91440" tIns="45720" rIns="91440" bIns="45720">
            <a:spAutoFit/>
          </a:bodyPr>
          <a:lstStyle/>
          <a:p>
            <a:pPr algn="ct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Contoh</a:t>
            </a: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 </a:t>
            </a:r>
            <a:r>
              <a:rPr lang="en-US" sz="5400" b="1" dirty="0" err="1" smtClean="0">
                <a:ln w="12700">
                  <a:solidFill>
                    <a:schemeClr val="accent1"/>
                  </a:solidFill>
                  <a:prstDash val="solid"/>
                </a:ln>
                <a:solidFill>
                  <a:srgbClr val="FF0000"/>
                </a:solidFill>
                <a:effectLst>
                  <a:outerShdw dist="38100" dir="2640000" algn="bl" rotWithShape="0">
                    <a:schemeClr val="accent1"/>
                  </a:outerShdw>
                </a:effectLst>
              </a:rPr>
              <a:t>Skop</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Tree>
    <p:extLst>
      <p:ext uri="{BB962C8B-B14F-4D97-AF65-F5344CB8AC3E}">
        <p14:creationId xmlns:p14="http://schemas.microsoft.com/office/powerpoint/2010/main" val="115642683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44450"/>
            <a:ext cx="8695506"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a:latin typeface="Arial" pitchFamily="34" charset="0"/>
                <a:ea typeface="ＭＳ Ｐゴシック" pitchFamily="34" charset="-128"/>
                <a:cs typeface="Arial" pitchFamily="34" charset="0"/>
              </a:rPr>
              <a:t>TADBIR URUS PROJEK</a:t>
            </a:r>
            <a:endParaRPr lang="ms-MY" b="1" i="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919536" y="908720"/>
            <a:ext cx="7704856" cy="864096"/>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Clr>
                <a:schemeClr val="accent1"/>
              </a:buClr>
              <a:buSzPct val="73000"/>
              <a:buFont typeface="Wingdings" panose="05000000000000000000" pitchFamily="2" charset="2"/>
              <a:buChar char="Ø"/>
            </a:pPr>
            <a:r>
              <a:rPr lang="en-US" sz="1800" dirty="0" err="1">
                <a:solidFill>
                  <a:schemeClr val="tx1"/>
                </a:solidFill>
                <a:latin typeface="Arial" panose="020B0604020202020204" pitchFamily="34" charset="0"/>
                <a:cs typeface="Arial" panose="020B0604020202020204" pitchFamily="34" charset="0"/>
              </a:rPr>
              <a:t>Masukkan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cadangan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carta</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tadbir</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urus</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projek</a:t>
            </a:r>
            <a:r>
              <a:rPr lang="en-US" sz="1800" dirty="0">
                <a:solidFill>
                  <a:schemeClr val="tx1"/>
                </a:solidFill>
                <a:latin typeface="Arial" panose="020B0604020202020204" pitchFamily="34" charset="0"/>
                <a:cs typeface="Arial" panose="020B0604020202020204" pitchFamily="34" charset="0"/>
              </a:rPr>
              <a:t> ICT yang </a:t>
            </a:r>
            <a:r>
              <a:rPr lang="en-US" sz="1800" dirty="0" err="1">
                <a:solidFill>
                  <a:schemeClr val="tx1"/>
                </a:solidFill>
                <a:latin typeface="Arial" panose="020B0604020202020204" pitchFamily="34" charset="0"/>
                <a:cs typeface="Arial" panose="020B0604020202020204" pitchFamily="34" charset="0"/>
              </a:rPr>
              <a:t>akan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dilaksanakan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sila</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lihat</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contoh</a:t>
            </a:r>
            <a:r>
              <a:rPr lang="en-US" sz="1800" dirty="0">
                <a:solidFill>
                  <a:schemeClr val="tx1"/>
                </a:solidFill>
                <a:latin typeface="Arial" panose="020B0604020202020204" pitchFamily="34" charset="0"/>
                <a:cs typeface="Arial" panose="020B0604020202020204" pitchFamily="34" charset="0"/>
              </a:rPr>
              <a:t>)</a:t>
            </a: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71</a:t>
            </a:fld>
            <a:endParaRPr lang="ms-MY"/>
          </a:p>
        </p:txBody>
      </p:sp>
      <p:sp>
        <p:nvSpPr>
          <p:cNvPr id="7" name="Rectangle 6"/>
          <p:cNvSpPr/>
          <p:nvPr/>
        </p:nvSpPr>
        <p:spPr>
          <a:xfrm>
            <a:off x="3017537" y="2967335"/>
            <a:ext cx="6156942" cy="923330"/>
          </a:xfrm>
          <a:prstGeom prst="rect">
            <a:avLst/>
          </a:prstGeom>
          <a:noFill/>
        </p:spPr>
        <p:txBody>
          <a:bodyPr wrap="none" lIns="91440" tIns="45720" rIns="91440" bIns="45720">
            <a:spAutoFit/>
          </a:bodyPr>
          <a:lstStyle/>
          <a:p>
            <a:pPr algn="ctr"/>
            <a:r>
              <a:rPr lang="en-US" sz="5400" b="1" dirty="0" err="1">
                <a:ln w="22225">
                  <a:solidFill>
                    <a:schemeClr val="accent2"/>
                  </a:solidFill>
                  <a:prstDash val="solid"/>
                </a:ln>
                <a:solidFill>
                  <a:schemeClr val="accent2">
                    <a:lumMod val="40000"/>
                    <a:lumOff val="60000"/>
                  </a:schemeClr>
                </a:solidFill>
              </a:rPr>
              <a:t>Lihat</a:t>
            </a:r>
            <a:r>
              <a:rPr lang="en-US" sz="5400" b="1" dirty="0">
                <a:ln w="22225">
                  <a:solidFill>
                    <a:schemeClr val="accent2"/>
                  </a:solidFill>
                  <a:prstDash val="solid"/>
                </a:ln>
                <a:solidFill>
                  <a:schemeClr val="accent2">
                    <a:lumMod val="40000"/>
                    <a:lumOff val="60000"/>
                  </a:schemeClr>
                </a:solidFill>
              </a:rPr>
              <a:t> </a:t>
            </a:r>
            <a:r>
              <a:rPr lang="en-US" sz="5400" b="1" dirty="0" err="1">
                <a:ln w="22225">
                  <a:solidFill>
                    <a:schemeClr val="accent2"/>
                  </a:solidFill>
                  <a:prstDash val="solid"/>
                </a:ln>
                <a:solidFill>
                  <a:schemeClr val="accent2">
                    <a:lumMod val="40000"/>
                    <a:lumOff val="60000"/>
                  </a:schemeClr>
                </a:solidFill>
              </a:rPr>
              <a:t>contoh</a:t>
            </a:r>
            <a:r>
              <a:rPr lang="en-US" sz="5400" b="1" dirty="0">
                <a:ln w="22225">
                  <a:solidFill>
                    <a:schemeClr val="accent2"/>
                  </a:solidFill>
                  <a:prstDash val="solid"/>
                </a:ln>
                <a:solidFill>
                  <a:schemeClr val="accent2">
                    <a:lumMod val="40000"/>
                    <a:lumOff val="60000"/>
                  </a:schemeClr>
                </a:solidFill>
              </a:rPr>
              <a:t> </a:t>
            </a:r>
            <a:r>
              <a:rPr lang="en-US" sz="5400" b="1">
                <a:ln w="22225">
                  <a:solidFill>
                    <a:schemeClr val="accent2"/>
                  </a:solidFill>
                  <a:prstDash val="solid"/>
                </a:ln>
                <a:solidFill>
                  <a:schemeClr val="accent2">
                    <a:lumMod val="40000"/>
                    <a:lumOff val="60000"/>
                  </a:schemeClr>
                </a:solidFill>
              </a:rPr>
              <a:t>Slide </a:t>
            </a:r>
            <a:r>
              <a:rPr lang="en-US" sz="5400" b="1" smtClean="0">
                <a:ln w="22225">
                  <a:solidFill>
                    <a:schemeClr val="accent2"/>
                  </a:solidFill>
                  <a:prstDash val="solid"/>
                </a:ln>
                <a:solidFill>
                  <a:schemeClr val="accent2">
                    <a:lumMod val="40000"/>
                    <a:lumOff val="60000"/>
                  </a:schemeClr>
                </a:solidFill>
              </a:rPr>
              <a:t>72</a:t>
            </a:r>
            <a:endParaRPr lang="en-US" sz="54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51806030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2" name="Straight Connector 41"/>
          <p:cNvCxnSpPr/>
          <p:nvPr/>
        </p:nvCxnSpPr>
        <p:spPr>
          <a:xfrm>
            <a:off x="6066464" y="1964122"/>
            <a:ext cx="7060" cy="25123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0" y="1"/>
            <a:ext cx="9144000" cy="748731"/>
          </a:xfrm>
        </p:spPr>
        <p:txBody>
          <a:bodyPr>
            <a:normAutofit/>
          </a:bodyPr>
          <a:lstStyle/>
          <a:p>
            <a:r>
              <a:rPr lang="en-US"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TADBIR URUS PROJEK</a:t>
            </a:r>
            <a:endParaRPr lang="ms-MY"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7" name="Rectangle 6"/>
          <p:cNvSpPr/>
          <p:nvPr/>
        </p:nvSpPr>
        <p:spPr>
          <a:xfrm>
            <a:off x="4386670" y="668982"/>
            <a:ext cx="3312368" cy="576064"/>
          </a:xfrm>
          <a:prstGeom prst="rect">
            <a:avLst/>
          </a:prstGeom>
          <a:solidFill>
            <a:schemeClr val="accent3">
              <a:lumMod val="60000"/>
              <a:lumOff val="40000"/>
            </a:schemeClr>
          </a:solidFill>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err="1">
                <a:solidFill>
                  <a:sysClr val="windowText" lastClr="000000"/>
                </a:solidFill>
              </a:rPr>
              <a:t>Jawatankuasa</a:t>
            </a:r>
            <a:r>
              <a:rPr lang="en-US" sz="1400" b="1" dirty="0">
                <a:solidFill>
                  <a:sysClr val="windowText" lastClr="000000"/>
                </a:solidFill>
              </a:rPr>
              <a:t> </a:t>
            </a:r>
            <a:r>
              <a:rPr lang="en-US" sz="1400" b="1" dirty="0" err="1">
                <a:solidFill>
                  <a:sysClr val="windowText" lastClr="000000"/>
                </a:solidFill>
              </a:rPr>
              <a:t>Pemandu</a:t>
            </a:r>
            <a:r>
              <a:rPr lang="en-US" sz="1400" b="1" dirty="0">
                <a:solidFill>
                  <a:sysClr val="windowText" lastClr="000000"/>
                </a:solidFill>
              </a:rPr>
              <a:t> </a:t>
            </a:r>
            <a:r>
              <a:rPr lang="en-US" sz="1400" b="1" dirty="0" err="1">
                <a:solidFill>
                  <a:sysClr val="windowText" lastClr="000000"/>
                </a:solidFill>
              </a:rPr>
              <a:t>Projek</a:t>
            </a:r>
            <a:endParaRPr lang="en-US" sz="1400" b="1" dirty="0">
              <a:solidFill>
                <a:sysClr val="windowText" lastClr="000000"/>
              </a:solidFill>
            </a:endParaRPr>
          </a:p>
          <a:p>
            <a:pPr algn="ctr"/>
            <a:r>
              <a:rPr lang="en-US" sz="1400" b="1" dirty="0" err="1">
                <a:solidFill>
                  <a:sysClr val="windowText" lastClr="000000"/>
                </a:solidFill>
              </a:rPr>
              <a:t>Pengerusi</a:t>
            </a:r>
            <a:r>
              <a:rPr lang="en-US" sz="1400" b="1">
                <a:solidFill>
                  <a:sysClr val="windowText" lastClr="000000"/>
                </a:solidFill>
              </a:rPr>
              <a:t>: </a:t>
            </a:r>
            <a:r>
              <a:rPr lang="en-US" sz="1400" b="1" smtClean="0">
                <a:solidFill>
                  <a:sysClr val="windowText" lastClr="000000"/>
                </a:solidFill>
              </a:rPr>
              <a:t>Timb. Ketua Pengarah (P)</a:t>
            </a:r>
            <a:endParaRPr lang="en-MY" sz="1400" b="1" dirty="0">
              <a:solidFill>
                <a:sysClr val="windowText" lastClr="000000"/>
              </a:solidFill>
            </a:endParaRPr>
          </a:p>
        </p:txBody>
      </p:sp>
      <p:sp>
        <p:nvSpPr>
          <p:cNvPr id="17" name="Rectangle 16"/>
          <p:cNvSpPr/>
          <p:nvPr/>
        </p:nvSpPr>
        <p:spPr>
          <a:xfrm>
            <a:off x="4393730" y="1496277"/>
            <a:ext cx="3312368" cy="576064"/>
          </a:xfrm>
          <a:prstGeom prst="rect">
            <a:avLst/>
          </a:prstGeom>
          <a:solidFill>
            <a:schemeClr val="accent3">
              <a:lumMod val="75000"/>
            </a:schemeClr>
          </a:solidFill>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err="1">
                <a:solidFill>
                  <a:schemeClr val="bg1"/>
                </a:solidFill>
              </a:rPr>
              <a:t>Jawatankuasa</a:t>
            </a:r>
            <a:r>
              <a:rPr lang="en-US" sz="1400" b="1" dirty="0">
                <a:solidFill>
                  <a:schemeClr val="bg1"/>
                </a:solidFill>
              </a:rPr>
              <a:t> </a:t>
            </a:r>
            <a:r>
              <a:rPr lang="en-US" sz="1400" b="1" dirty="0" err="1">
                <a:solidFill>
                  <a:schemeClr val="bg1"/>
                </a:solidFill>
              </a:rPr>
              <a:t>Teknikal</a:t>
            </a:r>
            <a:r>
              <a:rPr lang="en-US" sz="1400" b="1" dirty="0">
                <a:solidFill>
                  <a:schemeClr val="bg1"/>
                </a:solidFill>
              </a:rPr>
              <a:t> </a:t>
            </a:r>
            <a:r>
              <a:rPr lang="en-US" sz="1400" b="1" dirty="0" err="1">
                <a:solidFill>
                  <a:schemeClr val="bg1"/>
                </a:solidFill>
              </a:rPr>
              <a:t>Projek</a:t>
            </a:r>
            <a:endParaRPr lang="en-US" sz="1400" b="1" dirty="0">
              <a:solidFill>
                <a:schemeClr val="bg1"/>
              </a:solidFill>
            </a:endParaRPr>
          </a:p>
          <a:p>
            <a:pPr algn="ctr"/>
            <a:r>
              <a:rPr lang="en-US" sz="1400" b="1" dirty="0" err="1">
                <a:solidFill>
                  <a:schemeClr val="bg1"/>
                </a:solidFill>
              </a:rPr>
              <a:t>Pengerusi</a:t>
            </a:r>
            <a:r>
              <a:rPr lang="en-US" sz="1400" b="1" dirty="0">
                <a:solidFill>
                  <a:schemeClr val="bg1"/>
                </a:solidFill>
              </a:rPr>
              <a:t>: Pengarah BTM</a:t>
            </a:r>
            <a:endParaRPr lang="en-MY" sz="1400" b="1" dirty="0">
              <a:solidFill>
                <a:schemeClr val="bg1"/>
              </a:solidFill>
            </a:endParaRPr>
          </a:p>
        </p:txBody>
      </p:sp>
      <p:sp>
        <p:nvSpPr>
          <p:cNvPr id="18" name="Rectangle 17"/>
          <p:cNvSpPr/>
          <p:nvPr/>
        </p:nvSpPr>
        <p:spPr>
          <a:xfrm>
            <a:off x="2859832" y="3736925"/>
            <a:ext cx="2588096" cy="576064"/>
          </a:xfrm>
          <a:prstGeom prst="rect">
            <a:avLst/>
          </a:prstGeom>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smtClean="0">
                <a:solidFill>
                  <a:sysClr val="windowText" lastClr="000000"/>
                </a:solidFill>
              </a:rPr>
              <a:t>Pengurus </a:t>
            </a:r>
            <a:r>
              <a:rPr lang="en-US" sz="1300" b="1" dirty="0" err="1">
                <a:solidFill>
                  <a:sysClr val="windowText" lastClr="000000"/>
                </a:solidFill>
              </a:rPr>
              <a:t>Projek</a:t>
            </a:r>
            <a:endParaRPr lang="en-US" sz="1300" b="1" dirty="0">
              <a:solidFill>
                <a:sysClr val="windowText" lastClr="000000"/>
              </a:solidFill>
            </a:endParaRPr>
          </a:p>
          <a:p>
            <a:pPr algn="ctr"/>
            <a:r>
              <a:rPr lang="en-US" sz="1300" b="1" dirty="0" err="1">
                <a:solidFill>
                  <a:sysClr val="windowText" lastClr="000000"/>
                </a:solidFill>
              </a:rPr>
              <a:t>Pengerusi</a:t>
            </a:r>
            <a:r>
              <a:rPr lang="en-US" sz="1300" b="1" dirty="0">
                <a:solidFill>
                  <a:sysClr val="windowText" lastClr="000000"/>
                </a:solidFill>
              </a:rPr>
              <a:t>: Ketua Unit </a:t>
            </a:r>
            <a:r>
              <a:rPr lang="en-US" sz="1300" b="1" dirty="0" err="1">
                <a:solidFill>
                  <a:sysClr val="windowText" lastClr="000000"/>
                </a:solidFill>
              </a:rPr>
              <a:t>Operasi</a:t>
            </a:r>
            <a:r>
              <a:rPr lang="en-US" sz="1300" b="1" dirty="0">
                <a:solidFill>
                  <a:sysClr val="windowText" lastClr="000000"/>
                </a:solidFill>
              </a:rPr>
              <a:t> </a:t>
            </a:r>
            <a:r>
              <a:rPr lang="en-US" sz="1300" b="1" dirty="0" err="1">
                <a:solidFill>
                  <a:sysClr val="windowText" lastClr="000000"/>
                </a:solidFill>
              </a:rPr>
              <a:t>Teknikal</a:t>
            </a:r>
            <a:r>
              <a:rPr lang="en-US" sz="1300" b="1" dirty="0">
                <a:solidFill>
                  <a:sysClr val="windowText" lastClr="000000"/>
                </a:solidFill>
              </a:rPr>
              <a:t> </a:t>
            </a:r>
            <a:r>
              <a:rPr lang="en-US" sz="1300" b="1" dirty="0" err="1">
                <a:solidFill>
                  <a:sysClr val="windowText" lastClr="000000"/>
                </a:solidFill>
              </a:rPr>
              <a:t>dan</a:t>
            </a:r>
            <a:r>
              <a:rPr lang="en-US" sz="1300" b="1" dirty="0">
                <a:solidFill>
                  <a:sysClr val="windowText" lastClr="000000"/>
                </a:solidFill>
              </a:rPr>
              <a:t> Multimedia</a:t>
            </a:r>
            <a:endParaRPr lang="en-MY" sz="1300" b="1" dirty="0">
              <a:solidFill>
                <a:sysClr val="windowText" lastClr="000000"/>
              </a:solidFill>
            </a:endParaRPr>
          </a:p>
        </p:txBody>
      </p:sp>
      <p:sp>
        <p:nvSpPr>
          <p:cNvPr id="19" name="Rectangle 18"/>
          <p:cNvSpPr/>
          <p:nvPr/>
        </p:nvSpPr>
        <p:spPr>
          <a:xfrm>
            <a:off x="6574208" y="3736925"/>
            <a:ext cx="2588096" cy="576064"/>
          </a:xfrm>
          <a:prstGeom prst="rect">
            <a:avLst/>
          </a:prstGeom>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ysClr val="windowText" lastClr="000000"/>
                </a:solidFill>
              </a:rPr>
              <a:t>Pengurus </a:t>
            </a:r>
            <a:r>
              <a:rPr lang="en-US" sz="1400" b="1" dirty="0" err="1">
                <a:solidFill>
                  <a:sysClr val="windowText" lastClr="000000"/>
                </a:solidFill>
              </a:rPr>
              <a:t>Projek</a:t>
            </a:r>
            <a:endParaRPr lang="en-US" sz="1400" b="1" dirty="0">
              <a:solidFill>
                <a:sysClr val="windowText" lastClr="000000"/>
              </a:solidFill>
            </a:endParaRPr>
          </a:p>
          <a:p>
            <a:pPr algn="ctr"/>
            <a:r>
              <a:rPr lang="en-US" sz="1400" b="1" dirty="0" err="1">
                <a:solidFill>
                  <a:sysClr val="windowText" lastClr="000000"/>
                </a:solidFill>
              </a:rPr>
              <a:t>Pengerusi</a:t>
            </a:r>
            <a:r>
              <a:rPr lang="en-US" sz="1400" b="1" dirty="0">
                <a:solidFill>
                  <a:sysClr val="windowText" lastClr="000000"/>
                </a:solidFill>
              </a:rPr>
              <a:t>: </a:t>
            </a:r>
            <a:r>
              <a:rPr lang="en-US" sz="1400" b="1" dirty="0" err="1">
                <a:solidFill>
                  <a:sysClr val="windowText" lastClr="000000"/>
                </a:solidFill>
              </a:rPr>
              <a:t>Kontraktor</a:t>
            </a:r>
            <a:endParaRPr lang="en-MY" sz="1400" b="1" dirty="0">
              <a:solidFill>
                <a:sysClr val="windowText" lastClr="000000"/>
              </a:solidFill>
            </a:endParaRPr>
          </a:p>
        </p:txBody>
      </p:sp>
      <p:cxnSp>
        <p:nvCxnSpPr>
          <p:cNvPr id="12" name="Straight Connector 11"/>
          <p:cNvCxnSpPr>
            <a:stCxn id="7" idx="2"/>
            <a:endCxn id="17" idx="0"/>
          </p:cNvCxnSpPr>
          <p:nvPr/>
        </p:nvCxnSpPr>
        <p:spPr>
          <a:xfrm>
            <a:off x="6042854" y="1245046"/>
            <a:ext cx="7060" cy="25123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6049914" y="2499516"/>
            <a:ext cx="0" cy="759669"/>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4151784" y="3448893"/>
            <a:ext cx="374485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4151784" y="3448893"/>
            <a:ext cx="2096" cy="288032"/>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7896640" y="3459864"/>
            <a:ext cx="2096" cy="288032"/>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H="1">
            <a:off x="3935760" y="3268873"/>
            <a:ext cx="2088232"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3147135" y="3088853"/>
            <a:ext cx="792088" cy="360040"/>
          </a:xfrm>
          <a:prstGeom prst="rect">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PMO</a:t>
            </a:r>
            <a:endParaRPr lang="en-MY" b="1" dirty="0"/>
          </a:p>
        </p:txBody>
      </p:sp>
      <p:sp>
        <p:nvSpPr>
          <p:cNvPr id="30" name="Rectangle 29"/>
          <p:cNvSpPr/>
          <p:nvPr/>
        </p:nvSpPr>
        <p:spPr>
          <a:xfrm>
            <a:off x="296215" y="5331212"/>
            <a:ext cx="1674253" cy="627715"/>
          </a:xfrm>
          <a:prstGeom prst="rect">
            <a:avLst/>
          </a:prstGeom>
          <a:solidFill>
            <a:schemeClr val="tx2">
              <a:lumMod val="40000"/>
              <a:lumOff val="60000"/>
            </a:schemeClr>
          </a:solidFill>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err="1">
                <a:solidFill>
                  <a:schemeClr val="tx1"/>
                </a:solidFill>
              </a:rPr>
              <a:t>Operasi</a:t>
            </a:r>
            <a:r>
              <a:rPr lang="en-US" sz="1400" b="1" dirty="0">
                <a:solidFill>
                  <a:schemeClr val="tx1"/>
                </a:solidFill>
              </a:rPr>
              <a:t> </a:t>
            </a:r>
            <a:r>
              <a:rPr lang="en-US" sz="1400" b="1" dirty="0" err="1">
                <a:solidFill>
                  <a:schemeClr val="tx1"/>
                </a:solidFill>
              </a:rPr>
              <a:t>Teknikal</a:t>
            </a:r>
            <a:endParaRPr lang="en-US" sz="1400" b="1" dirty="0">
              <a:solidFill>
                <a:schemeClr val="tx1"/>
              </a:solidFill>
            </a:endParaRPr>
          </a:p>
          <a:p>
            <a:pPr algn="ctr"/>
            <a:r>
              <a:rPr lang="en-US" sz="1400" b="1" dirty="0">
                <a:solidFill>
                  <a:schemeClr val="tx1"/>
                </a:solidFill>
              </a:rPr>
              <a:t>Ketua : </a:t>
            </a:r>
            <a:r>
              <a:rPr lang="en-MY" sz="1400" b="1" dirty="0">
                <a:solidFill>
                  <a:schemeClr val="tx1"/>
                </a:solidFill>
              </a:rPr>
              <a:t>F29</a:t>
            </a:r>
            <a:br>
              <a:rPr lang="en-MY" sz="1400" b="1" dirty="0">
                <a:solidFill>
                  <a:schemeClr val="tx1"/>
                </a:solidFill>
              </a:rPr>
            </a:br>
            <a:r>
              <a:rPr lang="en-MY" sz="1400" b="1" dirty="0">
                <a:solidFill>
                  <a:schemeClr val="tx1"/>
                </a:solidFill>
              </a:rPr>
              <a:t>Ahli:</a:t>
            </a:r>
            <a:r>
              <a:rPr lang="en-US" sz="1400" b="1" dirty="0">
                <a:solidFill>
                  <a:schemeClr val="tx1"/>
                </a:solidFill>
              </a:rPr>
              <a:t> FA19,KA20</a:t>
            </a:r>
            <a:endParaRPr lang="en-MY" sz="1400" b="1" dirty="0">
              <a:solidFill>
                <a:schemeClr val="tx1"/>
              </a:solidFill>
            </a:endParaRPr>
          </a:p>
        </p:txBody>
      </p:sp>
      <p:sp>
        <p:nvSpPr>
          <p:cNvPr id="31" name="Rectangle 30"/>
          <p:cNvSpPr/>
          <p:nvPr/>
        </p:nvSpPr>
        <p:spPr>
          <a:xfrm>
            <a:off x="6129108" y="5335202"/>
            <a:ext cx="2080395" cy="565094"/>
          </a:xfrm>
          <a:prstGeom prst="rect">
            <a:avLst/>
          </a:prstGeom>
          <a:solidFill>
            <a:schemeClr val="tx2">
              <a:lumMod val="40000"/>
              <a:lumOff val="60000"/>
            </a:schemeClr>
          </a:solidFill>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err="1">
                <a:solidFill>
                  <a:schemeClr val="tx1"/>
                </a:solidFill>
              </a:rPr>
              <a:t>Operasi</a:t>
            </a:r>
            <a:r>
              <a:rPr lang="en-US" sz="1400" b="1" dirty="0">
                <a:solidFill>
                  <a:schemeClr val="tx1"/>
                </a:solidFill>
              </a:rPr>
              <a:t> </a:t>
            </a:r>
            <a:r>
              <a:rPr lang="en-US" sz="1400" b="1" dirty="0" err="1">
                <a:solidFill>
                  <a:schemeClr val="tx1"/>
                </a:solidFill>
              </a:rPr>
              <a:t>Teknikal</a:t>
            </a:r>
            <a:endParaRPr lang="en-US" sz="1400" b="1" dirty="0">
              <a:solidFill>
                <a:schemeClr val="tx1"/>
              </a:solidFill>
            </a:endParaRPr>
          </a:p>
          <a:p>
            <a:pPr algn="ctr"/>
            <a:r>
              <a:rPr lang="en-US" sz="1400" b="1" dirty="0">
                <a:solidFill>
                  <a:schemeClr val="tx1"/>
                </a:solidFill>
              </a:rPr>
              <a:t>Ketua &amp; Ahli : </a:t>
            </a:r>
            <a:r>
              <a:rPr lang="en-US" sz="1400" b="1" dirty="0" err="1">
                <a:solidFill>
                  <a:schemeClr val="tx1"/>
                </a:solidFill>
              </a:rPr>
              <a:t>Kontraktor</a:t>
            </a:r>
            <a:endParaRPr lang="en-MY" sz="1400" b="1" dirty="0">
              <a:solidFill>
                <a:schemeClr val="tx1"/>
              </a:solidFill>
            </a:endParaRPr>
          </a:p>
        </p:txBody>
      </p:sp>
      <p:cxnSp>
        <p:nvCxnSpPr>
          <p:cNvPr id="35" name="Straight Connector 34"/>
          <p:cNvCxnSpPr/>
          <p:nvPr/>
        </p:nvCxnSpPr>
        <p:spPr>
          <a:xfrm>
            <a:off x="7896640" y="4327760"/>
            <a:ext cx="0" cy="426668"/>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5" name="Rectangle 44"/>
          <p:cNvSpPr/>
          <p:nvPr/>
        </p:nvSpPr>
        <p:spPr>
          <a:xfrm>
            <a:off x="115910" y="2852936"/>
            <a:ext cx="11822805" cy="3312368"/>
          </a:xfrm>
          <a:prstGeom prst="rect">
            <a:avLst/>
          </a:prstGeom>
          <a:noFill/>
          <a:ln w="38100">
            <a:solidFill>
              <a:schemeClr val="accent2">
                <a:lumMod val="75000"/>
              </a:schemeClr>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2" name="Rectangle 21"/>
          <p:cNvSpPr/>
          <p:nvPr/>
        </p:nvSpPr>
        <p:spPr>
          <a:xfrm>
            <a:off x="4116585" y="5304840"/>
            <a:ext cx="1780567" cy="654699"/>
          </a:xfrm>
          <a:prstGeom prst="rect">
            <a:avLst/>
          </a:prstGeom>
          <a:solidFill>
            <a:schemeClr val="tx2">
              <a:lumMod val="40000"/>
              <a:lumOff val="60000"/>
            </a:schemeClr>
          </a:solidFill>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smtClean="0">
                <a:solidFill>
                  <a:schemeClr val="tx1"/>
                </a:solidFill>
              </a:rPr>
              <a:t>Pasukan Helpdesk</a:t>
            </a:r>
          </a:p>
          <a:p>
            <a:pPr algn="ctr"/>
            <a:r>
              <a:rPr lang="en-US" sz="1400" b="1" smtClean="0">
                <a:solidFill>
                  <a:schemeClr val="tx1"/>
                </a:solidFill>
              </a:rPr>
              <a:t>(Pegawai IT Institusi)</a:t>
            </a:r>
            <a:endParaRPr lang="en-US" sz="1400" b="1" dirty="0">
              <a:solidFill>
                <a:schemeClr val="tx1"/>
              </a:solidFill>
            </a:endParaRPr>
          </a:p>
        </p:txBody>
      </p:sp>
      <p:sp>
        <p:nvSpPr>
          <p:cNvPr id="24" name="Rectangle 23"/>
          <p:cNvSpPr/>
          <p:nvPr/>
        </p:nvSpPr>
        <p:spPr>
          <a:xfrm>
            <a:off x="10124550" y="5317664"/>
            <a:ext cx="1636653" cy="565094"/>
          </a:xfrm>
          <a:prstGeom prst="rect">
            <a:avLst/>
          </a:prstGeom>
          <a:solidFill>
            <a:schemeClr val="tx2">
              <a:lumMod val="40000"/>
              <a:lumOff val="60000"/>
            </a:schemeClr>
          </a:solidFill>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smtClean="0">
                <a:solidFill>
                  <a:schemeClr val="tx1"/>
                </a:solidFill>
              </a:rPr>
              <a:t>Pasukan Helpdesk</a:t>
            </a:r>
            <a:endParaRPr lang="en-MY" sz="1400" b="1" dirty="0">
              <a:solidFill>
                <a:schemeClr val="tx1"/>
              </a:solidFill>
            </a:endParaRPr>
          </a:p>
        </p:txBody>
      </p:sp>
      <p:cxnSp>
        <p:nvCxnSpPr>
          <p:cNvPr id="27" name="Straight Connector 26"/>
          <p:cNvCxnSpPr/>
          <p:nvPr/>
        </p:nvCxnSpPr>
        <p:spPr>
          <a:xfrm>
            <a:off x="1637723" y="4729553"/>
            <a:ext cx="374485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4100013" y="4262734"/>
            <a:ext cx="0" cy="426668"/>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82579" y="4729553"/>
            <a:ext cx="0" cy="51244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1647665" y="4729553"/>
            <a:ext cx="0" cy="51244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6923144" y="4754428"/>
            <a:ext cx="374485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10668000" y="4754428"/>
            <a:ext cx="0" cy="51244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6933086" y="4754428"/>
            <a:ext cx="0" cy="512444"/>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0" name="Rectangle 39"/>
          <p:cNvSpPr/>
          <p:nvPr/>
        </p:nvSpPr>
        <p:spPr>
          <a:xfrm>
            <a:off x="4427098" y="2276245"/>
            <a:ext cx="3312368" cy="576064"/>
          </a:xfrm>
          <a:prstGeom prst="rect">
            <a:avLst/>
          </a:prstGeom>
          <a:solidFill>
            <a:schemeClr val="accent3">
              <a:lumMod val="75000"/>
            </a:schemeClr>
          </a:solidFill>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smtClean="0">
                <a:solidFill>
                  <a:schemeClr val="bg1"/>
                </a:solidFill>
              </a:rPr>
              <a:t>Pengarah Projek</a:t>
            </a:r>
            <a:endParaRPr lang="en-US" sz="1400" b="1" dirty="0">
              <a:solidFill>
                <a:schemeClr val="bg1"/>
              </a:solidFill>
            </a:endParaRPr>
          </a:p>
          <a:p>
            <a:pPr algn="ctr"/>
            <a:r>
              <a:rPr lang="en-US" sz="1400" b="1" dirty="0" err="1">
                <a:solidFill>
                  <a:schemeClr val="bg1"/>
                </a:solidFill>
              </a:rPr>
              <a:t>Pengerusi</a:t>
            </a:r>
            <a:r>
              <a:rPr lang="en-US" sz="1400" b="1">
                <a:solidFill>
                  <a:schemeClr val="bg1"/>
                </a:solidFill>
              </a:rPr>
              <a:t>: </a:t>
            </a:r>
            <a:r>
              <a:rPr lang="en-US" sz="1400" b="1" smtClean="0">
                <a:solidFill>
                  <a:schemeClr val="bg1"/>
                </a:solidFill>
              </a:rPr>
              <a:t>Timb Pengarah </a:t>
            </a:r>
            <a:r>
              <a:rPr lang="en-US" sz="1400" b="1" dirty="0">
                <a:solidFill>
                  <a:schemeClr val="bg1"/>
                </a:solidFill>
              </a:rPr>
              <a:t>BTM</a:t>
            </a:r>
            <a:endParaRPr lang="en-MY" sz="1400" b="1" dirty="0">
              <a:solidFill>
                <a:schemeClr val="bg1"/>
              </a:solidFill>
            </a:endParaRPr>
          </a:p>
        </p:txBody>
      </p:sp>
      <p:sp>
        <p:nvSpPr>
          <p:cNvPr id="41" name="TextBox 40"/>
          <p:cNvSpPr txBox="1"/>
          <p:nvPr/>
        </p:nvSpPr>
        <p:spPr>
          <a:xfrm>
            <a:off x="9001000" y="3074519"/>
            <a:ext cx="1600310" cy="369332"/>
          </a:xfrm>
          <a:prstGeom prst="rect">
            <a:avLst/>
          </a:prstGeom>
          <a:noFill/>
          <a:ln>
            <a:noFill/>
          </a:ln>
        </p:spPr>
        <p:txBody>
          <a:bodyPr wrap="none" rtlCol="0">
            <a:spAutoFit/>
          </a:bodyPr>
          <a:lstStyle/>
          <a:p>
            <a:r>
              <a:rPr lang="en-MY" smtClean="0"/>
              <a:t>Pasukan projek</a:t>
            </a:r>
            <a:endParaRPr lang="en-MY"/>
          </a:p>
        </p:txBody>
      </p:sp>
      <p:sp>
        <p:nvSpPr>
          <p:cNvPr id="43" name="Rectangle 42"/>
          <p:cNvSpPr/>
          <p:nvPr/>
        </p:nvSpPr>
        <p:spPr>
          <a:xfrm>
            <a:off x="2179779" y="5304228"/>
            <a:ext cx="1696763" cy="654699"/>
          </a:xfrm>
          <a:prstGeom prst="rect">
            <a:avLst/>
          </a:prstGeom>
          <a:solidFill>
            <a:schemeClr val="tx2">
              <a:lumMod val="40000"/>
              <a:lumOff val="60000"/>
            </a:schemeClr>
          </a:solidFill>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smtClean="0">
                <a:solidFill>
                  <a:schemeClr val="tx1"/>
                </a:solidFill>
              </a:rPr>
              <a:t>Pasukan Pelaksana</a:t>
            </a:r>
            <a:endParaRPr lang="en-US" sz="1400" b="1" dirty="0">
              <a:solidFill>
                <a:schemeClr val="tx1"/>
              </a:solidFill>
            </a:endParaRPr>
          </a:p>
        </p:txBody>
      </p:sp>
      <p:sp>
        <p:nvSpPr>
          <p:cNvPr id="44" name="Rectangle 43"/>
          <p:cNvSpPr/>
          <p:nvPr/>
        </p:nvSpPr>
        <p:spPr>
          <a:xfrm>
            <a:off x="8343134" y="5342223"/>
            <a:ext cx="1603904" cy="578656"/>
          </a:xfrm>
          <a:prstGeom prst="rect">
            <a:avLst/>
          </a:prstGeom>
          <a:solidFill>
            <a:schemeClr val="tx2">
              <a:lumMod val="40000"/>
              <a:lumOff val="60000"/>
            </a:schemeClr>
          </a:solidFill>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smtClean="0">
                <a:solidFill>
                  <a:schemeClr val="tx1"/>
                </a:solidFill>
              </a:rPr>
              <a:t>Pasukan Pelaksana</a:t>
            </a:r>
            <a:endParaRPr lang="en-US" sz="1400" b="1" dirty="0">
              <a:solidFill>
                <a:schemeClr val="tx1"/>
              </a:solidFill>
            </a:endParaRPr>
          </a:p>
        </p:txBody>
      </p:sp>
      <p:cxnSp>
        <p:nvCxnSpPr>
          <p:cNvPr id="46" name="Straight Connector 45"/>
          <p:cNvCxnSpPr/>
          <p:nvPr/>
        </p:nvCxnSpPr>
        <p:spPr>
          <a:xfrm>
            <a:off x="9162304" y="4791784"/>
            <a:ext cx="0" cy="51244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3260501" y="4754428"/>
            <a:ext cx="0" cy="512444"/>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 name="Slide Number Placeholder 2"/>
          <p:cNvSpPr>
            <a:spLocks noGrp="1"/>
          </p:cNvSpPr>
          <p:nvPr>
            <p:ph type="sldNum" sz="quarter" idx="12"/>
          </p:nvPr>
        </p:nvSpPr>
        <p:spPr/>
        <p:txBody>
          <a:bodyPr/>
          <a:lstStyle/>
          <a:p>
            <a:fld id="{BA0703F6-9220-493B-BC25-87A499A6DF38}" type="slidenum">
              <a:rPr lang="ms-MY" smtClean="0"/>
              <a:t>72</a:t>
            </a:fld>
            <a:endParaRPr lang="ms-MY"/>
          </a:p>
        </p:txBody>
      </p:sp>
      <p:sp>
        <p:nvSpPr>
          <p:cNvPr id="48" name="Rectangle 47"/>
          <p:cNvSpPr/>
          <p:nvPr/>
        </p:nvSpPr>
        <p:spPr>
          <a:xfrm rot="1448987">
            <a:off x="7849751" y="1321060"/>
            <a:ext cx="3978678" cy="923330"/>
          </a:xfrm>
          <a:prstGeom prst="rect">
            <a:avLst/>
          </a:prstGeom>
          <a:noFill/>
        </p:spPr>
        <p:txBody>
          <a:bodyPr wrap="square" lIns="91440" tIns="45720" rIns="91440" bIns="45720">
            <a:spAutoFit/>
          </a:bodyPr>
          <a:lstStyle/>
          <a:p>
            <a:pPr algn="ctr"/>
            <a:r>
              <a:rPr lang="en-US" sz="5400" b="1"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Tree>
    <p:extLst>
      <p:ext uri="{BB962C8B-B14F-4D97-AF65-F5344CB8AC3E}">
        <p14:creationId xmlns:p14="http://schemas.microsoft.com/office/powerpoint/2010/main" val="2303921313"/>
      </p:ext>
    </p:extLst>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89" y="44450"/>
            <a:ext cx="9488811" cy="1008286"/>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defRPr/>
            </a:pPr>
            <a:r>
              <a:rPr lang="ms-MY" b="1" i="1" smtClean="0">
                <a:latin typeface="Arial" pitchFamily="34" charset="0"/>
                <a:ea typeface="ＭＳ Ｐゴシック" pitchFamily="34" charset="-128"/>
                <a:cs typeface="Arial" pitchFamily="34" charset="0"/>
              </a:rPr>
              <a:t>AGENSI XYZ: </a:t>
            </a:r>
            <a:r>
              <a:rPr lang="en-US" b="1" i="1" smtClean="0">
                <a:latin typeface="Arial" pitchFamily="34" charset="0"/>
                <a:ea typeface="ＭＳ Ｐゴシック" pitchFamily="34" charset="-128"/>
                <a:cs typeface="Arial" pitchFamily="34" charset="0"/>
              </a:rPr>
              <a:t>CONCEPTUAL </a:t>
            </a:r>
            <a:r>
              <a:rPr lang="ms-MY" b="1" i="1">
                <a:latin typeface="Arial" pitchFamily="34" charset="0"/>
                <a:ea typeface="ＭＳ Ｐゴシック" pitchFamily="34" charset="-128"/>
                <a:cs typeface="Arial" pitchFamily="34" charset="0"/>
              </a:rPr>
              <a:t>ORGANIZATIONAL LANDSCAPE MAP VIEW</a:t>
            </a:r>
            <a:endParaRPr lang="ms-MY" b="1">
              <a:solidFill>
                <a:srgbClr val="FF0000"/>
              </a:solidFill>
              <a:latin typeface="Arial" pitchFamily="34" charset="0"/>
              <a:ea typeface="ＭＳ Ｐゴシック" pitchFamily="34" charset="-128"/>
              <a:cs typeface="Arial" pitchFamily="34" charset="0"/>
            </a:endParaRPr>
          </a:p>
          <a:p>
            <a:pPr>
              <a:buFont typeface="Arial" charset="0"/>
              <a:buNone/>
              <a:defRPr/>
            </a:pPr>
            <a:endParaRPr lang="ms-MY" b="1" i="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919536" y="1237128"/>
            <a:ext cx="7704856" cy="2164487"/>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Clr>
                <a:schemeClr val="accent1"/>
              </a:buClr>
              <a:buSzPct val="73000"/>
              <a:buFont typeface="Wingdings" panose="05000000000000000000" pitchFamily="2" charset="2"/>
              <a:buChar char="Ø"/>
            </a:pPr>
            <a:r>
              <a:rPr lang="en-US" sz="1800" dirty="0" smtClean="0">
                <a:solidFill>
                  <a:schemeClr val="tx1"/>
                </a:solidFill>
                <a:latin typeface="Arial" panose="020B0604020202020204" pitchFamily="34" charset="0"/>
                <a:cs typeface="Arial" panose="020B0604020202020204" pitchFamily="34" charset="0"/>
              </a:rPr>
              <a:t>Diagram </a:t>
            </a:r>
            <a:r>
              <a:rPr lang="en-US" sz="1800" dirty="0" err="1" smtClean="0">
                <a:solidFill>
                  <a:schemeClr val="tx1"/>
                </a:solidFill>
                <a:latin typeface="Arial" panose="020B0604020202020204" pitchFamily="34" charset="0"/>
                <a:cs typeface="Arial" panose="020B0604020202020204" pitchFamily="34" charset="0"/>
              </a:rPr>
              <a:t>bisnes</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berasaskan</a:t>
            </a:r>
            <a:r>
              <a:rPr lang="en-US" sz="1800" dirty="0" smtClean="0">
                <a:solidFill>
                  <a:schemeClr val="tx1"/>
                </a:solidFill>
                <a:latin typeface="Arial" panose="020B0604020202020204" pitchFamily="34" charset="0"/>
                <a:cs typeface="Arial" panose="020B0604020202020204" pitchFamily="34" charset="0"/>
              </a:rPr>
              <a:t> Business, Data, Application &amp; Technology (BDAT)</a:t>
            </a:r>
            <a:endParaRPr lang="en-US" sz="1800" dirty="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smtClean="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r>
              <a:rPr lang="en-US" sz="1800" dirty="0" err="1" smtClean="0">
                <a:solidFill>
                  <a:schemeClr val="tx1"/>
                </a:solidFill>
                <a:latin typeface="Arial" panose="020B0604020202020204" pitchFamily="34" charset="0"/>
                <a:cs typeface="Arial" panose="020B0604020202020204" pitchFamily="34" charset="0"/>
              </a:rPr>
              <a:t>Perlu</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menggambarkan</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keseluruhan</a:t>
            </a:r>
            <a:r>
              <a:rPr lang="en-US" sz="1800" dirty="0" smtClean="0">
                <a:solidFill>
                  <a:schemeClr val="tx1"/>
                </a:solidFill>
                <a:latin typeface="Arial" panose="020B0604020202020204" pitchFamily="34" charset="0"/>
                <a:cs typeface="Arial" panose="020B0604020202020204" pitchFamily="34" charset="0"/>
              </a:rPr>
              <a:t> di </a:t>
            </a:r>
            <a:r>
              <a:rPr lang="en-US" sz="1800" dirty="0" err="1" smtClean="0">
                <a:solidFill>
                  <a:schemeClr val="tx1"/>
                </a:solidFill>
                <a:latin typeface="Arial" panose="020B0604020202020204" pitchFamily="34" charset="0"/>
                <a:cs typeface="Arial" panose="020B0604020202020204" pitchFamily="34" charset="0"/>
              </a:rPr>
              <a:t>jabatan</a:t>
            </a:r>
            <a:endParaRPr lang="en-US" sz="1800" dirty="0" smtClean="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r>
              <a:rPr lang="en-US" sz="1800" dirty="0" err="1" smtClean="0">
                <a:solidFill>
                  <a:schemeClr val="tx1"/>
                </a:solidFill>
                <a:latin typeface="Arial" panose="020B0604020202020204" pitchFamily="34" charset="0"/>
                <a:cs typeface="Arial" panose="020B0604020202020204" pitchFamily="34" charset="0"/>
              </a:rPr>
              <a:t>Perlu</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dikekalkan</a:t>
            </a:r>
            <a:r>
              <a:rPr lang="en-US" sz="1800" dirty="0" smtClean="0">
                <a:solidFill>
                  <a:schemeClr val="tx1"/>
                </a:solidFill>
                <a:latin typeface="Arial" panose="020B0604020202020204" pitchFamily="34" charset="0"/>
                <a:cs typeface="Arial" panose="020B0604020202020204" pitchFamily="34" charset="0"/>
              </a:rPr>
              <a:t> (fixed)– </a:t>
            </a:r>
            <a:r>
              <a:rPr lang="en-US" sz="1800" dirty="0" err="1" smtClean="0">
                <a:solidFill>
                  <a:schemeClr val="tx1"/>
                </a:solidFill>
                <a:latin typeface="Arial" panose="020B0604020202020204" pitchFamily="34" charset="0"/>
                <a:cs typeface="Arial" panose="020B0604020202020204" pitchFamily="34" charset="0"/>
              </a:rPr>
              <a:t>sekiranya</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ada</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projek</a:t>
            </a:r>
            <a:r>
              <a:rPr lang="en-US" sz="1800" dirty="0" smtClean="0">
                <a:solidFill>
                  <a:schemeClr val="tx1"/>
                </a:solidFill>
                <a:latin typeface="Arial" panose="020B0604020202020204" pitchFamily="34" charset="0"/>
                <a:cs typeface="Arial" panose="020B0604020202020204" pitchFamily="34" charset="0"/>
              </a:rPr>
              <a:t> </a:t>
            </a:r>
            <a:r>
              <a:rPr lang="en-US" sz="1800" dirty="0" err="1" smtClean="0">
                <a:solidFill>
                  <a:schemeClr val="tx1"/>
                </a:solidFill>
                <a:latin typeface="Arial" panose="020B0604020202020204" pitchFamily="34" charset="0"/>
                <a:cs typeface="Arial" panose="020B0604020202020204" pitchFamily="34" charset="0"/>
              </a:rPr>
              <a:t>seterusnya</a:t>
            </a:r>
            <a:endParaRPr lang="en-US" sz="1800" dirty="0">
              <a:solidFill>
                <a:schemeClr val="tx1"/>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73</a:t>
            </a:fld>
            <a:endParaRPr lang="ms-MY" dirty="0"/>
          </a:p>
        </p:txBody>
      </p:sp>
      <p:sp>
        <p:nvSpPr>
          <p:cNvPr id="3" name="Rectangle 2"/>
          <p:cNvSpPr/>
          <p:nvPr/>
        </p:nvSpPr>
        <p:spPr>
          <a:xfrm>
            <a:off x="3084770" y="3493987"/>
            <a:ext cx="6156942" cy="923330"/>
          </a:xfrm>
          <a:prstGeom prst="rect">
            <a:avLst/>
          </a:prstGeom>
          <a:noFill/>
        </p:spPr>
        <p:txBody>
          <a:bodyPr wrap="none" lIns="91440" tIns="45720" rIns="91440" bIns="45720">
            <a:spAutoFit/>
          </a:bodyPr>
          <a:lstStyle/>
          <a:p>
            <a:pPr algn="ctr"/>
            <a:r>
              <a:rPr lang="en-US" sz="5400" b="1" dirty="0" err="1">
                <a:ln w="22225">
                  <a:solidFill>
                    <a:schemeClr val="accent2"/>
                  </a:solidFill>
                  <a:prstDash val="solid"/>
                </a:ln>
                <a:solidFill>
                  <a:schemeClr val="accent2">
                    <a:lumMod val="40000"/>
                    <a:lumOff val="60000"/>
                  </a:schemeClr>
                </a:solidFill>
              </a:rPr>
              <a:t>Lihat</a:t>
            </a:r>
            <a:r>
              <a:rPr lang="en-US" sz="5400" b="1" dirty="0">
                <a:ln w="22225">
                  <a:solidFill>
                    <a:schemeClr val="accent2"/>
                  </a:solidFill>
                  <a:prstDash val="solid"/>
                </a:ln>
                <a:solidFill>
                  <a:schemeClr val="accent2">
                    <a:lumMod val="40000"/>
                    <a:lumOff val="60000"/>
                  </a:schemeClr>
                </a:solidFill>
              </a:rPr>
              <a:t> </a:t>
            </a:r>
            <a:r>
              <a:rPr lang="en-US" sz="5400" b="1" dirty="0" err="1">
                <a:ln w="22225">
                  <a:solidFill>
                    <a:schemeClr val="accent2"/>
                  </a:solidFill>
                  <a:prstDash val="solid"/>
                </a:ln>
                <a:solidFill>
                  <a:schemeClr val="accent2">
                    <a:lumMod val="40000"/>
                    <a:lumOff val="60000"/>
                  </a:schemeClr>
                </a:solidFill>
              </a:rPr>
              <a:t>contoh</a:t>
            </a:r>
            <a:r>
              <a:rPr lang="en-US" sz="5400" b="1" dirty="0">
                <a:ln w="22225">
                  <a:solidFill>
                    <a:schemeClr val="accent2"/>
                  </a:solidFill>
                  <a:prstDash val="solid"/>
                </a:ln>
                <a:solidFill>
                  <a:schemeClr val="accent2">
                    <a:lumMod val="40000"/>
                    <a:lumOff val="60000"/>
                  </a:schemeClr>
                </a:solidFill>
              </a:rPr>
              <a:t> </a:t>
            </a:r>
            <a:r>
              <a:rPr lang="en-US" sz="5400" b="1">
                <a:ln w="22225">
                  <a:solidFill>
                    <a:schemeClr val="accent2"/>
                  </a:solidFill>
                  <a:prstDash val="solid"/>
                </a:ln>
                <a:solidFill>
                  <a:schemeClr val="accent2">
                    <a:lumMod val="40000"/>
                    <a:lumOff val="60000"/>
                  </a:schemeClr>
                </a:solidFill>
              </a:rPr>
              <a:t>Slide </a:t>
            </a:r>
            <a:r>
              <a:rPr lang="en-US" sz="5400" b="1" smtClean="0">
                <a:ln w="22225">
                  <a:solidFill>
                    <a:schemeClr val="accent2"/>
                  </a:solidFill>
                  <a:prstDash val="solid"/>
                </a:ln>
                <a:solidFill>
                  <a:schemeClr val="accent2">
                    <a:lumMod val="40000"/>
                    <a:lumOff val="60000"/>
                  </a:schemeClr>
                </a:solidFill>
              </a:rPr>
              <a:t>74</a:t>
            </a:r>
            <a:endParaRPr lang="en-US" sz="54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172133466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4174" y="-42042"/>
            <a:ext cx="10476651" cy="461665"/>
          </a:xfrm>
          <a:prstGeom prst="rect">
            <a:avLst/>
          </a:prstGeom>
          <a:noFill/>
        </p:spPr>
        <p:txBody>
          <a:bodyPr wrap="none" rtlCol="0">
            <a:spAutoFit/>
          </a:bodyPr>
          <a:lstStyle/>
          <a:p>
            <a:pPr algn="ctr">
              <a:defRPr/>
            </a:pPr>
            <a:r>
              <a:rPr lang="ms-MY" sz="2400" b="1" i="1" dirty="0" smtClean="0">
                <a:latin typeface="Arial" pitchFamily="34" charset="0"/>
                <a:ea typeface="ＭＳ Ｐゴシック" pitchFamily="34" charset="-128"/>
                <a:cs typeface="Arial" pitchFamily="34" charset="0"/>
              </a:rPr>
              <a:t>UMT, KPM: </a:t>
            </a:r>
            <a:r>
              <a:rPr lang="en-US" sz="2400" b="1" i="1" dirty="0">
                <a:latin typeface="Arial" pitchFamily="34" charset="0"/>
                <a:ea typeface="ＭＳ Ｐゴシック" pitchFamily="34" charset="-128"/>
                <a:cs typeface="Arial" pitchFamily="34" charset="0"/>
              </a:rPr>
              <a:t>CONCEPTUAL </a:t>
            </a:r>
            <a:r>
              <a:rPr lang="ms-MY" sz="2400" b="1" i="1" dirty="0">
                <a:latin typeface="Arial" pitchFamily="34" charset="0"/>
                <a:ea typeface="ＭＳ Ｐゴシック" pitchFamily="34" charset="-128"/>
                <a:cs typeface="Arial" pitchFamily="34" charset="0"/>
              </a:rPr>
              <a:t>ORGANIZATIONAL LANDSCAPE MAP VIEW</a:t>
            </a:r>
            <a:endParaRPr lang="ms-MY" sz="2400" b="1" dirty="0">
              <a:solidFill>
                <a:srgbClr val="FF0000"/>
              </a:solidFill>
              <a:latin typeface="Arial" pitchFamily="34" charset="0"/>
              <a:ea typeface="ＭＳ Ｐゴシック" pitchFamily="34" charset="-128"/>
              <a:cs typeface="Arial" pitchFamily="34" charset="0"/>
            </a:endParaRPr>
          </a:p>
        </p:txBody>
      </p:sp>
      <p:sp>
        <p:nvSpPr>
          <p:cNvPr id="3" name="Slide Number Placeholder 2"/>
          <p:cNvSpPr>
            <a:spLocks noGrp="1"/>
          </p:cNvSpPr>
          <p:nvPr>
            <p:ph type="sldNum" sz="quarter" idx="12"/>
          </p:nvPr>
        </p:nvSpPr>
        <p:spPr/>
        <p:txBody>
          <a:bodyPr/>
          <a:lstStyle/>
          <a:p>
            <a:fld id="{BA0703F6-9220-493B-BC25-87A499A6DF38}" type="slidenum">
              <a:rPr lang="ms-MY" smtClean="0"/>
              <a:t>74</a:t>
            </a:fld>
            <a:endParaRPr lang="ms-MY"/>
          </a:p>
        </p:txBody>
      </p:sp>
      <p:grpSp>
        <p:nvGrpSpPr>
          <p:cNvPr id="151" name="Group 150"/>
          <p:cNvGrpSpPr/>
          <p:nvPr/>
        </p:nvGrpSpPr>
        <p:grpSpPr>
          <a:xfrm>
            <a:off x="2925609" y="3100605"/>
            <a:ext cx="930046" cy="463843"/>
            <a:chOff x="2925609" y="3818676"/>
            <a:chExt cx="930046" cy="463843"/>
          </a:xfrm>
        </p:grpSpPr>
        <p:sp>
          <p:nvSpPr>
            <p:cNvPr id="225" name="Rectangle 224"/>
            <p:cNvSpPr/>
            <p:nvPr/>
          </p:nvSpPr>
          <p:spPr>
            <a:xfrm>
              <a:off x="2925609" y="3818676"/>
              <a:ext cx="930046" cy="463843"/>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b"/>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257169">
                <a:defRPr/>
              </a:pPr>
              <a:r>
                <a:rPr lang="en-US" sz="800" kern="0" dirty="0" err="1">
                  <a:solidFill>
                    <a:srgbClr val="1E5155">
                      <a:lumMod val="75000"/>
                    </a:srgbClr>
                  </a:solidFill>
                </a:rPr>
                <a:t>Sistem</a:t>
              </a:r>
              <a:r>
                <a:rPr lang="en-US" sz="800" kern="0" dirty="0">
                  <a:solidFill>
                    <a:srgbClr val="1E5155">
                      <a:lumMod val="75000"/>
                    </a:srgbClr>
                  </a:solidFill>
                </a:rPr>
                <a:t> </a:t>
              </a:r>
              <a:endParaRPr lang="en-US" sz="800" kern="0" dirty="0" smtClean="0">
                <a:solidFill>
                  <a:srgbClr val="1E5155">
                    <a:lumMod val="75000"/>
                  </a:srgbClr>
                </a:solidFill>
              </a:endParaRPr>
            </a:p>
            <a:p>
              <a:pPr algn="ctr" defTabSz="257169">
                <a:defRPr/>
              </a:pPr>
              <a:r>
                <a:rPr lang="en-US" sz="800" kern="0" dirty="0" err="1" smtClean="0">
                  <a:solidFill>
                    <a:srgbClr val="1E5155">
                      <a:lumMod val="75000"/>
                    </a:srgbClr>
                  </a:solidFill>
                </a:rPr>
                <a:t>Maklumat</a:t>
              </a:r>
              <a:r>
                <a:rPr lang="en-US" sz="800" kern="0" dirty="0" smtClean="0">
                  <a:solidFill>
                    <a:srgbClr val="1E5155">
                      <a:lumMod val="75000"/>
                    </a:srgbClr>
                  </a:solidFill>
                </a:rPr>
                <a:t> </a:t>
              </a:r>
              <a:r>
                <a:rPr lang="en-US" sz="800" kern="0" dirty="0" err="1" smtClean="0">
                  <a:solidFill>
                    <a:srgbClr val="1E5155">
                      <a:lumMod val="75000"/>
                    </a:srgbClr>
                  </a:solidFill>
                </a:rPr>
                <a:t>Staf</a:t>
              </a:r>
              <a:endParaRPr lang="en-US" sz="800" kern="0" dirty="0">
                <a:solidFill>
                  <a:srgbClr val="1E5155">
                    <a:lumMod val="75000"/>
                  </a:srgbClr>
                </a:solidFill>
              </a:endParaRPr>
            </a:p>
          </p:txBody>
        </p:sp>
        <p:pic>
          <p:nvPicPr>
            <p:cNvPr id="227" name="Picture 226"/>
            <p:cNvPicPr>
              <a:picLocks noChangeAspect="1"/>
            </p:cNvPicPr>
            <p:nvPr/>
          </p:nvPicPr>
          <p:blipFill>
            <a:blip r:embed="rId2">
              <a:clrChange>
                <a:clrFrom>
                  <a:srgbClr val="B5FFFF"/>
                </a:clrFrom>
                <a:clrTo>
                  <a:srgbClr val="B5FFFF">
                    <a:alpha val="0"/>
                  </a:srgbClr>
                </a:clrTo>
              </a:clrChange>
              <a:duotone>
                <a:srgbClr val="1E5155">
                  <a:shade val="45000"/>
                  <a:satMod val="135000"/>
                </a:srgbClr>
                <a:prstClr val="white"/>
              </a:duotone>
            </a:blip>
            <a:stretch>
              <a:fillRect/>
            </a:stretch>
          </p:blipFill>
          <p:spPr>
            <a:xfrm>
              <a:off x="3670278" y="3823508"/>
              <a:ext cx="161586" cy="154614"/>
            </a:xfrm>
            <a:prstGeom prst="rect">
              <a:avLst/>
            </a:prstGeom>
          </p:spPr>
        </p:pic>
      </p:grpSp>
      <p:sp>
        <p:nvSpPr>
          <p:cNvPr id="228" name="TextBox 213"/>
          <p:cNvSpPr txBox="1"/>
          <p:nvPr/>
        </p:nvSpPr>
        <p:spPr>
          <a:xfrm>
            <a:off x="9339908" y="666418"/>
            <a:ext cx="1201774" cy="4154984"/>
          </a:xfrm>
          <a:prstGeom prst="rect">
            <a:avLst/>
          </a:prstGeom>
          <a:noFill/>
        </p:spPr>
        <p:style>
          <a:lnRef idx="2">
            <a:schemeClr val="accent5"/>
          </a:lnRef>
          <a:fillRef idx="1">
            <a:schemeClr val="lt1"/>
          </a:fillRef>
          <a:effectRef idx="0">
            <a:schemeClr val="accent5"/>
          </a:effectRef>
          <a:fontRef idx="minor">
            <a:schemeClr val="dk1"/>
          </a:fontRef>
        </p:style>
        <p:txBody>
          <a:bodyPr wrap="square" rtlCol="0">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sz="825" b="1" dirty="0">
                <a:ln w="0"/>
                <a:solidFill>
                  <a:prstClr val="black"/>
                </a:solidFill>
                <a:latin typeface="Arial" panose="020B0604020202020204" pitchFamily="34" charset="0"/>
                <a:cs typeface="Arial" panose="020B0604020202020204" pitchFamily="34" charset="0"/>
              </a:rPr>
              <a:t>AKRONIM:</a:t>
            </a:r>
          </a:p>
          <a:p>
            <a:r>
              <a:rPr lang="en-US" sz="825" b="1" dirty="0" err="1" smtClean="0">
                <a:ln w="0"/>
                <a:solidFill>
                  <a:prstClr val="black"/>
                </a:solidFill>
                <a:latin typeface="Arial" panose="020B0604020202020204" pitchFamily="34" charset="0"/>
                <a:cs typeface="Arial" panose="020B0604020202020204" pitchFamily="34" charset="0"/>
              </a:rPr>
              <a:t>MyNemo</a:t>
            </a:r>
            <a:r>
              <a:rPr lang="en-US" sz="825" b="1" dirty="0" smtClean="0">
                <a:ln w="0"/>
                <a:solidFill>
                  <a:prstClr val="black"/>
                </a:solidFill>
                <a:latin typeface="Arial" panose="020B0604020202020204" pitchFamily="34" charset="0"/>
                <a:cs typeface="Arial" panose="020B0604020202020204" pitchFamily="34" charset="0"/>
              </a:rPr>
              <a:t> – </a:t>
            </a:r>
            <a:r>
              <a:rPr lang="en-MY" sz="825" dirty="0" smtClean="0">
                <a:solidFill>
                  <a:prstClr val="black"/>
                </a:solidFill>
                <a:latin typeface="Arial" panose="020B0604020202020204" pitchFamily="34" charset="0"/>
                <a:cs typeface="Arial" panose="020B0604020202020204" pitchFamily="34" charset="0"/>
              </a:rPr>
              <a:t>My Network of Management Operation</a:t>
            </a:r>
            <a:endParaRPr lang="en-US" sz="825" dirty="0">
              <a:solidFill>
                <a:prstClr val="black"/>
              </a:solidFill>
              <a:latin typeface="Arial" panose="020B0604020202020204" pitchFamily="34" charset="0"/>
              <a:cs typeface="Arial" panose="020B0604020202020204" pitchFamily="34" charset="0"/>
            </a:endParaRPr>
          </a:p>
          <a:p>
            <a:endParaRPr lang="en-US" sz="825" dirty="0">
              <a:solidFill>
                <a:prstClr val="black"/>
              </a:solidFill>
              <a:latin typeface="Arial" panose="020B0604020202020204" pitchFamily="34" charset="0"/>
              <a:cs typeface="Arial" panose="020B0604020202020204" pitchFamily="34" charset="0"/>
            </a:endParaRPr>
          </a:p>
          <a:p>
            <a:r>
              <a:rPr lang="en-US" sz="825" b="1" dirty="0">
                <a:ln w="0"/>
                <a:solidFill>
                  <a:prstClr val="black"/>
                </a:solidFill>
                <a:latin typeface="Arial" panose="020B0604020202020204" pitchFamily="34" charset="0"/>
                <a:cs typeface="Arial" panose="020B0604020202020204" pitchFamily="34" charset="0"/>
              </a:rPr>
              <a:t>SYMBOL:</a:t>
            </a:r>
          </a:p>
          <a:p>
            <a:endParaRPr lang="en-US" sz="825" b="1" dirty="0">
              <a:ln w="0"/>
              <a:solidFill>
                <a:prstClr val="black"/>
              </a:solidFill>
              <a:latin typeface="Arial" panose="020B0604020202020204" pitchFamily="34" charset="0"/>
              <a:cs typeface="Arial" panose="020B0604020202020204" pitchFamily="34" charset="0"/>
            </a:endParaRPr>
          </a:p>
          <a:p>
            <a:endParaRPr lang="en-US" sz="825" b="1" dirty="0">
              <a:ln w="0"/>
              <a:solidFill>
                <a:prstClr val="black"/>
              </a:solidFill>
              <a:latin typeface="Arial" panose="020B0604020202020204" pitchFamily="34" charset="0"/>
              <a:cs typeface="Arial" panose="020B0604020202020204" pitchFamily="34" charset="0"/>
            </a:endParaRPr>
          </a:p>
          <a:p>
            <a:endParaRPr lang="en-US" sz="825" b="1" dirty="0">
              <a:ln w="0"/>
              <a:solidFill>
                <a:prstClr val="black"/>
              </a:solidFill>
              <a:latin typeface="Arial" panose="020B0604020202020204" pitchFamily="34" charset="0"/>
              <a:cs typeface="Arial" panose="020B0604020202020204" pitchFamily="34" charset="0"/>
            </a:endParaRPr>
          </a:p>
          <a:p>
            <a:endParaRPr lang="en-US" sz="825" b="1" dirty="0">
              <a:ln w="0"/>
              <a:solidFill>
                <a:prstClr val="black"/>
              </a:solidFill>
              <a:latin typeface="Arial" panose="020B0604020202020204" pitchFamily="34" charset="0"/>
              <a:cs typeface="Arial" panose="020B0604020202020204" pitchFamily="34" charset="0"/>
            </a:endParaRPr>
          </a:p>
          <a:p>
            <a:endParaRPr lang="en-US" sz="825" b="1" dirty="0">
              <a:ln w="0"/>
              <a:solidFill>
                <a:prstClr val="black"/>
              </a:solidFill>
              <a:latin typeface="Arial" panose="020B0604020202020204" pitchFamily="34" charset="0"/>
              <a:cs typeface="Arial" panose="020B0604020202020204" pitchFamily="34" charset="0"/>
            </a:endParaRPr>
          </a:p>
          <a:p>
            <a:endParaRPr lang="en-US" sz="825" b="1" dirty="0">
              <a:ln w="0"/>
              <a:solidFill>
                <a:prstClr val="black"/>
              </a:solidFill>
              <a:latin typeface="Arial" panose="020B0604020202020204" pitchFamily="34" charset="0"/>
              <a:cs typeface="Arial" panose="020B0604020202020204" pitchFamily="34" charset="0"/>
            </a:endParaRPr>
          </a:p>
          <a:p>
            <a:endParaRPr lang="en-US" sz="825" b="1" dirty="0">
              <a:ln w="0"/>
              <a:solidFill>
                <a:prstClr val="black"/>
              </a:solidFill>
              <a:latin typeface="Arial" panose="020B0604020202020204" pitchFamily="34" charset="0"/>
              <a:cs typeface="Arial" panose="020B0604020202020204" pitchFamily="34" charset="0"/>
            </a:endParaRPr>
          </a:p>
          <a:p>
            <a:endParaRPr lang="en-US" sz="825" b="1" dirty="0">
              <a:ln w="0"/>
              <a:solidFill>
                <a:prstClr val="black"/>
              </a:solidFill>
              <a:latin typeface="Arial" panose="020B0604020202020204" pitchFamily="34" charset="0"/>
              <a:cs typeface="Arial" panose="020B0604020202020204" pitchFamily="34" charset="0"/>
            </a:endParaRPr>
          </a:p>
          <a:p>
            <a:endParaRPr lang="en-US" sz="825" b="1" dirty="0">
              <a:ln w="0"/>
              <a:solidFill>
                <a:prstClr val="black"/>
              </a:solidFill>
              <a:latin typeface="Arial" panose="020B0604020202020204" pitchFamily="34" charset="0"/>
              <a:cs typeface="Arial" panose="020B0604020202020204" pitchFamily="34" charset="0"/>
            </a:endParaRPr>
          </a:p>
          <a:p>
            <a:endParaRPr lang="en-US" sz="825" b="1" dirty="0">
              <a:ln w="0"/>
              <a:solidFill>
                <a:prstClr val="black"/>
              </a:solidFill>
              <a:latin typeface="Arial" panose="020B0604020202020204" pitchFamily="34" charset="0"/>
              <a:cs typeface="Arial" panose="020B0604020202020204" pitchFamily="34" charset="0"/>
            </a:endParaRPr>
          </a:p>
          <a:p>
            <a:endParaRPr lang="en-US" sz="825" b="1" dirty="0">
              <a:ln w="0"/>
              <a:solidFill>
                <a:prstClr val="black"/>
              </a:solidFill>
              <a:latin typeface="Arial" panose="020B0604020202020204" pitchFamily="34" charset="0"/>
              <a:cs typeface="Arial" panose="020B0604020202020204" pitchFamily="34" charset="0"/>
            </a:endParaRPr>
          </a:p>
          <a:p>
            <a:endParaRPr lang="en-US" sz="825" b="1" dirty="0">
              <a:ln w="0"/>
              <a:solidFill>
                <a:prstClr val="black"/>
              </a:solidFill>
              <a:latin typeface="Arial" panose="020B0604020202020204" pitchFamily="34" charset="0"/>
              <a:cs typeface="Arial" panose="020B0604020202020204" pitchFamily="34" charset="0"/>
            </a:endParaRPr>
          </a:p>
          <a:p>
            <a:endParaRPr lang="en-US" sz="825" b="1" dirty="0">
              <a:ln w="0"/>
              <a:solidFill>
                <a:prstClr val="black"/>
              </a:solidFill>
              <a:latin typeface="Arial" panose="020B0604020202020204" pitchFamily="34" charset="0"/>
              <a:cs typeface="Arial" panose="020B0604020202020204" pitchFamily="34" charset="0"/>
            </a:endParaRPr>
          </a:p>
          <a:p>
            <a:endParaRPr lang="en-US" sz="825" b="1" dirty="0">
              <a:ln w="0"/>
              <a:solidFill>
                <a:prstClr val="black"/>
              </a:solidFill>
              <a:latin typeface="Arial" panose="020B0604020202020204" pitchFamily="34" charset="0"/>
              <a:cs typeface="Arial" panose="020B0604020202020204" pitchFamily="34" charset="0"/>
            </a:endParaRPr>
          </a:p>
          <a:p>
            <a:endParaRPr lang="en-US" sz="825" dirty="0">
              <a:solidFill>
                <a:prstClr val="black"/>
              </a:solidFill>
              <a:latin typeface="Arial" panose="020B0604020202020204" pitchFamily="34" charset="0"/>
              <a:cs typeface="Arial" panose="020B0604020202020204" pitchFamily="34" charset="0"/>
            </a:endParaRPr>
          </a:p>
          <a:p>
            <a:endParaRPr lang="en-US" sz="825" dirty="0">
              <a:solidFill>
                <a:prstClr val="black"/>
              </a:solidFill>
              <a:latin typeface="Arial" panose="020B0604020202020204" pitchFamily="34" charset="0"/>
              <a:cs typeface="Arial" panose="020B0604020202020204" pitchFamily="34" charset="0"/>
            </a:endParaRPr>
          </a:p>
          <a:p>
            <a:endParaRPr lang="en-US" sz="825" dirty="0">
              <a:solidFill>
                <a:prstClr val="black"/>
              </a:solidFill>
              <a:latin typeface="Arial" panose="020B0604020202020204" pitchFamily="34" charset="0"/>
              <a:cs typeface="Arial" panose="020B0604020202020204" pitchFamily="34" charset="0"/>
            </a:endParaRPr>
          </a:p>
          <a:p>
            <a:endParaRPr lang="en-US" sz="825" dirty="0">
              <a:solidFill>
                <a:prstClr val="black"/>
              </a:solidFill>
              <a:latin typeface="Arial" panose="020B0604020202020204" pitchFamily="34" charset="0"/>
              <a:cs typeface="Arial" panose="020B0604020202020204" pitchFamily="34" charset="0"/>
            </a:endParaRPr>
          </a:p>
          <a:p>
            <a:endParaRPr lang="en-US" sz="825" dirty="0">
              <a:solidFill>
                <a:prstClr val="black"/>
              </a:solidFill>
              <a:latin typeface="Arial" panose="020B0604020202020204" pitchFamily="34" charset="0"/>
              <a:cs typeface="Arial" panose="020B0604020202020204" pitchFamily="34" charset="0"/>
            </a:endParaRPr>
          </a:p>
          <a:p>
            <a:endParaRPr lang="en-US" sz="825" dirty="0">
              <a:solidFill>
                <a:prstClr val="black"/>
              </a:solidFill>
              <a:latin typeface="Arial" panose="020B0604020202020204" pitchFamily="34" charset="0"/>
              <a:cs typeface="Arial" panose="020B0604020202020204" pitchFamily="34" charset="0"/>
            </a:endParaRPr>
          </a:p>
          <a:p>
            <a:endParaRPr lang="en-US" sz="825" dirty="0">
              <a:solidFill>
                <a:prstClr val="black"/>
              </a:solidFill>
              <a:latin typeface="Arial" panose="020B0604020202020204" pitchFamily="34" charset="0"/>
              <a:cs typeface="Arial" panose="020B0604020202020204" pitchFamily="34" charset="0"/>
            </a:endParaRPr>
          </a:p>
          <a:p>
            <a:endParaRPr lang="en-US" sz="825" dirty="0">
              <a:solidFill>
                <a:prstClr val="black"/>
              </a:solidFill>
              <a:latin typeface="Arial" panose="020B0604020202020204" pitchFamily="34" charset="0"/>
              <a:cs typeface="Arial" panose="020B0604020202020204" pitchFamily="34" charset="0"/>
            </a:endParaRPr>
          </a:p>
          <a:p>
            <a:r>
              <a:rPr lang="en-US" sz="825" b="1" dirty="0">
                <a:ln w="0"/>
                <a:solidFill>
                  <a:prstClr val="black"/>
                </a:solidFill>
                <a:latin typeface="Arial" panose="020B0604020202020204" pitchFamily="34" charset="0"/>
                <a:cs typeface="Arial" panose="020B0604020202020204" pitchFamily="34" charset="0"/>
              </a:rPr>
              <a:t>               </a:t>
            </a:r>
            <a:endParaRPr lang="en-US" sz="825" dirty="0">
              <a:solidFill>
                <a:prstClr val="black"/>
              </a:solidFill>
              <a:latin typeface="Arial" panose="020B0604020202020204" pitchFamily="34" charset="0"/>
              <a:cs typeface="Arial" panose="020B0604020202020204" pitchFamily="34" charset="0"/>
            </a:endParaRPr>
          </a:p>
          <a:p>
            <a:endParaRPr lang="en-US" sz="825" dirty="0">
              <a:solidFill>
                <a:prstClr val="black"/>
              </a:solidFill>
              <a:latin typeface="Arial" panose="020B0604020202020204" pitchFamily="34" charset="0"/>
              <a:cs typeface="Arial" panose="020B0604020202020204" pitchFamily="34" charset="0"/>
            </a:endParaRPr>
          </a:p>
          <a:p>
            <a:endParaRPr lang="en-US" sz="825" dirty="0">
              <a:solidFill>
                <a:prstClr val="black"/>
              </a:solidFill>
              <a:latin typeface="Arial" panose="020B0604020202020204" pitchFamily="34" charset="0"/>
              <a:cs typeface="Arial" panose="020B0604020202020204" pitchFamily="34" charset="0"/>
            </a:endParaRPr>
          </a:p>
        </p:txBody>
      </p:sp>
      <p:sp>
        <p:nvSpPr>
          <p:cNvPr id="230" name="Rectangle 229"/>
          <p:cNvSpPr/>
          <p:nvPr/>
        </p:nvSpPr>
        <p:spPr>
          <a:xfrm>
            <a:off x="1586475" y="1168877"/>
            <a:ext cx="7668843" cy="75869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25" b="1" dirty="0" smtClean="0">
                <a:solidFill>
                  <a:prstClr val="black"/>
                </a:solidFill>
              </a:rPr>
              <a:t>PENGGUNA PERKHIDMATAN</a:t>
            </a:r>
            <a:endParaRPr lang="en-US" sz="825" b="1" dirty="0">
              <a:solidFill>
                <a:prstClr val="black"/>
              </a:solidFill>
            </a:endParaRPr>
          </a:p>
          <a:p>
            <a:pPr algn="ctr"/>
            <a:endParaRPr lang="en-US" sz="825" b="1" dirty="0">
              <a:solidFill>
                <a:prstClr val="black"/>
              </a:solidFill>
            </a:endParaRPr>
          </a:p>
          <a:p>
            <a:pPr algn="ctr"/>
            <a:endParaRPr lang="ms-MY" sz="900" b="1" dirty="0">
              <a:solidFill>
                <a:prstClr val="black"/>
              </a:solidFill>
            </a:endParaRPr>
          </a:p>
        </p:txBody>
      </p:sp>
      <p:grpSp>
        <p:nvGrpSpPr>
          <p:cNvPr id="231" name="Group 230"/>
          <p:cNvGrpSpPr/>
          <p:nvPr/>
        </p:nvGrpSpPr>
        <p:grpSpPr>
          <a:xfrm>
            <a:off x="2411594" y="833287"/>
            <a:ext cx="977068" cy="289727"/>
            <a:chOff x="7546985" y="5267325"/>
            <a:chExt cx="1809749" cy="914400"/>
          </a:xfrm>
          <a:solidFill>
            <a:srgbClr val="FFFF99"/>
          </a:solidFill>
        </p:grpSpPr>
        <p:sp>
          <p:nvSpPr>
            <p:cNvPr id="236" name="Rectangle 235"/>
            <p:cNvSpPr/>
            <p:nvPr/>
          </p:nvSpPr>
          <p:spPr>
            <a:xfrm>
              <a:off x="7546985" y="5267325"/>
              <a:ext cx="1809749" cy="914400"/>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err="1">
                  <a:solidFill>
                    <a:prstClr val="black"/>
                  </a:solidFill>
                </a:rPr>
                <a:t>Aplikasi</a:t>
              </a:r>
              <a:r>
                <a:rPr lang="en-US" sz="800" dirty="0">
                  <a:solidFill>
                    <a:prstClr val="black"/>
                  </a:solidFill>
                </a:rPr>
                <a:t> Mobil</a:t>
              </a:r>
            </a:p>
          </p:txBody>
        </p:sp>
        <p:pic>
          <p:nvPicPr>
            <p:cNvPr id="237" name="Picture 236"/>
            <p:cNvPicPr>
              <a:picLocks noChangeAspect="1"/>
            </p:cNvPicPr>
            <p:nvPr/>
          </p:nvPicPr>
          <p:blipFill>
            <a:blip r:embed="rId3">
              <a:clrChange>
                <a:clrFrom>
                  <a:srgbClr val="C9E7B7"/>
                </a:clrFrom>
                <a:clrTo>
                  <a:srgbClr val="C9E7B7">
                    <a:alpha val="0"/>
                  </a:srgbClr>
                </a:clrTo>
              </a:clrChange>
            </a:blip>
            <a:stretch>
              <a:fillRect/>
            </a:stretch>
          </p:blipFill>
          <p:spPr>
            <a:xfrm>
              <a:off x="8912923" y="5357254"/>
              <a:ext cx="392514" cy="255989"/>
            </a:xfrm>
            <a:prstGeom prst="rect">
              <a:avLst/>
            </a:prstGeom>
            <a:grpFill/>
          </p:spPr>
        </p:pic>
      </p:grpSp>
      <p:grpSp>
        <p:nvGrpSpPr>
          <p:cNvPr id="239" name="Group 238"/>
          <p:cNvGrpSpPr/>
          <p:nvPr/>
        </p:nvGrpSpPr>
        <p:grpSpPr>
          <a:xfrm>
            <a:off x="3433430" y="831715"/>
            <a:ext cx="949919" cy="289727"/>
            <a:chOff x="3975855" y="764704"/>
            <a:chExt cx="1375365" cy="386302"/>
          </a:xfrm>
          <a:solidFill>
            <a:srgbClr val="FFFF99"/>
          </a:solidFill>
        </p:grpSpPr>
        <p:sp>
          <p:nvSpPr>
            <p:cNvPr id="240" name="Rectangle 239"/>
            <p:cNvSpPr/>
            <p:nvPr/>
          </p:nvSpPr>
          <p:spPr>
            <a:xfrm>
              <a:off x="3975855" y="764704"/>
              <a:ext cx="1375365" cy="386302"/>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err="1">
                  <a:solidFill>
                    <a:prstClr val="black"/>
                  </a:solidFill>
                </a:rPr>
                <a:t>Kaunter</a:t>
              </a:r>
              <a:endParaRPr lang="en-US" sz="800" dirty="0">
                <a:solidFill>
                  <a:prstClr val="black"/>
                </a:solidFill>
              </a:endParaRPr>
            </a:p>
          </p:txBody>
        </p:sp>
        <p:pic>
          <p:nvPicPr>
            <p:cNvPr id="241" name="Picture 240"/>
            <p:cNvPicPr>
              <a:picLocks noChangeAspect="1"/>
            </p:cNvPicPr>
            <p:nvPr/>
          </p:nvPicPr>
          <p:blipFill>
            <a:blip r:embed="rId3">
              <a:clrChange>
                <a:clrFrom>
                  <a:srgbClr val="C9E7B7"/>
                </a:clrFrom>
                <a:clrTo>
                  <a:srgbClr val="C9E7B7">
                    <a:alpha val="0"/>
                  </a:srgbClr>
                </a:clrTo>
              </a:clrChange>
            </a:blip>
            <a:stretch>
              <a:fillRect/>
            </a:stretch>
          </p:blipFill>
          <p:spPr>
            <a:xfrm>
              <a:off x="5027635" y="802696"/>
              <a:ext cx="298301" cy="108146"/>
            </a:xfrm>
            <a:prstGeom prst="rect">
              <a:avLst/>
            </a:prstGeom>
            <a:grpFill/>
            <a:ln>
              <a:noFill/>
            </a:ln>
          </p:spPr>
        </p:pic>
      </p:grpSp>
      <p:grpSp>
        <p:nvGrpSpPr>
          <p:cNvPr id="244" name="Group 243"/>
          <p:cNvGrpSpPr/>
          <p:nvPr/>
        </p:nvGrpSpPr>
        <p:grpSpPr>
          <a:xfrm>
            <a:off x="4468440" y="831540"/>
            <a:ext cx="840089" cy="289727"/>
            <a:chOff x="7907339" y="5267325"/>
            <a:chExt cx="1809750" cy="914400"/>
          </a:xfrm>
        </p:grpSpPr>
        <p:sp>
          <p:nvSpPr>
            <p:cNvPr id="246" name="Rectangle 245"/>
            <p:cNvSpPr/>
            <p:nvPr/>
          </p:nvSpPr>
          <p:spPr>
            <a:xfrm>
              <a:off x="7907339" y="5267325"/>
              <a:ext cx="1809750" cy="914400"/>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err="1">
                  <a:solidFill>
                    <a:prstClr val="black"/>
                  </a:solidFill>
                </a:rPr>
                <a:t>Emel</a:t>
              </a:r>
              <a:endParaRPr lang="en-US" sz="800" dirty="0">
                <a:solidFill>
                  <a:prstClr val="black"/>
                </a:solidFill>
              </a:endParaRPr>
            </a:p>
          </p:txBody>
        </p:sp>
        <p:pic>
          <p:nvPicPr>
            <p:cNvPr id="247" name="Picture 246"/>
            <p:cNvPicPr>
              <a:picLocks noChangeAspect="1"/>
            </p:cNvPicPr>
            <p:nvPr/>
          </p:nvPicPr>
          <p:blipFill>
            <a:blip r:embed="rId3">
              <a:clrChange>
                <a:clrFrom>
                  <a:srgbClr val="C9E7B7"/>
                </a:clrFrom>
                <a:clrTo>
                  <a:srgbClr val="C9E7B7">
                    <a:alpha val="0"/>
                  </a:srgbClr>
                </a:clrTo>
              </a:clrChange>
              <a:duotone>
                <a:schemeClr val="bg2">
                  <a:shade val="45000"/>
                  <a:satMod val="135000"/>
                </a:schemeClr>
                <a:prstClr val="white"/>
              </a:duotone>
            </a:blip>
            <a:stretch>
              <a:fillRect/>
            </a:stretch>
          </p:blipFill>
          <p:spPr>
            <a:xfrm>
              <a:off x="9291305" y="5357255"/>
              <a:ext cx="392514" cy="255988"/>
            </a:xfrm>
            <a:prstGeom prst="rect">
              <a:avLst/>
            </a:prstGeom>
            <a:ln>
              <a:noFill/>
            </a:ln>
          </p:spPr>
        </p:pic>
      </p:grpSp>
      <p:grpSp>
        <p:nvGrpSpPr>
          <p:cNvPr id="249" name="Group 248"/>
          <p:cNvGrpSpPr/>
          <p:nvPr/>
        </p:nvGrpSpPr>
        <p:grpSpPr>
          <a:xfrm>
            <a:off x="6447126" y="838636"/>
            <a:ext cx="947701" cy="289727"/>
            <a:chOff x="7795877" y="5267325"/>
            <a:chExt cx="1809750" cy="914400"/>
          </a:xfrm>
        </p:grpSpPr>
        <p:sp>
          <p:nvSpPr>
            <p:cNvPr id="253" name="Rectangle 252"/>
            <p:cNvSpPr/>
            <p:nvPr/>
          </p:nvSpPr>
          <p:spPr>
            <a:xfrm>
              <a:off x="7795877" y="5267325"/>
              <a:ext cx="1809750" cy="914400"/>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a:solidFill>
                    <a:prstClr val="black"/>
                  </a:solidFill>
                </a:rPr>
                <a:t>Portal</a:t>
              </a:r>
            </a:p>
          </p:txBody>
        </p:sp>
        <p:pic>
          <p:nvPicPr>
            <p:cNvPr id="255" name="Picture 254"/>
            <p:cNvPicPr>
              <a:picLocks noChangeAspect="1"/>
            </p:cNvPicPr>
            <p:nvPr/>
          </p:nvPicPr>
          <p:blipFill>
            <a:blip r:embed="rId3">
              <a:clrChange>
                <a:clrFrom>
                  <a:srgbClr val="C9E7B7"/>
                </a:clrFrom>
                <a:clrTo>
                  <a:srgbClr val="C9E7B7">
                    <a:alpha val="0"/>
                  </a:srgbClr>
                </a:clrTo>
              </a:clrChange>
            </a:blip>
            <a:stretch>
              <a:fillRect/>
            </a:stretch>
          </p:blipFill>
          <p:spPr>
            <a:xfrm>
              <a:off x="9142691" y="5357254"/>
              <a:ext cx="392513" cy="255989"/>
            </a:xfrm>
            <a:prstGeom prst="rect">
              <a:avLst/>
            </a:prstGeom>
          </p:spPr>
        </p:pic>
      </p:grpSp>
      <p:sp>
        <p:nvSpPr>
          <p:cNvPr id="256" name="Rectangle 255"/>
          <p:cNvSpPr/>
          <p:nvPr/>
        </p:nvSpPr>
        <p:spPr>
          <a:xfrm>
            <a:off x="1586482" y="616456"/>
            <a:ext cx="7668845" cy="54743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506" b="1" dirty="0">
              <a:solidFill>
                <a:prstClr val="white"/>
              </a:solidFill>
            </a:endParaRPr>
          </a:p>
          <a:p>
            <a:pPr algn="ctr"/>
            <a:endParaRPr lang="en-US" sz="506" b="1" dirty="0">
              <a:solidFill>
                <a:prstClr val="white"/>
              </a:solidFill>
            </a:endParaRPr>
          </a:p>
          <a:p>
            <a:pPr algn="ctr"/>
            <a:r>
              <a:rPr lang="en-US" sz="825" b="1" dirty="0">
                <a:solidFill>
                  <a:prstClr val="black"/>
                </a:solidFill>
              </a:rPr>
              <a:t>MEDIUM PERKHIDMATAN</a:t>
            </a:r>
          </a:p>
          <a:p>
            <a:pPr algn="ctr"/>
            <a:endParaRPr lang="en-US" sz="506" b="1" dirty="0">
              <a:solidFill>
                <a:prstClr val="white"/>
              </a:solidFill>
            </a:endParaRPr>
          </a:p>
          <a:p>
            <a:pPr algn="ctr"/>
            <a:endParaRPr lang="en-US" sz="506" b="1" dirty="0">
              <a:solidFill>
                <a:prstClr val="white"/>
              </a:solidFill>
            </a:endParaRPr>
          </a:p>
          <a:p>
            <a:pPr algn="ctr"/>
            <a:endParaRPr lang="en-US" sz="506" b="1" dirty="0">
              <a:solidFill>
                <a:prstClr val="white"/>
              </a:solidFill>
            </a:endParaRPr>
          </a:p>
          <a:p>
            <a:pPr algn="ctr"/>
            <a:endParaRPr lang="en-US" sz="506" b="1" dirty="0">
              <a:solidFill>
                <a:prstClr val="white"/>
              </a:solidFill>
            </a:endParaRPr>
          </a:p>
          <a:p>
            <a:pPr algn="ctr"/>
            <a:endParaRPr lang="en-US" sz="506" b="1" dirty="0">
              <a:solidFill>
                <a:prstClr val="white"/>
              </a:solidFill>
            </a:endParaRPr>
          </a:p>
          <a:p>
            <a:pPr algn="ctr"/>
            <a:endParaRPr lang="ms-MY" sz="506" b="1" dirty="0">
              <a:solidFill>
                <a:prstClr val="white"/>
              </a:solidFill>
            </a:endParaRPr>
          </a:p>
        </p:txBody>
      </p:sp>
      <p:sp>
        <p:nvSpPr>
          <p:cNvPr id="259" name="Rectangle 258"/>
          <p:cNvSpPr/>
          <p:nvPr/>
        </p:nvSpPr>
        <p:spPr>
          <a:xfrm>
            <a:off x="1586475" y="4402510"/>
            <a:ext cx="7668845" cy="662594"/>
          </a:xfrm>
          <a:prstGeom prst="rect">
            <a:avLst/>
          </a:prstGeom>
          <a:noFill/>
          <a:ln>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endParaRPr lang="en-US" sz="825" b="1" dirty="0">
              <a:solidFill>
                <a:prstClr val="black"/>
              </a:solidFill>
              <a:cs typeface="Arial" panose="020B0604020202020204" pitchFamily="34" charset="0"/>
            </a:endParaRPr>
          </a:p>
        </p:txBody>
      </p:sp>
      <p:sp>
        <p:nvSpPr>
          <p:cNvPr id="260" name="Rectangle 259"/>
          <p:cNvSpPr/>
          <p:nvPr/>
        </p:nvSpPr>
        <p:spPr>
          <a:xfrm>
            <a:off x="1586475" y="5062122"/>
            <a:ext cx="7668845" cy="560201"/>
          </a:xfrm>
          <a:prstGeom prst="rect">
            <a:avLst/>
          </a:prstGeom>
          <a:ln>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788" b="1" dirty="0" smtClean="0">
                <a:solidFill>
                  <a:prstClr val="black"/>
                </a:solidFill>
                <a:cs typeface="Arial" panose="020B0604020202020204" pitchFamily="34" charset="0"/>
              </a:rPr>
              <a:t>TEKNOLOGI </a:t>
            </a:r>
            <a:endParaRPr lang="en-US" sz="788" b="1" dirty="0">
              <a:solidFill>
                <a:prstClr val="black"/>
              </a:solidFill>
              <a:cs typeface="Arial" panose="020B0604020202020204" pitchFamily="34" charset="0"/>
            </a:endParaRPr>
          </a:p>
        </p:txBody>
      </p:sp>
      <p:grpSp>
        <p:nvGrpSpPr>
          <p:cNvPr id="262" name="Group 261"/>
          <p:cNvGrpSpPr/>
          <p:nvPr/>
        </p:nvGrpSpPr>
        <p:grpSpPr>
          <a:xfrm>
            <a:off x="1720546" y="4658995"/>
            <a:ext cx="407082" cy="274970"/>
            <a:chOff x="1543050" y="1609725"/>
            <a:chExt cx="1809750" cy="914400"/>
          </a:xfrm>
          <a:solidFill>
            <a:srgbClr val="FCD5B5"/>
          </a:solidFill>
        </p:grpSpPr>
        <p:sp>
          <p:nvSpPr>
            <p:cNvPr id="264" name="Rectangle 263"/>
            <p:cNvSpPr/>
            <p:nvPr/>
          </p:nvSpPr>
          <p:spPr>
            <a:xfrm>
              <a:off x="1543050" y="1609725"/>
              <a:ext cx="1809750" cy="914400"/>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a:solidFill>
                    <a:prstClr val="black"/>
                  </a:solidFill>
                </a:rPr>
                <a:t>KPM</a:t>
              </a:r>
            </a:p>
          </p:txBody>
        </p:sp>
        <p:pic>
          <p:nvPicPr>
            <p:cNvPr id="265" name="Picture 264"/>
            <p:cNvPicPr>
              <a:picLocks noChangeAspect="1"/>
            </p:cNvPicPr>
            <p:nvPr/>
          </p:nvPicPr>
          <p:blipFill>
            <a:blip r:embed="rId4">
              <a:clrChange>
                <a:clrFrom>
                  <a:srgbClr val="FFFFB5"/>
                </a:clrFrom>
                <a:clrTo>
                  <a:srgbClr val="FFFFB5">
                    <a:alpha val="0"/>
                  </a:srgbClr>
                </a:clrTo>
              </a:clrChange>
            </a:blip>
            <a:stretch>
              <a:fillRect/>
            </a:stretch>
          </p:blipFill>
          <p:spPr>
            <a:xfrm>
              <a:off x="2993404" y="1679131"/>
              <a:ext cx="236414" cy="432818"/>
            </a:xfrm>
            <a:prstGeom prst="rect">
              <a:avLst/>
            </a:prstGeom>
            <a:solidFill>
              <a:srgbClr val="FFFF99"/>
            </a:solidFill>
          </p:spPr>
        </p:pic>
      </p:grpSp>
      <p:grpSp>
        <p:nvGrpSpPr>
          <p:cNvPr id="267" name="Group 266"/>
          <p:cNvGrpSpPr/>
          <p:nvPr/>
        </p:nvGrpSpPr>
        <p:grpSpPr>
          <a:xfrm>
            <a:off x="2155383" y="4658995"/>
            <a:ext cx="411667" cy="274970"/>
            <a:chOff x="1205639" y="1633490"/>
            <a:chExt cx="1651888" cy="914400"/>
          </a:xfrm>
          <a:solidFill>
            <a:srgbClr val="FCD5B5"/>
          </a:solidFill>
        </p:grpSpPr>
        <p:sp>
          <p:nvSpPr>
            <p:cNvPr id="268" name="Rectangle 267"/>
            <p:cNvSpPr/>
            <p:nvPr/>
          </p:nvSpPr>
          <p:spPr>
            <a:xfrm>
              <a:off x="1205639" y="1633490"/>
              <a:ext cx="1651888" cy="914400"/>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smtClean="0">
                  <a:solidFill>
                    <a:prstClr val="black"/>
                  </a:solidFill>
                </a:rPr>
                <a:t>CIMB</a:t>
              </a:r>
              <a:endParaRPr lang="en-US" sz="800" dirty="0">
                <a:solidFill>
                  <a:prstClr val="black"/>
                </a:solidFill>
              </a:endParaRPr>
            </a:p>
          </p:txBody>
        </p:sp>
        <p:pic>
          <p:nvPicPr>
            <p:cNvPr id="270" name="Picture 269"/>
            <p:cNvPicPr>
              <a:picLocks noChangeAspect="1"/>
            </p:cNvPicPr>
            <p:nvPr/>
          </p:nvPicPr>
          <p:blipFill>
            <a:blip r:embed="rId4">
              <a:clrChange>
                <a:clrFrom>
                  <a:srgbClr val="FFFFB5"/>
                </a:clrFrom>
                <a:clrTo>
                  <a:srgbClr val="FFFFB5">
                    <a:alpha val="0"/>
                  </a:srgbClr>
                </a:clrTo>
              </a:clrChange>
            </a:blip>
            <a:stretch>
              <a:fillRect/>
            </a:stretch>
          </p:blipFill>
          <p:spPr>
            <a:xfrm>
              <a:off x="2570459" y="1702896"/>
              <a:ext cx="236415" cy="432819"/>
            </a:xfrm>
            <a:prstGeom prst="rect">
              <a:avLst/>
            </a:prstGeom>
            <a:solidFill>
              <a:srgbClr val="FFFF99"/>
            </a:solidFill>
          </p:spPr>
        </p:pic>
      </p:grpSp>
      <p:grpSp>
        <p:nvGrpSpPr>
          <p:cNvPr id="271" name="Group 270"/>
          <p:cNvGrpSpPr/>
          <p:nvPr/>
        </p:nvGrpSpPr>
        <p:grpSpPr>
          <a:xfrm>
            <a:off x="2592032" y="4652686"/>
            <a:ext cx="425937" cy="281280"/>
            <a:chOff x="852921" y="1681018"/>
            <a:chExt cx="1809750" cy="914399"/>
          </a:xfrm>
          <a:solidFill>
            <a:srgbClr val="FCD5B5"/>
          </a:solidFill>
        </p:grpSpPr>
        <p:sp>
          <p:nvSpPr>
            <p:cNvPr id="272" name="Rectangle 271"/>
            <p:cNvSpPr/>
            <p:nvPr/>
          </p:nvSpPr>
          <p:spPr>
            <a:xfrm>
              <a:off x="852921" y="1681018"/>
              <a:ext cx="1809750" cy="914399"/>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a:solidFill>
                    <a:prstClr val="black"/>
                  </a:solidFill>
                </a:rPr>
                <a:t>MQA</a:t>
              </a:r>
            </a:p>
          </p:txBody>
        </p:sp>
        <p:pic>
          <p:nvPicPr>
            <p:cNvPr id="274" name="Picture 273"/>
            <p:cNvPicPr>
              <a:picLocks noChangeAspect="1"/>
            </p:cNvPicPr>
            <p:nvPr/>
          </p:nvPicPr>
          <p:blipFill>
            <a:blip r:embed="rId4">
              <a:clrChange>
                <a:clrFrom>
                  <a:srgbClr val="FFFFB5"/>
                </a:clrFrom>
                <a:clrTo>
                  <a:srgbClr val="FFFFB5">
                    <a:alpha val="0"/>
                  </a:srgbClr>
                </a:clrTo>
              </a:clrChange>
            </a:blip>
            <a:stretch>
              <a:fillRect/>
            </a:stretch>
          </p:blipFill>
          <p:spPr>
            <a:xfrm>
              <a:off x="2386447" y="1746882"/>
              <a:ext cx="236415" cy="432817"/>
            </a:xfrm>
            <a:prstGeom prst="rect">
              <a:avLst/>
            </a:prstGeom>
            <a:solidFill>
              <a:srgbClr val="FFFF99"/>
            </a:solidFill>
          </p:spPr>
        </p:pic>
      </p:grpSp>
      <p:sp>
        <p:nvSpPr>
          <p:cNvPr id="276" name="Rectangle 275"/>
          <p:cNvSpPr/>
          <p:nvPr/>
        </p:nvSpPr>
        <p:spPr>
          <a:xfrm>
            <a:off x="5191327" y="4662823"/>
            <a:ext cx="712935" cy="289488"/>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788" dirty="0" err="1">
                <a:solidFill>
                  <a:prstClr val="black"/>
                </a:solidFill>
              </a:rPr>
              <a:t>Badan</a:t>
            </a:r>
            <a:r>
              <a:rPr lang="en-US" sz="788" dirty="0">
                <a:solidFill>
                  <a:prstClr val="black"/>
                </a:solidFill>
              </a:rPr>
              <a:t> </a:t>
            </a:r>
            <a:endParaRPr lang="en-US" sz="788" dirty="0" smtClean="0">
              <a:solidFill>
                <a:prstClr val="black"/>
              </a:solidFill>
            </a:endParaRPr>
          </a:p>
          <a:p>
            <a:pPr algn="ctr"/>
            <a:r>
              <a:rPr lang="en-US" sz="788" dirty="0" smtClean="0">
                <a:solidFill>
                  <a:prstClr val="black"/>
                </a:solidFill>
              </a:rPr>
              <a:t>Professional</a:t>
            </a:r>
            <a:endParaRPr lang="en-US" sz="788" dirty="0">
              <a:solidFill>
                <a:prstClr val="black"/>
              </a:solidFill>
            </a:endParaRPr>
          </a:p>
        </p:txBody>
      </p:sp>
      <p:sp>
        <p:nvSpPr>
          <p:cNvPr id="277" name="Rectangle 276"/>
          <p:cNvSpPr/>
          <p:nvPr/>
        </p:nvSpPr>
        <p:spPr>
          <a:xfrm>
            <a:off x="1586475" y="2937265"/>
            <a:ext cx="7666009" cy="700603"/>
          </a:xfrm>
          <a:prstGeom prst="rect">
            <a:avLst/>
          </a:prstGeom>
          <a:noFill/>
          <a:ln>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506" b="1" dirty="0">
                <a:solidFill>
                  <a:prstClr val="black"/>
                </a:solidFill>
                <a:cs typeface="Arial" panose="020B0604020202020204" pitchFamily="34" charset="0"/>
              </a:rPr>
              <a:t>		</a:t>
            </a:r>
          </a:p>
          <a:p>
            <a:pPr algn="r"/>
            <a:r>
              <a:rPr lang="en-US" sz="506" b="1" dirty="0">
                <a:solidFill>
                  <a:prstClr val="black"/>
                </a:solidFill>
                <a:cs typeface="Arial" panose="020B0604020202020204" pitchFamily="34" charset="0"/>
              </a:rPr>
              <a:t>                                                     </a:t>
            </a:r>
            <a:endParaRPr lang="en-US" sz="825" b="1" dirty="0">
              <a:solidFill>
                <a:prstClr val="black"/>
              </a:solidFill>
              <a:cs typeface="Arial" panose="020B0604020202020204" pitchFamily="34" charset="0"/>
            </a:endParaRPr>
          </a:p>
        </p:txBody>
      </p:sp>
      <p:sp>
        <p:nvSpPr>
          <p:cNvPr id="279" name="Rectangle 278"/>
          <p:cNvSpPr/>
          <p:nvPr/>
        </p:nvSpPr>
        <p:spPr>
          <a:xfrm>
            <a:off x="1586476" y="1939982"/>
            <a:ext cx="7668852" cy="99730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506" b="1" dirty="0">
                <a:solidFill>
                  <a:prstClr val="black"/>
                </a:solidFill>
              </a:rPr>
              <a:t> </a:t>
            </a:r>
            <a:endParaRPr lang="en-US" sz="506" b="1" dirty="0">
              <a:solidFill>
                <a:prstClr val="white"/>
              </a:solidFill>
            </a:endParaRPr>
          </a:p>
          <a:p>
            <a:pPr algn="ctr"/>
            <a:endParaRPr lang="en-US" sz="506" b="1" dirty="0">
              <a:solidFill>
                <a:prstClr val="white"/>
              </a:solidFill>
            </a:endParaRPr>
          </a:p>
          <a:p>
            <a:pPr algn="ctr"/>
            <a:endParaRPr lang="en-US" sz="506" b="1" dirty="0">
              <a:solidFill>
                <a:prstClr val="white"/>
              </a:solidFill>
            </a:endParaRPr>
          </a:p>
          <a:p>
            <a:pPr algn="ctr"/>
            <a:endParaRPr lang="en-US" sz="506" b="1" dirty="0">
              <a:solidFill>
                <a:prstClr val="white"/>
              </a:solidFill>
            </a:endParaRPr>
          </a:p>
          <a:p>
            <a:pPr algn="ctr"/>
            <a:endParaRPr lang="en-US" sz="506" b="1" dirty="0">
              <a:solidFill>
                <a:prstClr val="white"/>
              </a:solidFill>
            </a:endParaRPr>
          </a:p>
          <a:p>
            <a:pPr algn="ctr"/>
            <a:endParaRPr lang="ms-MY" sz="506" b="1" dirty="0">
              <a:solidFill>
                <a:prstClr val="white"/>
              </a:solidFill>
            </a:endParaRPr>
          </a:p>
        </p:txBody>
      </p:sp>
      <p:sp>
        <p:nvSpPr>
          <p:cNvPr id="280" name="Rounded Rectangle 279"/>
          <p:cNvSpPr/>
          <p:nvPr/>
        </p:nvSpPr>
        <p:spPr>
          <a:xfrm>
            <a:off x="3335754" y="2133354"/>
            <a:ext cx="913954" cy="495300"/>
          </a:xfrm>
          <a:prstGeom prst="round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MY" sz="825" dirty="0" err="1" smtClean="0">
                <a:solidFill>
                  <a:prstClr val="black"/>
                </a:solidFill>
              </a:rPr>
              <a:t>Pengurusan</a:t>
            </a:r>
            <a:r>
              <a:rPr lang="en-MY" sz="825" dirty="0" smtClean="0">
                <a:solidFill>
                  <a:prstClr val="black"/>
                </a:solidFill>
              </a:rPr>
              <a:t> </a:t>
            </a:r>
            <a:r>
              <a:rPr lang="en-MY" sz="825" dirty="0" err="1" smtClean="0">
                <a:solidFill>
                  <a:prstClr val="black"/>
                </a:solidFill>
              </a:rPr>
              <a:t>Pengajaran</a:t>
            </a:r>
            <a:r>
              <a:rPr lang="en-MY" sz="825" dirty="0" smtClean="0">
                <a:solidFill>
                  <a:prstClr val="black"/>
                </a:solidFill>
              </a:rPr>
              <a:t> </a:t>
            </a:r>
            <a:r>
              <a:rPr lang="en-MY" sz="825" dirty="0">
                <a:solidFill>
                  <a:prstClr val="black"/>
                </a:solidFill>
              </a:rPr>
              <a:t>&amp; </a:t>
            </a:r>
            <a:r>
              <a:rPr lang="en-MY" sz="825" dirty="0" err="1">
                <a:solidFill>
                  <a:prstClr val="black"/>
                </a:solidFill>
              </a:rPr>
              <a:t>Pembelajaran</a:t>
            </a:r>
            <a:endParaRPr lang="en-MY" sz="825" dirty="0">
              <a:solidFill>
                <a:prstClr val="black"/>
              </a:solidFill>
            </a:endParaRPr>
          </a:p>
        </p:txBody>
      </p:sp>
      <p:grpSp>
        <p:nvGrpSpPr>
          <p:cNvPr id="282" name="Group 281"/>
          <p:cNvGrpSpPr>
            <a:grpSpLocks noChangeAspect="1"/>
          </p:cNvGrpSpPr>
          <p:nvPr/>
        </p:nvGrpSpPr>
        <p:grpSpPr>
          <a:xfrm>
            <a:off x="5542003" y="2142261"/>
            <a:ext cx="913954" cy="495302"/>
            <a:chOff x="4282440" y="1636735"/>
            <a:chExt cx="1798320" cy="914403"/>
          </a:xfrm>
          <a:solidFill>
            <a:srgbClr val="E6E0EC"/>
          </a:solidFill>
        </p:grpSpPr>
        <p:sp>
          <p:nvSpPr>
            <p:cNvPr id="283" name="Rounded Rectangle 282"/>
            <p:cNvSpPr/>
            <p:nvPr/>
          </p:nvSpPr>
          <p:spPr>
            <a:xfrm>
              <a:off x="4282440" y="1636735"/>
              <a:ext cx="1798320" cy="914403"/>
            </a:xfrm>
            <a:prstGeom prst="round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25" dirty="0" err="1" smtClean="0">
                  <a:solidFill>
                    <a:prstClr val="black"/>
                  </a:solidFill>
                </a:rPr>
                <a:t>Pengurusan</a:t>
              </a:r>
              <a:r>
                <a:rPr lang="en-US" sz="825" dirty="0" smtClean="0">
                  <a:solidFill>
                    <a:prstClr val="black"/>
                  </a:solidFill>
                </a:rPr>
                <a:t> Program </a:t>
              </a:r>
              <a:r>
                <a:rPr lang="en-US" sz="825" dirty="0" err="1">
                  <a:solidFill>
                    <a:prstClr val="black"/>
                  </a:solidFill>
                </a:rPr>
                <a:t>Antarabangsa</a:t>
              </a:r>
              <a:endParaRPr lang="en-US" sz="825" dirty="0">
                <a:solidFill>
                  <a:prstClr val="black"/>
                </a:solidFill>
              </a:endParaRPr>
            </a:p>
          </p:txBody>
        </p:sp>
        <p:pic>
          <p:nvPicPr>
            <p:cNvPr id="285" name="Picture 284"/>
            <p:cNvPicPr>
              <a:picLocks noChangeAspect="1"/>
            </p:cNvPicPr>
            <p:nvPr/>
          </p:nvPicPr>
          <p:blipFill>
            <a:blip r:embed="rId5">
              <a:clrChange>
                <a:clrFrom>
                  <a:srgbClr val="FFFFB5"/>
                </a:clrFrom>
                <a:clrTo>
                  <a:srgbClr val="FFFFB5">
                    <a:alpha val="0"/>
                  </a:srgbClr>
                </a:clrTo>
              </a:clrChange>
            </a:blip>
            <a:stretch>
              <a:fillRect/>
            </a:stretch>
          </p:blipFill>
          <p:spPr>
            <a:xfrm>
              <a:off x="5768484" y="1695369"/>
              <a:ext cx="232286" cy="137160"/>
            </a:xfrm>
            <a:prstGeom prst="rect">
              <a:avLst/>
            </a:prstGeom>
            <a:noFill/>
          </p:spPr>
        </p:pic>
      </p:grpSp>
      <p:grpSp>
        <p:nvGrpSpPr>
          <p:cNvPr id="286" name="Group 285"/>
          <p:cNvGrpSpPr/>
          <p:nvPr/>
        </p:nvGrpSpPr>
        <p:grpSpPr>
          <a:xfrm>
            <a:off x="1961813" y="3102453"/>
            <a:ext cx="913607" cy="449280"/>
            <a:chOff x="7907339" y="1609725"/>
            <a:chExt cx="1809750" cy="914400"/>
          </a:xfrm>
        </p:grpSpPr>
        <p:sp>
          <p:nvSpPr>
            <p:cNvPr id="288" name="Rectangle 287"/>
            <p:cNvSpPr/>
            <p:nvPr/>
          </p:nvSpPr>
          <p:spPr>
            <a:xfrm>
              <a:off x="7907339" y="1609725"/>
              <a:ext cx="1809750" cy="914400"/>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b"/>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257169">
                <a:defRPr/>
              </a:pPr>
              <a:r>
                <a:rPr lang="en-US" sz="800" kern="0" dirty="0" err="1">
                  <a:solidFill>
                    <a:srgbClr val="1E5155">
                      <a:lumMod val="75000"/>
                    </a:srgbClr>
                  </a:solidFill>
                </a:rPr>
                <a:t>Sistem</a:t>
              </a:r>
              <a:r>
                <a:rPr lang="en-US" sz="800" kern="0" dirty="0">
                  <a:solidFill>
                    <a:srgbClr val="1E5155">
                      <a:lumMod val="75000"/>
                    </a:srgbClr>
                  </a:solidFill>
                </a:rPr>
                <a:t> </a:t>
              </a:r>
              <a:r>
                <a:rPr lang="en-US" sz="800" kern="0" dirty="0" err="1">
                  <a:solidFill>
                    <a:srgbClr val="1E5155">
                      <a:lumMod val="75000"/>
                    </a:srgbClr>
                  </a:solidFill>
                </a:rPr>
                <a:t>Maklumat</a:t>
              </a:r>
              <a:r>
                <a:rPr lang="en-US" sz="800" kern="0" dirty="0">
                  <a:solidFill>
                    <a:srgbClr val="1E5155">
                      <a:lumMod val="75000"/>
                    </a:srgbClr>
                  </a:solidFill>
                </a:rPr>
                <a:t> </a:t>
              </a:r>
              <a:r>
                <a:rPr lang="en-US" sz="800" kern="0" dirty="0" err="1" smtClean="0">
                  <a:solidFill>
                    <a:srgbClr val="1E5155">
                      <a:lumMod val="75000"/>
                    </a:srgbClr>
                  </a:solidFill>
                </a:rPr>
                <a:t>Pelajar</a:t>
              </a:r>
              <a:r>
                <a:rPr lang="en-US" sz="800" kern="0" dirty="0" smtClean="0">
                  <a:solidFill>
                    <a:srgbClr val="1E5155">
                      <a:lumMod val="75000"/>
                    </a:srgbClr>
                  </a:solidFill>
                </a:rPr>
                <a:t> &amp; Hal </a:t>
              </a:r>
              <a:r>
                <a:rPr lang="en-US" sz="800" kern="0" dirty="0" err="1" smtClean="0">
                  <a:solidFill>
                    <a:srgbClr val="1E5155">
                      <a:lumMod val="75000"/>
                    </a:srgbClr>
                  </a:solidFill>
                </a:rPr>
                <a:t>Ehwal</a:t>
              </a:r>
              <a:r>
                <a:rPr lang="en-US" sz="800" kern="0" dirty="0" smtClean="0">
                  <a:solidFill>
                    <a:srgbClr val="1E5155">
                      <a:lumMod val="75000"/>
                    </a:srgbClr>
                  </a:solidFill>
                </a:rPr>
                <a:t> </a:t>
              </a:r>
              <a:r>
                <a:rPr lang="en-US" sz="800" kern="0" dirty="0" err="1" smtClean="0">
                  <a:solidFill>
                    <a:srgbClr val="1E5155">
                      <a:lumMod val="75000"/>
                    </a:srgbClr>
                  </a:solidFill>
                </a:rPr>
                <a:t>Pelajar</a:t>
              </a:r>
              <a:endParaRPr lang="en-US" sz="800" kern="0" dirty="0">
                <a:solidFill>
                  <a:srgbClr val="1E5155">
                    <a:lumMod val="75000"/>
                  </a:srgbClr>
                </a:solidFill>
              </a:endParaRPr>
            </a:p>
          </p:txBody>
        </p:sp>
        <p:pic>
          <p:nvPicPr>
            <p:cNvPr id="289" name="Picture 288"/>
            <p:cNvPicPr>
              <a:picLocks noChangeAspect="1"/>
            </p:cNvPicPr>
            <p:nvPr/>
          </p:nvPicPr>
          <p:blipFill>
            <a:blip r:embed="rId2">
              <a:clrChange>
                <a:clrFrom>
                  <a:srgbClr val="B5FFFF"/>
                </a:clrFrom>
                <a:clrTo>
                  <a:srgbClr val="B5FFFF">
                    <a:alpha val="0"/>
                  </a:srgbClr>
                </a:clrTo>
              </a:clrChange>
              <a:duotone>
                <a:srgbClr val="1E5155">
                  <a:shade val="45000"/>
                  <a:satMod val="135000"/>
                </a:srgbClr>
                <a:prstClr val="white"/>
              </a:duotone>
            </a:blip>
            <a:stretch>
              <a:fillRect/>
            </a:stretch>
          </p:blipFill>
          <p:spPr>
            <a:xfrm>
              <a:off x="9385863" y="1619250"/>
              <a:ext cx="314426" cy="304800"/>
            </a:xfrm>
            <a:prstGeom prst="rect">
              <a:avLst/>
            </a:prstGeom>
          </p:spPr>
        </p:pic>
      </p:grpSp>
      <p:grpSp>
        <p:nvGrpSpPr>
          <p:cNvPr id="290" name="Group 289"/>
          <p:cNvGrpSpPr/>
          <p:nvPr/>
        </p:nvGrpSpPr>
        <p:grpSpPr>
          <a:xfrm>
            <a:off x="3925761" y="3095772"/>
            <a:ext cx="1010562" cy="472650"/>
            <a:chOff x="7068788" y="1522194"/>
            <a:chExt cx="1621927" cy="914401"/>
          </a:xfrm>
        </p:grpSpPr>
        <p:sp>
          <p:nvSpPr>
            <p:cNvPr id="294" name="Rectangle 293"/>
            <p:cNvSpPr/>
            <p:nvPr/>
          </p:nvSpPr>
          <p:spPr>
            <a:xfrm>
              <a:off x="7068788" y="1522194"/>
              <a:ext cx="1621927" cy="914401"/>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b"/>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257169">
                <a:defRPr/>
              </a:pPr>
              <a:r>
                <a:rPr lang="en-US" sz="800" kern="0" dirty="0" err="1">
                  <a:solidFill>
                    <a:srgbClr val="1E5155">
                      <a:lumMod val="75000"/>
                    </a:srgbClr>
                  </a:solidFill>
                </a:rPr>
                <a:t>Sistem</a:t>
              </a:r>
              <a:r>
                <a:rPr lang="en-US" sz="800" kern="0" dirty="0">
                  <a:solidFill>
                    <a:srgbClr val="1E5155">
                      <a:lumMod val="75000"/>
                    </a:srgbClr>
                  </a:solidFill>
                </a:rPr>
                <a:t> </a:t>
              </a:r>
              <a:r>
                <a:rPr lang="en-US" sz="800" kern="0" dirty="0" err="1" smtClean="0">
                  <a:solidFill>
                    <a:srgbClr val="1E5155">
                      <a:lumMod val="75000"/>
                    </a:srgbClr>
                  </a:solidFill>
                </a:rPr>
                <a:t>Kewangan</a:t>
              </a:r>
              <a:r>
                <a:rPr lang="en-US" sz="800" kern="0" dirty="0" smtClean="0">
                  <a:solidFill>
                    <a:srgbClr val="1E5155">
                      <a:lumMod val="75000"/>
                    </a:srgbClr>
                  </a:solidFill>
                </a:rPr>
                <a:t> </a:t>
              </a:r>
              <a:r>
                <a:rPr lang="en-US" sz="800" kern="0" dirty="0" err="1" smtClean="0">
                  <a:solidFill>
                    <a:srgbClr val="1E5155">
                      <a:lumMod val="75000"/>
                    </a:srgbClr>
                  </a:solidFill>
                </a:rPr>
                <a:t>Staf</a:t>
              </a:r>
              <a:endParaRPr lang="en-US" sz="800" kern="0" dirty="0">
                <a:solidFill>
                  <a:srgbClr val="1E5155">
                    <a:lumMod val="75000"/>
                  </a:srgbClr>
                </a:solidFill>
              </a:endParaRPr>
            </a:p>
          </p:txBody>
        </p:sp>
        <p:pic>
          <p:nvPicPr>
            <p:cNvPr id="295" name="Picture 294"/>
            <p:cNvPicPr>
              <a:picLocks noChangeAspect="1"/>
            </p:cNvPicPr>
            <p:nvPr/>
          </p:nvPicPr>
          <p:blipFill>
            <a:blip r:embed="rId2">
              <a:clrChange>
                <a:clrFrom>
                  <a:srgbClr val="B5FFFF"/>
                </a:clrFrom>
                <a:clrTo>
                  <a:srgbClr val="B5FFFF">
                    <a:alpha val="0"/>
                  </a:srgbClr>
                </a:clrTo>
              </a:clrChange>
              <a:duotone>
                <a:srgbClr val="1E5155">
                  <a:shade val="45000"/>
                  <a:satMod val="135000"/>
                </a:srgbClr>
                <a:prstClr val="white"/>
              </a:duotone>
            </a:blip>
            <a:stretch>
              <a:fillRect/>
            </a:stretch>
          </p:blipFill>
          <p:spPr>
            <a:xfrm>
              <a:off x="8343777" y="1559813"/>
              <a:ext cx="314426" cy="304798"/>
            </a:xfrm>
            <a:prstGeom prst="rect">
              <a:avLst/>
            </a:prstGeom>
          </p:spPr>
        </p:pic>
      </p:grpSp>
      <p:grpSp>
        <p:nvGrpSpPr>
          <p:cNvPr id="297" name="Group 296"/>
          <p:cNvGrpSpPr/>
          <p:nvPr/>
        </p:nvGrpSpPr>
        <p:grpSpPr>
          <a:xfrm>
            <a:off x="7166012" y="3104129"/>
            <a:ext cx="911359" cy="460319"/>
            <a:chOff x="8621652" y="1609727"/>
            <a:chExt cx="1102738" cy="893565"/>
          </a:xfrm>
        </p:grpSpPr>
        <p:sp>
          <p:nvSpPr>
            <p:cNvPr id="302" name="Rectangle 301"/>
            <p:cNvSpPr/>
            <p:nvPr/>
          </p:nvSpPr>
          <p:spPr>
            <a:xfrm>
              <a:off x="8621652" y="1609727"/>
              <a:ext cx="1095437" cy="893565"/>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b"/>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257169">
                <a:defRPr/>
              </a:pPr>
              <a:r>
                <a:rPr lang="en-US" sz="800" kern="0" dirty="0" err="1" smtClean="0">
                  <a:solidFill>
                    <a:srgbClr val="1E5155">
                      <a:lumMod val="75000"/>
                    </a:srgbClr>
                  </a:solidFill>
                </a:rPr>
                <a:t>Sistem</a:t>
              </a:r>
              <a:r>
                <a:rPr lang="en-US" sz="800" kern="0" dirty="0" smtClean="0">
                  <a:solidFill>
                    <a:srgbClr val="1E5155">
                      <a:lumMod val="75000"/>
                    </a:srgbClr>
                  </a:solidFill>
                </a:rPr>
                <a:t> </a:t>
              </a:r>
              <a:r>
                <a:rPr lang="en-US" sz="800" kern="0" dirty="0" err="1" smtClean="0">
                  <a:solidFill>
                    <a:srgbClr val="1E5155">
                      <a:lumMod val="75000"/>
                    </a:srgbClr>
                  </a:solidFill>
                </a:rPr>
                <a:t>Pengurusan</a:t>
              </a:r>
              <a:r>
                <a:rPr lang="en-US" sz="800" kern="0" dirty="0" smtClean="0">
                  <a:solidFill>
                    <a:srgbClr val="1E5155">
                      <a:lumMod val="75000"/>
                    </a:srgbClr>
                  </a:solidFill>
                </a:rPr>
                <a:t> </a:t>
              </a:r>
              <a:r>
                <a:rPr lang="en-US" sz="800" kern="0" dirty="0" err="1" smtClean="0">
                  <a:solidFill>
                    <a:srgbClr val="1E5155">
                      <a:lumMod val="75000"/>
                    </a:srgbClr>
                  </a:solidFill>
                </a:rPr>
                <a:t>Akademik</a:t>
              </a:r>
              <a:endParaRPr lang="en-US" sz="800" kern="0" dirty="0">
                <a:solidFill>
                  <a:srgbClr val="1E5155">
                    <a:lumMod val="75000"/>
                  </a:srgbClr>
                </a:solidFill>
              </a:endParaRPr>
            </a:p>
          </p:txBody>
        </p:sp>
        <p:pic>
          <p:nvPicPr>
            <p:cNvPr id="303" name="Picture 302"/>
            <p:cNvPicPr>
              <a:picLocks noChangeAspect="1"/>
            </p:cNvPicPr>
            <p:nvPr/>
          </p:nvPicPr>
          <p:blipFill>
            <a:blip r:embed="rId2">
              <a:clrChange>
                <a:clrFrom>
                  <a:srgbClr val="B5FFFF"/>
                </a:clrFrom>
                <a:clrTo>
                  <a:srgbClr val="B5FFFF">
                    <a:alpha val="0"/>
                  </a:srgbClr>
                </a:clrTo>
              </a:clrChange>
              <a:duotone>
                <a:srgbClr val="1E5155">
                  <a:shade val="45000"/>
                  <a:satMod val="135000"/>
                </a:srgbClr>
                <a:prstClr val="white"/>
              </a:duotone>
            </a:blip>
            <a:stretch>
              <a:fillRect/>
            </a:stretch>
          </p:blipFill>
          <p:spPr>
            <a:xfrm>
              <a:off x="9409965" y="1648665"/>
              <a:ext cx="314425" cy="304801"/>
            </a:xfrm>
            <a:prstGeom prst="rect">
              <a:avLst/>
            </a:prstGeom>
          </p:spPr>
        </p:pic>
      </p:grpSp>
      <p:grpSp>
        <p:nvGrpSpPr>
          <p:cNvPr id="305" name="Group 304"/>
          <p:cNvGrpSpPr/>
          <p:nvPr/>
        </p:nvGrpSpPr>
        <p:grpSpPr>
          <a:xfrm>
            <a:off x="5004734" y="3094651"/>
            <a:ext cx="1032507" cy="469797"/>
            <a:chOff x="8161305" y="1609725"/>
            <a:chExt cx="1809749" cy="914400"/>
          </a:xfrm>
        </p:grpSpPr>
        <p:sp>
          <p:nvSpPr>
            <p:cNvPr id="306" name="Rectangle 305"/>
            <p:cNvSpPr/>
            <p:nvPr/>
          </p:nvSpPr>
          <p:spPr>
            <a:xfrm>
              <a:off x="8161305" y="1609725"/>
              <a:ext cx="1809749" cy="914400"/>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b"/>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257169">
                <a:defRPr/>
              </a:pPr>
              <a:r>
                <a:rPr lang="en-US" sz="800" kern="0" dirty="0" err="1">
                  <a:solidFill>
                    <a:srgbClr val="1E5155">
                      <a:lumMod val="75000"/>
                    </a:srgbClr>
                  </a:solidFill>
                </a:rPr>
                <a:t>Sistem</a:t>
              </a:r>
              <a:r>
                <a:rPr lang="en-US" sz="800" kern="0" dirty="0">
                  <a:solidFill>
                    <a:srgbClr val="1E5155">
                      <a:lumMod val="75000"/>
                    </a:srgbClr>
                  </a:solidFill>
                </a:rPr>
                <a:t> </a:t>
              </a:r>
              <a:r>
                <a:rPr lang="en-US" sz="800" kern="0" dirty="0" err="1" smtClean="0">
                  <a:solidFill>
                    <a:srgbClr val="1E5155">
                      <a:lumMod val="75000"/>
                    </a:srgbClr>
                  </a:solidFill>
                </a:rPr>
                <a:t>Kewangan</a:t>
              </a:r>
              <a:r>
                <a:rPr lang="en-US" sz="800" kern="0" dirty="0" smtClean="0">
                  <a:solidFill>
                    <a:srgbClr val="1E5155">
                      <a:lumMod val="75000"/>
                    </a:srgbClr>
                  </a:solidFill>
                </a:rPr>
                <a:t> </a:t>
              </a:r>
              <a:r>
                <a:rPr lang="en-US" sz="800" kern="0" dirty="0" err="1" smtClean="0">
                  <a:solidFill>
                    <a:srgbClr val="1E5155">
                      <a:lumMod val="75000"/>
                    </a:srgbClr>
                  </a:solidFill>
                </a:rPr>
                <a:t>Pelajar</a:t>
              </a:r>
              <a:endParaRPr lang="en-US" sz="800" kern="0" dirty="0">
                <a:solidFill>
                  <a:srgbClr val="1E5155">
                    <a:lumMod val="75000"/>
                  </a:srgbClr>
                </a:solidFill>
              </a:endParaRPr>
            </a:p>
          </p:txBody>
        </p:sp>
        <p:pic>
          <p:nvPicPr>
            <p:cNvPr id="308" name="Picture 307"/>
            <p:cNvPicPr>
              <a:picLocks noChangeAspect="1"/>
            </p:cNvPicPr>
            <p:nvPr/>
          </p:nvPicPr>
          <p:blipFill>
            <a:blip r:embed="rId2">
              <a:clrChange>
                <a:clrFrom>
                  <a:srgbClr val="B5FFFF"/>
                </a:clrFrom>
                <a:clrTo>
                  <a:srgbClr val="B5FFFF">
                    <a:alpha val="0"/>
                  </a:srgbClr>
                </a:clrTo>
              </a:clrChange>
              <a:duotone>
                <a:srgbClr val="1E5155">
                  <a:shade val="45000"/>
                  <a:satMod val="135000"/>
                </a:srgbClr>
                <a:prstClr val="white"/>
              </a:duotone>
            </a:blip>
            <a:stretch>
              <a:fillRect/>
            </a:stretch>
          </p:blipFill>
          <p:spPr>
            <a:xfrm>
              <a:off x="9652989" y="1651144"/>
              <a:ext cx="314428" cy="304800"/>
            </a:xfrm>
            <a:prstGeom prst="rect">
              <a:avLst/>
            </a:prstGeom>
          </p:spPr>
        </p:pic>
      </p:grpSp>
      <p:sp>
        <p:nvSpPr>
          <p:cNvPr id="309" name="Rectangle 308"/>
          <p:cNvSpPr/>
          <p:nvPr/>
        </p:nvSpPr>
        <p:spPr>
          <a:xfrm>
            <a:off x="8154316" y="3096906"/>
            <a:ext cx="622573" cy="467542"/>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b"/>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257169">
              <a:defRPr/>
            </a:pPr>
            <a:r>
              <a:rPr lang="en-US" sz="800" kern="0" dirty="0" err="1" smtClean="0">
                <a:solidFill>
                  <a:srgbClr val="1E5155">
                    <a:lumMod val="75000"/>
                  </a:srgbClr>
                </a:solidFill>
              </a:rPr>
              <a:t>MyNemo</a:t>
            </a:r>
            <a:endParaRPr lang="en-US" sz="800" kern="0" dirty="0">
              <a:solidFill>
                <a:srgbClr val="1E5155">
                  <a:lumMod val="75000"/>
                </a:srgbClr>
              </a:solidFill>
            </a:endParaRPr>
          </a:p>
        </p:txBody>
      </p:sp>
      <p:pic>
        <p:nvPicPr>
          <p:cNvPr id="310" name="Picture 309"/>
          <p:cNvPicPr>
            <a:picLocks noChangeAspect="1"/>
          </p:cNvPicPr>
          <p:nvPr/>
        </p:nvPicPr>
        <p:blipFill>
          <a:blip r:embed="rId2">
            <a:clrChange>
              <a:clrFrom>
                <a:srgbClr val="B5FFFF"/>
              </a:clrFrom>
              <a:clrTo>
                <a:srgbClr val="B5FFFF">
                  <a:alpha val="0"/>
                </a:srgbClr>
              </a:clrTo>
            </a:clrChange>
            <a:duotone>
              <a:srgbClr val="1E5155">
                <a:shade val="45000"/>
                <a:satMod val="135000"/>
              </a:srgbClr>
              <a:prstClr val="white"/>
            </a:duotone>
          </a:blip>
          <a:stretch>
            <a:fillRect/>
          </a:stretch>
        </p:blipFill>
        <p:spPr>
          <a:xfrm>
            <a:off x="8610248" y="3129214"/>
            <a:ext cx="119332" cy="155848"/>
          </a:xfrm>
          <a:prstGeom prst="rect">
            <a:avLst/>
          </a:prstGeom>
        </p:spPr>
      </p:pic>
      <p:grpSp>
        <p:nvGrpSpPr>
          <p:cNvPr id="312" name="Group 311"/>
          <p:cNvGrpSpPr/>
          <p:nvPr/>
        </p:nvGrpSpPr>
        <p:grpSpPr>
          <a:xfrm>
            <a:off x="1623753" y="829144"/>
            <a:ext cx="758165" cy="289727"/>
            <a:chOff x="7907339" y="5267325"/>
            <a:chExt cx="1809750" cy="914400"/>
          </a:xfrm>
          <a:solidFill>
            <a:srgbClr val="FFFF99"/>
          </a:solidFill>
        </p:grpSpPr>
        <p:sp>
          <p:nvSpPr>
            <p:cNvPr id="314" name="Rectangle 313"/>
            <p:cNvSpPr/>
            <p:nvPr/>
          </p:nvSpPr>
          <p:spPr>
            <a:xfrm>
              <a:off x="7907339" y="5267325"/>
              <a:ext cx="1809750" cy="914400"/>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err="1">
                  <a:solidFill>
                    <a:prstClr val="black"/>
                  </a:solidFill>
                </a:rPr>
                <a:t>Telefon</a:t>
              </a:r>
              <a:endParaRPr lang="en-US" sz="800" dirty="0">
                <a:solidFill>
                  <a:prstClr val="black"/>
                </a:solidFill>
              </a:endParaRPr>
            </a:p>
          </p:txBody>
        </p:sp>
        <p:pic>
          <p:nvPicPr>
            <p:cNvPr id="315" name="Picture 314"/>
            <p:cNvPicPr>
              <a:picLocks noChangeAspect="1"/>
            </p:cNvPicPr>
            <p:nvPr/>
          </p:nvPicPr>
          <p:blipFill>
            <a:blip r:embed="rId3">
              <a:clrChange>
                <a:clrFrom>
                  <a:srgbClr val="C9E7B7"/>
                </a:clrFrom>
                <a:clrTo>
                  <a:srgbClr val="C9E7B7">
                    <a:alpha val="0"/>
                  </a:srgbClr>
                </a:clrTo>
              </a:clrChange>
            </a:blip>
            <a:stretch>
              <a:fillRect/>
            </a:stretch>
          </p:blipFill>
          <p:spPr>
            <a:xfrm>
              <a:off x="9291305" y="5357255"/>
              <a:ext cx="392514" cy="255988"/>
            </a:xfrm>
            <a:prstGeom prst="rect">
              <a:avLst/>
            </a:prstGeom>
            <a:grpFill/>
          </p:spPr>
        </p:pic>
      </p:grpSp>
      <p:grpSp>
        <p:nvGrpSpPr>
          <p:cNvPr id="318" name="Group 317"/>
          <p:cNvGrpSpPr/>
          <p:nvPr/>
        </p:nvGrpSpPr>
        <p:grpSpPr>
          <a:xfrm>
            <a:off x="7480060" y="833035"/>
            <a:ext cx="854343" cy="289727"/>
            <a:chOff x="8504921" y="5267325"/>
            <a:chExt cx="1809750" cy="914400"/>
          </a:xfrm>
        </p:grpSpPr>
        <p:sp>
          <p:nvSpPr>
            <p:cNvPr id="319" name="Rectangle 318"/>
            <p:cNvSpPr/>
            <p:nvPr/>
          </p:nvSpPr>
          <p:spPr>
            <a:xfrm>
              <a:off x="8504921" y="5267325"/>
              <a:ext cx="1809750" cy="914400"/>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a:solidFill>
                    <a:prstClr val="black"/>
                  </a:solidFill>
                </a:rPr>
                <a:t>Media </a:t>
              </a:r>
              <a:r>
                <a:rPr lang="en-US" sz="800" dirty="0" err="1">
                  <a:solidFill>
                    <a:prstClr val="black"/>
                  </a:solidFill>
                </a:rPr>
                <a:t>Sosial</a:t>
              </a:r>
              <a:r>
                <a:rPr lang="en-US" sz="800" dirty="0">
                  <a:solidFill>
                    <a:prstClr val="black"/>
                  </a:solidFill>
                </a:rPr>
                <a:t> </a:t>
              </a:r>
            </a:p>
          </p:txBody>
        </p:sp>
        <p:pic>
          <p:nvPicPr>
            <p:cNvPr id="321" name="Picture 320"/>
            <p:cNvPicPr>
              <a:picLocks noChangeAspect="1"/>
            </p:cNvPicPr>
            <p:nvPr/>
          </p:nvPicPr>
          <p:blipFill>
            <a:blip r:embed="rId3">
              <a:clrChange>
                <a:clrFrom>
                  <a:srgbClr val="C9E7B7"/>
                </a:clrFrom>
                <a:clrTo>
                  <a:srgbClr val="C9E7B7">
                    <a:alpha val="0"/>
                  </a:srgbClr>
                </a:clrTo>
              </a:clrChange>
            </a:blip>
            <a:stretch>
              <a:fillRect/>
            </a:stretch>
          </p:blipFill>
          <p:spPr>
            <a:xfrm>
              <a:off x="9827076" y="5357254"/>
              <a:ext cx="392514" cy="255989"/>
            </a:xfrm>
            <a:prstGeom prst="rect">
              <a:avLst/>
            </a:prstGeom>
          </p:spPr>
        </p:pic>
      </p:grpSp>
      <p:sp>
        <p:nvSpPr>
          <p:cNvPr id="322" name="Isosceles Triangle 321"/>
          <p:cNvSpPr/>
          <p:nvPr/>
        </p:nvSpPr>
        <p:spPr>
          <a:xfrm>
            <a:off x="4821108" y="2644132"/>
            <a:ext cx="112849" cy="56069"/>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51435" tIns="25718" rIns="51435" bIns="25718"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MY" sz="825">
              <a:solidFill>
                <a:prstClr val="white"/>
              </a:solidFill>
            </a:endParaRPr>
          </a:p>
        </p:txBody>
      </p:sp>
      <p:grpSp>
        <p:nvGrpSpPr>
          <p:cNvPr id="324" name="Group 323"/>
          <p:cNvGrpSpPr>
            <a:grpSpLocks noChangeAspect="1"/>
          </p:cNvGrpSpPr>
          <p:nvPr/>
        </p:nvGrpSpPr>
        <p:grpSpPr>
          <a:xfrm>
            <a:off x="6633969" y="2136840"/>
            <a:ext cx="913954" cy="495302"/>
            <a:chOff x="4282440" y="1636735"/>
            <a:chExt cx="1798319" cy="914403"/>
          </a:xfrm>
          <a:solidFill>
            <a:schemeClr val="accent4">
              <a:lumMod val="20000"/>
              <a:lumOff val="80000"/>
            </a:schemeClr>
          </a:solidFill>
        </p:grpSpPr>
        <p:sp>
          <p:nvSpPr>
            <p:cNvPr id="325" name="Rounded Rectangle 324"/>
            <p:cNvSpPr/>
            <p:nvPr/>
          </p:nvSpPr>
          <p:spPr>
            <a:xfrm>
              <a:off x="4282440" y="1636735"/>
              <a:ext cx="1798319" cy="914403"/>
            </a:xfrm>
            <a:prstGeom prst="round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25" dirty="0" err="1" smtClean="0">
                  <a:solidFill>
                    <a:prstClr val="black"/>
                  </a:solidFill>
                </a:rPr>
                <a:t>Pengurusan</a:t>
              </a:r>
              <a:r>
                <a:rPr lang="en-US" sz="825" dirty="0" smtClean="0">
                  <a:solidFill>
                    <a:prstClr val="black"/>
                  </a:solidFill>
                </a:rPr>
                <a:t> </a:t>
              </a:r>
              <a:r>
                <a:rPr lang="en-US" sz="825" dirty="0" err="1" smtClean="0">
                  <a:solidFill>
                    <a:prstClr val="black"/>
                  </a:solidFill>
                </a:rPr>
                <a:t>Staf</a:t>
              </a:r>
              <a:endParaRPr lang="en-US" sz="825" dirty="0">
                <a:solidFill>
                  <a:prstClr val="black"/>
                </a:solidFill>
              </a:endParaRPr>
            </a:p>
          </p:txBody>
        </p:sp>
        <p:pic>
          <p:nvPicPr>
            <p:cNvPr id="327" name="Picture 326"/>
            <p:cNvPicPr>
              <a:picLocks noChangeAspect="1"/>
            </p:cNvPicPr>
            <p:nvPr/>
          </p:nvPicPr>
          <p:blipFill>
            <a:blip r:embed="rId6">
              <a:clrChange>
                <a:clrFrom>
                  <a:srgbClr val="FFFFB5"/>
                </a:clrFrom>
                <a:clrTo>
                  <a:srgbClr val="FFFFB5">
                    <a:alpha val="0"/>
                  </a:srgbClr>
                </a:clrTo>
              </a:clrChange>
              <a:biLevel thresh="75000"/>
            </a:blip>
            <a:stretch>
              <a:fillRect/>
            </a:stretch>
          </p:blipFill>
          <p:spPr>
            <a:xfrm>
              <a:off x="5760044" y="1708403"/>
              <a:ext cx="232286" cy="137160"/>
            </a:xfrm>
            <a:prstGeom prst="rect">
              <a:avLst/>
            </a:prstGeom>
            <a:noFill/>
          </p:spPr>
        </p:pic>
      </p:grpSp>
      <p:grpSp>
        <p:nvGrpSpPr>
          <p:cNvPr id="332" name="Group 331"/>
          <p:cNvGrpSpPr/>
          <p:nvPr/>
        </p:nvGrpSpPr>
        <p:grpSpPr>
          <a:xfrm>
            <a:off x="8440571" y="827881"/>
            <a:ext cx="775037" cy="289727"/>
            <a:chOff x="7907339" y="5267325"/>
            <a:chExt cx="1809750" cy="914400"/>
          </a:xfrm>
        </p:grpSpPr>
        <p:sp>
          <p:nvSpPr>
            <p:cNvPr id="333" name="Rectangle 332"/>
            <p:cNvSpPr/>
            <p:nvPr/>
          </p:nvSpPr>
          <p:spPr>
            <a:xfrm>
              <a:off x="7907339" y="5267325"/>
              <a:ext cx="1809750" cy="914400"/>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a:solidFill>
                    <a:prstClr val="black"/>
                  </a:solidFill>
                </a:rPr>
                <a:t>Media</a:t>
              </a:r>
            </a:p>
          </p:txBody>
        </p:sp>
        <p:pic>
          <p:nvPicPr>
            <p:cNvPr id="334" name="Picture 333"/>
            <p:cNvPicPr>
              <a:picLocks noChangeAspect="1"/>
            </p:cNvPicPr>
            <p:nvPr/>
          </p:nvPicPr>
          <p:blipFill>
            <a:blip r:embed="rId3">
              <a:clrChange>
                <a:clrFrom>
                  <a:srgbClr val="C9E7B7"/>
                </a:clrFrom>
                <a:clrTo>
                  <a:srgbClr val="C9E7B7">
                    <a:alpha val="0"/>
                  </a:srgbClr>
                </a:clrTo>
              </a:clrChange>
            </a:blip>
            <a:stretch>
              <a:fillRect/>
            </a:stretch>
          </p:blipFill>
          <p:spPr>
            <a:xfrm>
              <a:off x="9200443" y="5357254"/>
              <a:ext cx="392515" cy="255989"/>
            </a:xfrm>
            <a:prstGeom prst="rect">
              <a:avLst/>
            </a:prstGeom>
          </p:spPr>
        </p:pic>
      </p:grpSp>
      <p:grpSp>
        <p:nvGrpSpPr>
          <p:cNvPr id="335" name="Group 334"/>
          <p:cNvGrpSpPr/>
          <p:nvPr/>
        </p:nvGrpSpPr>
        <p:grpSpPr>
          <a:xfrm>
            <a:off x="5402010" y="1312757"/>
            <a:ext cx="3647890" cy="586092"/>
            <a:chOff x="5191719" y="1422691"/>
            <a:chExt cx="4478242" cy="707836"/>
          </a:xfrm>
          <a:solidFill>
            <a:srgbClr val="FFFF99"/>
          </a:solidFill>
        </p:grpSpPr>
        <p:sp>
          <p:nvSpPr>
            <p:cNvPr id="336" name="TextBox 133"/>
            <p:cNvSpPr txBox="1"/>
            <p:nvPr/>
          </p:nvSpPr>
          <p:spPr>
            <a:xfrm>
              <a:off x="5241584" y="1422691"/>
              <a:ext cx="645904" cy="292386"/>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25" b="1" dirty="0" err="1">
                  <a:solidFill>
                    <a:prstClr val="black"/>
                  </a:solidFill>
                </a:rPr>
                <a:t>Luaran</a:t>
              </a:r>
              <a:endParaRPr lang="ms-MY" sz="825" b="1" dirty="0">
                <a:solidFill>
                  <a:prstClr val="black"/>
                </a:solidFill>
              </a:endParaRPr>
            </a:p>
          </p:txBody>
        </p:sp>
        <p:sp>
          <p:nvSpPr>
            <p:cNvPr id="337" name="Rectangle 336"/>
            <p:cNvSpPr/>
            <p:nvPr/>
          </p:nvSpPr>
          <p:spPr>
            <a:xfrm>
              <a:off x="5191719" y="1459429"/>
              <a:ext cx="4478242" cy="671098"/>
            </a:xfrm>
            <a:prstGeom prst="rect">
              <a:avLst/>
            </a:prstGeom>
            <a:noFill/>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en-US" sz="506" b="1" dirty="0">
                <a:solidFill>
                  <a:prstClr val="black"/>
                </a:solidFill>
                <a:cs typeface="Arial" panose="020B0604020202020204" pitchFamily="34" charset="0"/>
              </a:endParaRPr>
            </a:p>
          </p:txBody>
        </p:sp>
        <p:grpSp>
          <p:nvGrpSpPr>
            <p:cNvPr id="338" name="Group 337"/>
            <p:cNvGrpSpPr/>
            <p:nvPr/>
          </p:nvGrpSpPr>
          <p:grpSpPr>
            <a:xfrm>
              <a:off x="5328500" y="1645099"/>
              <a:ext cx="920412" cy="424538"/>
              <a:chOff x="1631335" y="1562987"/>
              <a:chExt cx="1809750" cy="1274308"/>
            </a:xfrm>
            <a:grpFill/>
          </p:grpSpPr>
          <p:sp>
            <p:nvSpPr>
              <p:cNvPr id="348" name="Rectangle 347"/>
              <p:cNvSpPr/>
              <p:nvPr/>
            </p:nvSpPr>
            <p:spPr>
              <a:xfrm>
                <a:off x="1631335" y="1562987"/>
                <a:ext cx="1809750" cy="1274308"/>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err="1">
                    <a:solidFill>
                      <a:prstClr val="black"/>
                    </a:solidFill>
                  </a:rPr>
                  <a:t>Komuniti</a:t>
                </a:r>
                <a:endParaRPr lang="en-US" sz="800" dirty="0">
                  <a:solidFill>
                    <a:prstClr val="black"/>
                  </a:solidFill>
                </a:endParaRPr>
              </a:p>
            </p:txBody>
          </p:sp>
          <p:pic>
            <p:nvPicPr>
              <p:cNvPr id="349" name="Picture 348"/>
              <p:cNvPicPr>
                <a:picLocks noChangeAspect="1"/>
              </p:cNvPicPr>
              <p:nvPr/>
            </p:nvPicPr>
            <p:blipFill>
              <a:blip r:embed="rId4">
                <a:clrChange>
                  <a:clrFrom>
                    <a:srgbClr val="FFFFB5"/>
                  </a:clrFrom>
                  <a:clrTo>
                    <a:srgbClr val="FFFFB5">
                      <a:alpha val="0"/>
                    </a:srgbClr>
                  </a:clrTo>
                </a:clrChange>
              </a:blip>
              <a:stretch>
                <a:fillRect/>
              </a:stretch>
            </p:blipFill>
            <p:spPr>
              <a:xfrm>
                <a:off x="3153053" y="1741661"/>
                <a:ext cx="215427" cy="394395"/>
              </a:xfrm>
              <a:prstGeom prst="rect">
                <a:avLst/>
              </a:prstGeom>
              <a:grpFill/>
            </p:spPr>
          </p:pic>
        </p:grpSp>
        <p:grpSp>
          <p:nvGrpSpPr>
            <p:cNvPr id="339" name="Group 338"/>
            <p:cNvGrpSpPr/>
            <p:nvPr/>
          </p:nvGrpSpPr>
          <p:grpSpPr>
            <a:xfrm>
              <a:off x="8478192" y="1651305"/>
              <a:ext cx="1074120" cy="418332"/>
              <a:chOff x="5496456" y="439677"/>
              <a:chExt cx="2111977" cy="1255678"/>
            </a:xfrm>
            <a:grpFill/>
          </p:grpSpPr>
          <p:sp>
            <p:nvSpPr>
              <p:cNvPr id="346" name="Rectangle 345"/>
              <p:cNvSpPr/>
              <p:nvPr/>
            </p:nvSpPr>
            <p:spPr>
              <a:xfrm>
                <a:off x="5496456" y="439677"/>
                <a:ext cx="2111977" cy="1255678"/>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900" dirty="0" smtClean="0">
                  <a:solidFill>
                    <a:prstClr val="black"/>
                  </a:solidFill>
                </a:endParaRPr>
              </a:p>
              <a:p>
                <a:pPr algn="ctr"/>
                <a:r>
                  <a:rPr lang="en-US" sz="800" dirty="0" smtClean="0">
                    <a:solidFill>
                      <a:prstClr val="black"/>
                    </a:solidFill>
                  </a:rPr>
                  <a:t>Orang </a:t>
                </a:r>
              </a:p>
              <a:p>
                <a:pPr algn="ctr"/>
                <a:r>
                  <a:rPr lang="en-US" sz="800" dirty="0" err="1" smtClean="0">
                    <a:solidFill>
                      <a:prstClr val="black"/>
                    </a:solidFill>
                  </a:rPr>
                  <a:t>Awam</a:t>
                </a:r>
                <a:r>
                  <a:rPr lang="en-US" sz="800" dirty="0" smtClean="0">
                    <a:solidFill>
                      <a:prstClr val="black"/>
                    </a:solidFill>
                  </a:rPr>
                  <a:t>/ </a:t>
                </a:r>
                <a:r>
                  <a:rPr lang="en-US" sz="800" dirty="0" err="1" smtClean="0">
                    <a:solidFill>
                      <a:prstClr val="black"/>
                    </a:solidFill>
                  </a:rPr>
                  <a:t>Inbividu</a:t>
                </a:r>
                <a:endParaRPr lang="en-US" sz="800" dirty="0">
                  <a:solidFill>
                    <a:prstClr val="black"/>
                  </a:solidFill>
                </a:endParaRPr>
              </a:p>
            </p:txBody>
          </p:sp>
          <p:pic>
            <p:nvPicPr>
              <p:cNvPr id="347" name="Picture 346"/>
              <p:cNvPicPr>
                <a:picLocks noChangeAspect="1"/>
              </p:cNvPicPr>
              <p:nvPr/>
            </p:nvPicPr>
            <p:blipFill>
              <a:blip r:embed="rId4">
                <a:clrChange>
                  <a:clrFrom>
                    <a:srgbClr val="FFFFB5"/>
                  </a:clrFrom>
                  <a:clrTo>
                    <a:srgbClr val="FFFFB5">
                      <a:alpha val="0"/>
                    </a:srgbClr>
                  </a:clrTo>
                </a:clrChange>
              </a:blip>
              <a:stretch>
                <a:fillRect/>
              </a:stretch>
            </p:blipFill>
            <p:spPr>
              <a:xfrm>
                <a:off x="7316944" y="630393"/>
                <a:ext cx="215427" cy="394398"/>
              </a:xfrm>
              <a:prstGeom prst="rect">
                <a:avLst/>
              </a:prstGeom>
              <a:grpFill/>
            </p:spPr>
          </p:pic>
        </p:grpSp>
        <p:grpSp>
          <p:nvGrpSpPr>
            <p:cNvPr id="340" name="Group 339"/>
            <p:cNvGrpSpPr/>
            <p:nvPr/>
          </p:nvGrpSpPr>
          <p:grpSpPr>
            <a:xfrm>
              <a:off x="7262180" y="1651306"/>
              <a:ext cx="1178004" cy="407566"/>
              <a:chOff x="8405012" y="1677708"/>
              <a:chExt cx="1178004" cy="407566"/>
            </a:xfrm>
            <a:grpFill/>
          </p:grpSpPr>
          <p:sp>
            <p:nvSpPr>
              <p:cNvPr id="344" name="Rectangle 343"/>
              <p:cNvSpPr/>
              <p:nvPr/>
            </p:nvSpPr>
            <p:spPr>
              <a:xfrm>
                <a:off x="8405012" y="1677708"/>
                <a:ext cx="1178004" cy="407566"/>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err="1">
                    <a:solidFill>
                      <a:prstClr val="black"/>
                    </a:solidFill>
                  </a:rPr>
                  <a:t>Agensi</a:t>
                </a:r>
                <a:r>
                  <a:rPr lang="en-US" sz="800" dirty="0">
                    <a:solidFill>
                      <a:prstClr val="black"/>
                    </a:solidFill>
                  </a:rPr>
                  <a:t> </a:t>
                </a:r>
                <a:endParaRPr lang="en-US" sz="800" dirty="0" smtClean="0">
                  <a:solidFill>
                    <a:prstClr val="black"/>
                  </a:solidFill>
                </a:endParaRPr>
              </a:p>
              <a:p>
                <a:pPr algn="ctr"/>
                <a:r>
                  <a:rPr lang="en-US" sz="800" dirty="0" err="1" smtClean="0">
                    <a:solidFill>
                      <a:prstClr val="black"/>
                    </a:solidFill>
                  </a:rPr>
                  <a:t>Kerajaan</a:t>
                </a:r>
                <a:r>
                  <a:rPr lang="en-US" sz="800" dirty="0" smtClean="0">
                    <a:solidFill>
                      <a:prstClr val="black"/>
                    </a:solidFill>
                  </a:rPr>
                  <a:t> </a:t>
                </a:r>
                <a:endParaRPr lang="en-US" sz="800" dirty="0">
                  <a:solidFill>
                    <a:prstClr val="black"/>
                  </a:solidFill>
                </a:endParaRPr>
              </a:p>
            </p:txBody>
          </p:sp>
          <p:pic>
            <p:nvPicPr>
              <p:cNvPr id="345" name="Picture 344"/>
              <p:cNvPicPr>
                <a:picLocks noChangeAspect="1"/>
              </p:cNvPicPr>
              <p:nvPr/>
            </p:nvPicPr>
            <p:blipFill>
              <a:blip r:embed="rId4">
                <a:clrChange>
                  <a:clrFrom>
                    <a:srgbClr val="FFFFB5"/>
                  </a:clrFrom>
                  <a:clrTo>
                    <a:srgbClr val="FFFFB5">
                      <a:alpha val="0"/>
                    </a:srgbClr>
                  </a:clrTo>
                </a:clrChange>
              </a:blip>
              <a:stretch>
                <a:fillRect/>
              </a:stretch>
            </p:blipFill>
            <p:spPr>
              <a:xfrm>
                <a:off x="9435061" y="1744779"/>
                <a:ext cx="109563" cy="131394"/>
              </a:xfrm>
              <a:prstGeom prst="rect">
                <a:avLst/>
              </a:prstGeom>
              <a:grpFill/>
            </p:spPr>
          </p:pic>
        </p:grpSp>
        <p:grpSp>
          <p:nvGrpSpPr>
            <p:cNvPr id="341" name="Group 340"/>
            <p:cNvGrpSpPr/>
            <p:nvPr/>
          </p:nvGrpSpPr>
          <p:grpSpPr>
            <a:xfrm>
              <a:off x="6295340" y="1642753"/>
              <a:ext cx="920412" cy="411469"/>
              <a:chOff x="7468535" y="1671242"/>
              <a:chExt cx="920412" cy="411469"/>
            </a:xfrm>
            <a:grpFill/>
          </p:grpSpPr>
          <p:sp>
            <p:nvSpPr>
              <p:cNvPr id="342" name="Rectangle 341"/>
              <p:cNvSpPr/>
              <p:nvPr/>
            </p:nvSpPr>
            <p:spPr>
              <a:xfrm>
                <a:off x="7468535" y="1671242"/>
                <a:ext cx="920412" cy="411469"/>
              </a:xfrm>
              <a:prstGeom prst="rect">
                <a:avLst/>
              </a:prstGeom>
              <a:grp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err="1">
                    <a:solidFill>
                      <a:prstClr val="black"/>
                    </a:solidFill>
                  </a:rPr>
                  <a:t>Industri</a:t>
                </a:r>
                <a:endParaRPr lang="en-US" sz="800" dirty="0">
                  <a:solidFill>
                    <a:prstClr val="black"/>
                  </a:solidFill>
                </a:endParaRPr>
              </a:p>
            </p:txBody>
          </p:sp>
          <p:pic>
            <p:nvPicPr>
              <p:cNvPr id="343" name="Picture 342"/>
              <p:cNvPicPr>
                <a:picLocks noChangeAspect="1"/>
              </p:cNvPicPr>
              <p:nvPr/>
            </p:nvPicPr>
            <p:blipFill>
              <a:blip r:embed="rId4">
                <a:clrChange>
                  <a:clrFrom>
                    <a:srgbClr val="FFFFB5"/>
                  </a:clrFrom>
                  <a:clrTo>
                    <a:srgbClr val="FFFFB5">
                      <a:alpha val="0"/>
                    </a:srgbClr>
                  </a:clrTo>
                </a:clrChange>
              </a:blip>
              <a:stretch>
                <a:fillRect/>
              </a:stretch>
            </p:blipFill>
            <p:spPr>
              <a:xfrm>
                <a:off x="8229930" y="1734085"/>
                <a:ext cx="109563" cy="131395"/>
              </a:xfrm>
              <a:prstGeom prst="rect">
                <a:avLst/>
              </a:prstGeom>
              <a:grpFill/>
            </p:spPr>
          </p:pic>
        </p:grpSp>
      </p:grpSp>
      <p:grpSp>
        <p:nvGrpSpPr>
          <p:cNvPr id="350" name="Group 349"/>
          <p:cNvGrpSpPr/>
          <p:nvPr/>
        </p:nvGrpSpPr>
        <p:grpSpPr>
          <a:xfrm>
            <a:off x="1793410" y="1283107"/>
            <a:ext cx="3466226" cy="620233"/>
            <a:chOff x="484015" y="1409262"/>
            <a:chExt cx="3811785" cy="723594"/>
          </a:xfrm>
          <a:noFill/>
        </p:grpSpPr>
        <p:sp>
          <p:nvSpPr>
            <p:cNvPr id="352" name="TextBox 132"/>
            <p:cNvSpPr txBox="1"/>
            <p:nvPr/>
          </p:nvSpPr>
          <p:spPr>
            <a:xfrm>
              <a:off x="484015" y="1409262"/>
              <a:ext cx="772007" cy="292388"/>
            </a:xfrm>
            <a:prstGeom prst="rect">
              <a:avLst/>
            </a:prstGeom>
            <a:grpFill/>
            <a:ln w="3175">
              <a:noFill/>
            </a:ln>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25" b="1" dirty="0" err="1">
                  <a:solidFill>
                    <a:prstClr val="black"/>
                  </a:solidFill>
                </a:rPr>
                <a:t>Dalaman</a:t>
              </a:r>
              <a:endParaRPr lang="ms-MY" sz="375" b="1" dirty="0">
                <a:solidFill>
                  <a:prstClr val="black"/>
                </a:solidFill>
              </a:endParaRPr>
            </a:p>
          </p:txBody>
        </p:sp>
        <p:grpSp>
          <p:nvGrpSpPr>
            <p:cNvPr id="353" name="Group 352"/>
            <p:cNvGrpSpPr/>
            <p:nvPr/>
          </p:nvGrpSpPr>
          <p:grpSpPr>
            <a:xfrm>
              <a:off x="511496" y="1461476"/>
              <a:ext cx="3784304" cy="671380"/>
              <a:chOff x="511688" y="1439636"/>
              <a:chExt cx="3784304" cy="671380"/>
            </a:xfrm>
            <a:grpFill/>
          </p:grpSpPr>
          <p:sp>
            <p:nvSpPr>
              <p:cNvPr id="354" name="Rectangle 353"/>
              <p:cNvSpPr/>
              <p:nvPr/>
            </p:nvSpPr>
            <p:spPr>
              <a:xfrm>
                <a:off x="511688" y="1439636"/>
                <a:ext cx="3784304" cy="671380"/>
              </a:xfrm>
              <a:prstGeom prst="rect">
                <a:avLst/>
              </a:prstGeom>
              <a:grpFill/>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en-US" sz="506" b="1" dirty="0">
                  <a:solidFill>
                    <a:prstClr val="black"/>
                  </a:solidFill>
                  <a:cs typeface="Arial" panose="020B0604020202020204" pitchFamily="34" charset="0"/>
                </a:endParaRPr>
              </a:p>
            </p:txBody>
          </p:sp>
          <p:grpSp>
            <p:nvGrpSpPr>
              <p:cNvPr id="355" name="Group 354"/>
              <p:cNvGrpSpPr/>
              <p:nvPr/>
            </p:nvGrpSpPr>
            <p:grpSpPr>
              <a:xfrm>
                <a:off x="636803" y="1618032"/>
                <a:ext cx="846273" cy="409695"/>
                <a:chOff x="1622303" y="1371868"/>
                <a:chExt cx="1663976" cy="1229755"/>
              </a:xfrm>
              <a:grpFill/>
            </p:grpSpPr>
            <p:sp>
              <p:nvSpPr>
                <p:cNvPr id="362" name="Rectangle 361"/>
                <p:cNvSpPr/>
                <p:nvPr/>
              </p:nvSpPr>
              <p:spPr>
                <a:xfrm>
                  <a:off x="1622303" y="1371868"/>
                  <a:ext cx="1663976" cy="1229755"/>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err="1">
                      <a:solidFill>
                        <a:prstClr val="black"/>
                      </a:solidFill>
                    </a:rPr>
                    <a:t>Pelajar</a:t>
                  </a:r>
                  <a:endParaRPr lang="en-US" sz="800" dirty="0">
                    <a:solidFill>
                      <a:prstClr val="black"/>
                    </a:solidFill>
                  </a:endParaRPr>
                </a:p>
              </p:txBody>
            </p:sp>
            <p:pic>
              <p:nvPicPr>
                <p:cNvPr id="363" name="Picture 362"/>
                <p:cNvPicPr>
                  <a:picLocks noChangeAspect="1"/>
                </p:cNvPicPr>
                <p:nvPr/>
              </p:nvPicPr>
              <p:blipFill>
                <a:blip r:embed="rId4">
                  <a:clrChange>
                    <a:clrFrom>
                      <a:srgbClr val="FFFFB5"/>
                    </a:clrFrom>
                    <a:clrTo>
                      <a:srgbClr val="FFFFB5">
                        <a:alpha val="0"/>
                      </a:srgbClr>
                    </a:clrTo>
                  </a:clrChange>
                </a:blip>
                <a:stretch>
                  <a:fillRect/>
                </a:stretch>
              </p:blipFill>
              <p:spPr>
                <a:xfrm>
                  <a:off x="2995072" y="1527470"/>
                  <a:ext cx="215428" cy="394397"/>
                </a:xfrm>
                <a:prstGeom prst="rect">
                  <a:avLst/>
                </a:prstGeom>
                <a:grpFill/>
                <a:ln w="3175">
                  <a:noFill/>
                </a:ln>
              </p:spPr>
            </p:pic>
          </p:grpSp>
          <p:grpSp>
            <p:nvGrpSpPr>
              <p:cNvPr id="356" name="Group 355"/>
              <p:cNvGrpSpPr/>
              <p:nvPr/>
            </p:nvGrpSpPr>
            <p:grpSpPr>
              <a:xfrm>
                <a:off x="2391023" y="1626388"/>
                <a:ext cx="886009" cy="410524"/>
                <a:chOff x="2391023" y="1626388"/>
                <a:chExt cx="886009" cy="410524"/>
              </a:xfrm>
              <a:grpFill/>
            </p:grpSpPr>
            <p:sp>
              <p:nvSpPr>
                <p:cNvPr id="360" name="Rectangle 359"/>
                <p:cNvSpPr/>
                <p:nvPr/>
              </p:nvSpPr>
              <p:spPr>
                <a:xfrm>
                  <a:off x="2391023" y="1626388"/>
                  <a:ext cx="886009" cy="410524"/>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err="1">
                      <a:solidFill>
                        <a:prstClr val="black"/>
                      </a:solidFill>
                    </a:rPr>
                    <a:t>Kakitangan</a:t>
                  </a:r>
                  <a:r>
                    <a:rPr lang="en-US" sz="800" dirty="0">
                      <a:solidFill>
                        <a:prstClr val="black"/>
                      </a:solidFill>
                    </a:rPr>
                    <a:t> </a:t>
                  </a:r>
                  <a:r>
                    <a:rPr lang="en-US" sz="800" dirty="0" err="1">
                      <a:solidFill>
                        <a:prstClr val="black"/>
                      </a:solidFill>
                    </a:rPr>
                    <a:t>Universiti</a:t>
                  </a:r>
                  <a:endParaRPr lang="en-US" sz="800" dirty="0">
                    <a:solidFill>
                      <a:prstClr val="black"/>
                    </a:solidFill>
                  </a:endParaRPr>
                </a:p>
              </p:txBody>
            </p:sp>
            <p:pic>
              <p:nvPicPr>
                <p:cNvPr id="361" name="Picture 360"/>
                <p:cNvPicPr>
                  <a:picLocks noChangeAspect="1"/>
                </p:cNvPicPr>
                <p:nvPr/>
              </p:nvPicPr>
              <p:blipFill>
                <a:blip r:embed="rId4">
                  <a:clrChange>
                    <a:clrFrom>
                      <a:srgbClr val="FFFFB5"/>
                    </a:clrFrom>
                    <a:clrTo>
                      <a:srgbClr val="FFFFB5">
                        <a:alpha val="0"/>
                      </a:srgbClr>
                    </a:clrTo>
                  </a:clrChange>
                </a:blip>
                <a:stretch>
                  <a:fillRect/>
                </a:stretch>
              </p:blipFill>
              <p:spPr>
                <a:xfrm>
                  <a:off x="3141027" y="1674144"/>
                  <a:ext cx="109562" cy="131395"/>
                </a:xfrm>
                <a:prstGeom prst="rect">
                  <a:avLst/>
                </a:prstGeom>
                <a:grpFill/>
                <a:ln w="3175">
                  <a:noFill/>
                </a:ln>
              </p:spPr>
            </p:pic>
          </p:grpSp>
          <p:grpSp>
            <p:nvGrpSpPr>
              <p:cNvPr id="357" name="Group 356"/>
              <p:cNvGrpSpPr/>
              <p:nvPr/>
            </p:nvGrpSpPr>
            <p:grpSpPr>
              <a:xfrm>
                <a:off x="3316019" y="1623110"/>
                <a:ext cx="920412" cy="412267"/>
                <a:chOff x="1679686" y="1358523"/>
                <a:chExt cx="1809750" cy="1237477"/>
              </a:xfrm>
              <a:grpFill/>
            </p:grpSpPr>
            <p:sp>
              <p:nvSpPr>
                <p:cNvPr id="358" name="Rectangle 357"/>
                <p:cNvSpPr/>
                <p:nvPr/>
              </p:nvSpPr>
              <p:spPr>
                <a:xfrm>
                  <a:off x="1679686" y="1358523"/>
                  <a:ext cx="1809750" cy="1237477"/>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err="1" smtClean="0">
                      <a:solidFill>
                        <a:prstClr val="black"/>
                      </a:solidFill>
                    </a:rPr>
                    <a:t>Warga</a:t>
                  </a:r>
                  <a:r>
                    <a:rPr lang="en-US" sz="800" dirty="0" smtClean="0">
                      <a:solidFill>
                        <a:prstClr val="black"/>
                      </a:solidFill>
                    </a:rPr>
                    <a:t> </a:t>
                  </a:r>
                </a:p>
                <a:p>
                  <a:pPr algn="ctr"/>
                  <a:r>
                    <a:rPr lang="en-US" sz="800" dirty="0" smtClean="0">
                      <a:solidFill>
                        <a:prstClr val="black"/>
                      </a:solidFill>
                    </a:rPr>
                    <a:t>Alumni</a:t>
                  </a:r>
                  <a:endParaRPr lang="en-US" sz="800" dirty="0">
                    <a:solidFill>
                      <a:prstClr val="black"/>
                    </a:solidFill>
                  </a:endParaRPr>
                </a:p>
              </p:txBody>
            </p:sp>
            <p:pic>
              <p:nvPicPr>
                <p:cNvPr id="359" name="Picture 358"/>
                <p:cNvPicPr>
                  <a:picLocks noChangeAspect="1"/>
                </p:cNvPicPr>
                <p:nvPr/>
              </p:nvPicPr>
              <p:blipFill>
                <a:blip r:embed="rId4">
                  <a:clrChange>
                    <a:clrFrom>
                      <a:srgbClr val="FFFFB5"/>
                    </a:clrFrom>
                    <a:clrTo>
                      <a:srgbClr val="FFFFB5">
                        <a:alpha val="0"/>
                      </a:srgbClr>
                    </a:clrTo>
                  </a:clrChange>
                </a:blip>
                <a:stretch>
                  <a:fillRect/>
                </a:stretch>
              </p:blipFill>
              <p:spPr>
                <a:xfrm>
                  <a:off x="3215690" y="1475219"/>
                  <a:ext cx="215428" cy="394397"/>
                </a:xfrm>
                <a:prstGeom prst="rect">
                  <a:avLst/>
                </a:prstGeom>
                <a:grpFill/>
                <a:ln w="3175">
                  <a:noFill/>
                </a:ln>
              </p:spPr>
            </p:pic>
          </p:grpSp>
        </p:grpSp>
      </p:grpSp>
      <p:grpSp>
        <p:nvGrpSpPr>
          <p:cNvPr id="364" name="Group 363"/>
          <p:cNvGrpSpPr/>
          <p:nvPr/>
        </p:nvGrpSpPr>
        <p:grpSpPr>
          <a:xfrm>
            <a:off x="4434422" y="2137706"/>
            <a:ext cx="913954" cy="495300"/>
            <a:chOff x="2967497" y="2641470"/>
            <a:chExt cx="1218605" cy="660400"/>
          </a:xfrm>
        </p:grpSpPr>
        <p:sp>
          <p:nvSpPr>
            <p:cNvPr id="365" name="Rounded Rectangle 364"/>
            <p:cNvSpPr/>
            <p:nvPr/>
          </p:nvSpPr>
          <p:spPr>
            <a:xfrm>
              <a:off x="2967497" y="2641470"/>
              <a:ext cx="1218605" cy="660400"/>
            </a:xfrm>
            <a:prstGeom prst="round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25" dirty="0" err="1" smtClean="0">
                  <a:solidFill>
                    <a:prstClr val="black"/>
                  </a:solidFill>
                </a:rPr>
                <a:t>Pengurusan</a:t>
              </a:r>
              <a:r>
                <a:rPr lang="en-US" sz="825" dirty="0" smtClean="0">
                  <a:solidFill>
                    <a:prstClr val="black"/>
                  </a:solidFill>
                </a:rPr>
                <a:t> </a:t>
              </a:r>
              <a:r>
                <a:rPr lang="en-US" sz="825" dirty="0" err="1" smtClean="0">
                  <a:solidFill>
                    <a:prstClr val="black"/>
                  </a:solidFill>
                </a:rPr>
                <a:t>Penyelidikan</a:t>
              </a:r>
              <a:r>
                <a:rPr lang="en-US" sz="825" dirty="0" smtClean="0">
                  <a:solidFill>
                    <a:prstClr val="black"/>
                  </a:solidFill>
                </a:rPr>
                <a:t> </a:t>
              </a:r>
              <a:r>
                <a:rPr lang="en-US" sz="825" dirty="0" err="1" smtClean="0">
                  <a:solidFill>
                    <a:prstClr val="black"/>
                  </a:solidFill>
                </a:rPr>
                <a:t>dan</a:t>
              </a:r>
              <a:r>
                <a:rPr lang="en-US" sz="825" dirty="0" smtClean="0">
                  <a:solidFill>
                    <a:prstClr val="black"/>
                  </a:solidFill>
                </a:rPr>
                <a:t> </a:t>
              </a:r>
              <a:r>
                <a:rPr lang="en-US" sz="825" dirty="0" err="1" smtClean="0">
                  <a:solidFill>
                    <a:prstClr val="black"/>
                  </a:solidFill>
                </a:rPr>
                <a:t>Inovasi</a:t>
              </a:r>
              <a:endParaRPr lang="en-US" sz="825" dirty="0">
                <a:solidFill>
                  <a:prstClr val="black"/>
                </a:solidFill>
              </a:endParaRPr>
            </a:p>
          </p:txBody>
        </p:sp>
        <p:pic>
          <p:nvPicPr>
            <p:cNvPr id="366" name="Picture 365"/>
            <p:cNvPicPr>
              <a:picLocks noChangeAspect="1"/>
            </p:cNvPicPr>
            <p:nvPr/>
          </p:nvPicPr>
          <p:blipFill>
            <a:blip r:embed="rId5">
              <a:clrChange>
                <a:clrFrom>
                  <a:srgbClr val="FFFFB5"/>
                </a:clrFrom>
                <a:clrTo>
                  <a:srgbClr val="FFFFB5">
                    <a:alpha val="0"/>
                  </a:srgbClr>
                </a:clrTo>
              </a:clrChange>
            </a:blip>
            <a:stretch>
              <a:fillRect/>
            </a:stretch>
          </p:blipFill>
          <p:spPr>
            <a:xfrm>
              <a:off x="3974958" y="2689253"/>
              <a:ext cx="157407" cy="99060"/>
            </a:xfrm>
            <a:prstGeom prst="rect">
              <a:avLst/>
            </a:prstGeom>
            <a:noFill/>
          </p:spPr>
        </p:pic>
      </p:grpSp>
      <p:cxnSp>
        <p:nvCxnSpPr>
          <p:cNvPr id="367" name="Elbow Connector 366"/>
          <p:cNvCxnSpPr>
            <a:stCxn id="288" idx="0"/>
            <a:endCxn id="280" idx="1"/>
          </p:cNvCxnSpPr>
          <p:nvPr/>
        </p:nvCxnSpPr>
        <p:spPr>
          <a:xfrm rot="5400000" flipH="1" flipV="1">
            <a:off x="2516461" y="2283161"/>
            <a:ext cx="721449" cy="917137"/>
          </a:xfrm>
          <a:prstGeom prst="bentConnector2">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68" name="Isosceles Triangle 367"/>
          <p:cNvSpPr/>
          <p:nvPr/>
        </p:nvSpPr>
        <p:spPr>
          <a:xfrm rot="5400000">
            <a:off x="3265552" y="2367000"/>
            <a:ext cx="112849" cy="56069"/>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51435" tIns="25718" rIns="51435" bIns="25718"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MY" sz="825">
              <a:solidFill>
                <a:prstClr val="white"/>
              </a:solidFill>
            </a:endParaRPr>
          </a:p>
        </p:txBody>
      </p:sp>
      <p:cxnSp>
        <p:nvCxnSpPr>
          <p:cNvPr id="369" name="Elbow Connector 368"/>
          <p:cNvCxnSpPr>
            <a:stCxn id="294" idx="0"/>
            <a:endCxn id="390" idx="3"/>
          </p:cNvCxnSpPr>
          <p:nvPr/>
        </p:nvCxnSpPr>
        <p:spPr>
          <a:xfrm rot="16200000" flipV="1">
            <a:off x="3876706" y="2541436"/>
            <a:ext cx="416182" cy="692490"/>
          </a:xfrm>
          <a:prstGeom prst="bentConnector3">
            <a:avLst>
              <a:gd name="adj1" fmla="val 50000"/>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70" name="Rectangle 369"/>
          <p:cNvSpPr/>
          <p:nvPr/>
        </p:nvSpPr>
        <p:spPr>
          <a:xfrm>
            <a:off x="3819378" y="1929234"/>
            <a:ext cx="3123784" cy="219291"/>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825" b="1" dirty="0">
                <a:solidFill>
                  <a:prstClr val="black"/>
                </a:solidFill>
                <a:cs typeface="Arial" panose="020B0604020202020204" pitchFamily="34" charset="0"/>
              </a:rPr>
              <a:t>SISTEM APLIKASI YANG MENYOKONG PERKHIDMATAN/ FUNGSI</a:t>
            </a:r>
          </a:p>
        </p:txBody>
      </p:sp>
      <p:cxnSp>
        <p:nvCxnSpPr>
          <p:cNvPr id="371" name="Elbow Connector 370"/>
          <p:cNvCxnSpPr>
            <a:stCxn id="433" idx="3"/>
            <a:endCxn id="309" idx="0"/>
          </p:cNvCxnSpPr>
          <p:nvPr/>
        </p:nvCxnSpPr>
        <p:spPr>
          <a:xfrm rot="16200000" flipH="1">
            <a:off x="7649934" y="2281237"/>
            <a:ext cx="417316" cy="1214022"/>
          </a:xfrm>
          <a:prstGeom prst="bentConnector3">
            <a:avLst>
              <a:gd name="adj1" fmla="val 50000"/>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72" name="Rectangle 371"/>
          <p:cNvSpPr/>
          <p:nvPr/>
        </p:nvSpPr>
        <p:spPr>
          <a:xfrm>
            <a:off x="6035016" y="4665639"/>
            <a:ext cx="675600" cy="28574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788" dirty="0">
                <a:solidFill>
                  <a:prstClr val="black"/>
                </a:solidFill>
              </a:rPr>
              <a:t>8</a:t>
            </a:r>
            <a:r>
              <a:rPr lang="en-US" sz="788" dirty="0" smtClean="0">
                <a:solidFill>
                  <a:prstClr val="black"/>
                </a:solidFill>
              </a:rPr>
              <a:t> PUSAT PENGAJIAN</a:t>
            </a:r>
            <a:endParaRPr lang="en-US" sz="788" dirty="0">
              <a:solidFill>
                <a:prstClr val="black"/>
              </a:solidFill>
            </a:endParaRPr>
          </a:p>
        </p:txBody>
      </p:sp>
      <p:grpSp>
        <p:nvGrpSpPr>
          <p:cNvPr id="373" name="Group 372"/>
          <p:cNvGrpSpPr/>
          <p:nvPr/>
        </p:nvGrpSpPr>
        <p:grpSpPr>
          <a:xfrm>
            <a:off x="3054676" y="4658990"/>
            <a:ext cx="1018340" cy="281492"/>
            <a:chOff x="2970621" y="6184128"/>
            <a:chExt cx="1473580" cy="292354"/>
          </a:xfrm>
        </p:grpSpPr>
        <p:sp>
          <p:nvSpPr>
            <p:cNvPr id="374" name="Rectangle 373"/>
            <p:cNvSpPr/>
            <p:nvPr/>
          </p:nvSpPr>
          <p:spPr>
            <a:xfrm>
              <a:off x="2970621" y="6184128"/>
              <a:ext cx="1473580" cy="292354"/>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a:solidFill>
                    <a:prstClr val="black"/>
                  </a:solidFill>
                </a:rPr>
                <a:t>PENAJA </a:t>
              </a:r>
              <a:r>
                <a:rPr lang="en-US" sz="800" dirty="0" smtClean="0">
                  <a:solidFill>
                    <a:prstClr val="black"/>
                  </a:solidFill>
                </a:rPr>
                <a:t>PINJAMAN /</a:t>
              </a:r>
              <a:r>
                <a:rPr lang="en-US" sz="800" dirty="0">
                  <a:solidFill>
                    <a:prstClr val="black"/>
                  </a:solidFill>
                </a:rPr>
                <a:t>BIASISWA</a:t>
              </a:r>
            </a:p>
          </p:txBody>
        </p:sp>
        <p:pic>
          <p:nvPicPr>
            <p:cNvPr id="375" name="Picture 374"/>
            <p:cNvPicPr>
              <a:picLocks noChangeAspect="1"/>
            </p:cNvPicPr>
            <p:nvPr/>
          </p:nvPicPr>
          <p:blipFill>
            <a:blip r:embed="rId4">
              <a:clrChange>
                <a:clrFrom>
                  <a:srgbClr val="FFFFB5"/>
                </a:clrFrom>
                <a:clrTo>
                  <a:srgbClr val="FFFFB5">
                    <a:alpha val="0"/>
                  </a:srgbClr>
                </a:clrTo>
              </a:clrChange>
            </a:blip>
            <a:stretch>
              <a:fillRect/>
            </a:stretch>
          </p:blipFill>
          <p:spPr>
            <a:xfrm>
              <a:off x="4290420" y="6201299"/>
              <a:ext cx="122046" cy="144194"/>
            </a:xfrm>
            <a:prstGeom prst="rect">
              <a:avLst/>
            </a:prstGeom>
            <a:solidFill>
              <a:srgbClr val="FFFF99"/>
            </a:solidFill>
          </p:spPr>
        </p:pic>
      </p:grpSp>
      <p:grpSp>
        <p:nvGrpSpPr>
          <p:cNvPr id="376" name="Group 375"/>
          <p:cNvGrpSpPr/>
          <p:nvPr/>
        </p:nvGrpSpPr>
        <p:grpSpPr>
          <a:xfrm>
            <a:off x="4115521" y="4658981"/>
            <a:ext cx="1037674" cy="281060"/>
            <a:chOff x="4297218" y="6176537"/>
            <a:chExt cx="2162435" cy="290016"/>
          </a:xfrm>
          <a:solidFill>
            <a:srgbClr val="FCD5B5"/>
          </a:solidFill>
        </p:grpSpPr>
        <p:sp>
          <p:nvSpPr>
            <p:cNvPr id="377" name="Rectangle 376"/>
            <p:cNvSpPr/>
            <p:nvPr/>
          </p:nvSpPr>
          <p:spPr>
            <a:xfrm>
              <a:off x="4297218" y="6176537"/>
              <a:ext cx="2162435" cy="29001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788" dirty="0" err="1">
                  <a:solidFill>
                    <a:prstClr val="black"/>
                  </a:solidFill>
                </a:rPr>
                <a:t>Rakan</a:t>
              </a:r>
              <a:r>
                <a:rPr lang="en-US" sz="788" dirty="0">
                  <a:solidFill>
                    <a:prstClr val="black"/>
                  </a:solidFill>
                </a:rPr>
                <a:t> MoU </a:t>
              </a:r>
              <a:r>
                <a:rPr lang="en-US" sz="788" dirty="0" err="1">
                  <a:solidFill>
                    <a:prstClr val="black"/>
                  </a:solidFill>
                </a:rPr>
                <a:t>Dalam</a:t>
              </a:r>
              <a:r>
                <a:rPr lang="en-US" sz="788" dirty="0">
                  <a:solidFill>
                    <a:prstClr val="black"/>
                  </a:solidFill>
                </a:rPr>
                <a:t> dan </a:t>
              </a:r>
              <a:r>
                <a:rPr lang="en-US" sz="788" dirty="0" err="1">
                  <a:solidFill>
                    <a:prstClr val="black"/>
                  </a:solidFill>
                </a:rPr>
                <a:t>Luar</a:t>
              </a:r>
              <a:r>
                <a:rPr lang="en-US" sz="788" dirty="0">
                  <a:solidFill>
                    <a:prstClr val="black"/>
                  </a:solidFill>
                </a:rPr>
                <a:t> </a:t>
              </a:r>
              <a:r>
                <a:rPr lang="en-US" sz="788" dirty="0" err="1">
                  <a:solidFill>
                    <a:prstClr val="black"/>
                  </a:solidFill>
                </a:rPr>
                <a:t>Nagara</a:t>
              </a:r>
              <a:endParaRPr lang="en-US" sz="788" dirty="0">
                <a:solidFill>
                  <a:prstClr val="black"/>
                </a:solidFill>
              </a:endParaRPr>
            </a:p>
          </p:txBody>
        </p:sp>
        <p:pic>
          <p:nvPicPr>
            <p:cNvPr id="378" name="Picture 377"/>
            <p:cNvPicPr>
              <a:picLocks noChangeAspect="1"/>
            </p:cNvPicPr>
            <p:nvPr/>
          </p:nvPicPr>
          <p:blipFill>
            <a:blip r:embed="rId4">
              <a:clrChange>
                <a:clrFrom>
                  <a:srgbClr val="FFFFB5"/>
                </a:clrFrom>
                <a:clrTo>
                  <a:srgbClr val="FFFFB5">
                    <a:alpha val="0"/>
                  </a:srgbClr>
                </a:clrTo>
              </a:clrChange>
            </a:blip>
            <a:stretch>
              <a:fillRect/>
            </a:stretch>
          </p:blipFill>
          <p:spPr>
            <a:xfrm>
              <a:off x="6241183" y="6192058"/>
              <a:ext cx="140909" cy="166482"/>
            </a:xfrm>
            <a:prstGeom prst="rect">
              <a:avLst/>
            </a:prstGeom>
            <a:solidFill>
              <a:srgbClr val="FFFF99"/>
            </a:solidFill>
          </p:spPr>
        </p:pic>
      </p:grpSp>
      <p:pic>
        <p:nvPicPr>
          <p:cNvPr id="379" name="Picture 378"/>
          <p:cNvPicPr>
            <a:picLocks noChangeAspect="1"/>
          </p:cNvPicPr>
          <p:nvPr/>
        </p:nvPicPr>
        <p:blipFill>
          <a:blip r:embed="rId4">
            <a:clrChange>
              <a:clrFrom>
                <a:srgbClr val="FFFFB5"/>
              </a:clrFrom>
              <a:clrTo>
                <a:srgbClr val="FFFFB5">
                  <a:alpha val="0"/>
                </a:srgbClr>
              </a:clrTo>
            </a:clrChange>
          </a:blip>
          <a:stretch>
            <a:fillRect/>
          </a:stretch>
        </p:blipFill>
        <p:spPr>
          <a:xfrm>
            <a:off x="5787099" y="4682736"/>
            <a:ext cx="91535" cy="108146"/>
          </a:xfrm>
          <a:prstGeom prst="rect">
            <a:avLst/>
          </a:prstGeom>
          <a:noFill/>
        </p:spPr>
      </p:pic>
      <p:grpSp>
        <p:nvGrpSpPr>
          <p:cNvPr id="380" name="Group 379"/>
          <p:cNvGrpSpPr/>
          <p:nvPr/>
        </p:nvGrpSpPr>
        <p:grpSpPr>
          <a:xfrm>
            <a:off x="6096537" y="3102803"/>
            <a:ext cx="1040160" cy="461645"/>
            <a:chOff x="8144254" y="1609725"/>
            <a:chExt cx="1823163" cy="914400"/>
          </a:xfrm>
        </p:grpSpPr>
        <p:sp>
          <p:nvSpPr>
            <p:cNvPr id="381" name="Rectangle 380"/>
            <p:cNvSpPr/>
            <p:nvPr/>
          </p:nvSpPr>
          <p:spPr>
            <a:xfrm>
              <a:off x="8144254" y="1609725"/>
              <a:ext cx="1809749" cy="914400"/>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b"/>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257169">
                <a:defRPr/>
              </a:pPr>
              <a:r>
                <a:rPr lang="en-US" sz="800" kern="0" dirty="0" err="1">
                  <a:solidFill>
                    <a:srgbClr val="1E5155">
                      <a:lumMod val="75000"/>
                    </a:srgbClr>
                  </a:solidFill>
                </a:rPr>
                <a:t>Sistem</a:t>
              </a:r>
              <a:r>
                <a:rPr lang="en-US" sz="800" kern="0" dirty="0">
                  <a:solidFill>
                    <a:srgbClr val="1E5155">
                      <a:lumMod val="75000"/>
                    </a:srgbClr>
                  </a:solidFill>
                </a:rPr>
                <a:t> </a:t>
              </a:r>
              <a:r>
                <a:rPr lang="en-US" sz="800" kern="0" dirty="0" err="1" smtClean="0">
                  <a:solidFill>
                    <a:srgbClr val="1E5155">
                      <a:lumMod val="75000"/>
                    </a:srgbClr>
                  </a:solidFill>
                </a:rPr>
                <a:t>Penyelidikan</a:t>
              </a:r>
              <a:r>
                <a:rPr lang="en-US" sz="800" kern="0" dirty="0" smtClean="0">
                  <a:solidFill>
                    <a:srgbClr val="1E5155">
                      <a:lumMod val="75000"/>
                    </a:srgbClr>
                  </a:solidFill>
                </a:rPr>
                <a:t> (E-RMIS)</a:t>
              </a:r>
              <a:endParaRPr lang="en-US" sz="800" kern="0" dirty="0">
                <a:solidFill>
                  <a:srgbClr val="1E5155">
                    <a:lumMod val="75000"/>
                  </a:srgbClr>
                </a:solidFill>
              </a:endParaRPr>
            </a:p>
          </p:txBody>
        </p:sp>
        <p:pic>
          <p:nvPicPr>
            <p:cNvPr id="382" name="Picture 381"/>
            <p:cNvPicPr>
              <a:picLocks noChangeAspect="1"/>
            </p:cNvPicPr>
            <p:nvPr/>
          </p:nvPicPr>
          <p:blipFill>
            <a:blip r:embed="rId2">
              <a:clrChange>
                <a:clrFrom>
                  <a:srgbClr val="B5FFFF"/>
                </a:clrFrom>
                <a:clrTo>
                  <a:srgbClr val="B5FFFF">
                    <a:alpha val="0"/>
                  </a:srgbClr>
                </a:clrTo>
              </a:clrChange>
              <a:duotone>
                <a:srgbClr val="1E5155">
                  <a:shade val="45000"/>
                  <a:satMod val="135000"/>
                </a:srgbClr>
                <a:prstClr val="white"/>
              </a:duotone>
            </a:blip>
            <a:stretch>
              <a:fillRect/>
            </a:stretch>
          </p:blipFill>
          <p:spPr>
            <a:xfrm>
              <a:off x="9652989" y="1651144"/>
              <a:ext cx="314428" cy="304800"/>
            </a:xfrm>
            <a:prstGeom prst="rect">
              <a:avLst/>
            </a:prstGeom>
          </p:spPr>
        </p:pic>
      </p:grpSp>
      <p:cxnSp>
        <p:nvCxnSpPr>
          <p:cNvPr id="383" name="Elbow Connector 382"/>
          <p:cNvCxnSpPr>
            <a:stCxn id="381" idx="0"/>
            <a:endCxn id="322" idx="3"/>
          </p:cNvCxnSpPr>
          <p:nvPr/>
        </p:nvCxnSpPr>
        <p:spPr>
          <a:xfrm rot="16200000" flipV="1">
            <a:off x="5543861" y="2033873"/>
            <a:ext cx="402602" cy="1735258"/>
          </a:xfrm>
          <a:prstGeom prst="bentConnector3">
            <a:avLst>
              <a:gd name="adj1" fmla="val 50000"/>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84" name="Isosceles Triangle 383"/>
          <p:cNvSpPr/>
          <p:nvPr/>
        </p:nvSpPr>
        <p:spPr>
          <a:xfrm>
            <a:off x="5946553" y="2630421"/>
            <a:ext cx="112849" cy="56069"/>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51435" tIns="25718" rIns="51435" bIns="25718"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MY" sz="825">
              <a:solidFill>
                <a:prstClr val="white"/>
              </a:solidFill>
            </a:endParaRPr>
          </a:p>
        </p:txBody>
      </p:sp>
      <p:cxnSp>
        <p:nvCxnSpPr>
          <p:cNvPr id="385" name="Elbow Connector 384"/>
          <p:cNvCxnSpPr/>
          <p:nvPr/>
        </p:nvCxnSpPr>
        <p:spPr>
          <a:xfrm rot="16200000" flipH="1">
            <a:off x="6995769" y="2715288"/>
            <a:ext cx="117784" cy="1212"/>
          </a:xfrm>
          <a:prstGeom prst="bentConnector3">
            <a:avLst>
              <a:gd name="adj1" fmla="val 149107"/>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86" name="Isosceles Triangle 385"/>
          <p:cNvSpPr/>
          <p:nvPr/>
        </p:nvSpPr>
        <p:spPr>
          <a:xfrm>
            <a:off x="6993850" y="2648258"/>
            <a:ext cx="112849" cy="56069"/>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51435" tIns="25718" rIns="51435" bIns="25718"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MY" sz="825">
              <a:solidFill>
                <a:prstClr val="white"/>
              </a:solidFill>
            </a:endParaRPr>
          </a:p>
        </p:txBody>
      </p:sp>
      <p:cxnSp>
        <p:nvCxnSpPr>
          <p:cNvPr id="387" name="Elbow Connector 386"/>
          <p:cNvCxnSpPr>
            <a:stCxn id="384" idx="3"/>
          </p:cNvCxnSpPr>
          <p:nvPr/>
        </p:nvCxnSpPr>
        <p:spPr>
          <a:xfrm rot="16200000" flipH="1">
            <a:off x="6456732" y="2232735"/>
            <a:ext cx="154892" cy="1062401"/>
          </a:xfrm>
          <a:prstGeom prst="bentConnector2">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pic>
        <p:nvPicPr>
          <p:cNvPr id="388" name="Picture 387"/>
          <p:cNvPicPr>
            <a:picLocks noChangeAspect="1"/>
          </p:cNvPicPr>
          <p:nvPr/>
        </p:nvPicPr>
        <p:blipFill>
          <a:blip r:embed="rId5">
            <a:clrChange>
              <a:clrFrom>
                <a:srgbClr val="FFFFB5"/>
              </a:clrFrom>
              <a:clrTo>
                <a:srgbClr val="FFFFB5">
                  <a:alpha val="0"/>
                </a:srgbClr>
              </a:clrTo>
            </a:clrChange>
          </a:blip>
          <a:stretch>
            <a:fillRect/>
          </a:stretch>
        </p:blipFill>
        <p:spPr>
          <a:xfrm>
            <a:off x="4083404" y="2164396"/>
            <a:ext cx="118055" cy="74295"/>
          </a:xfrm>
          <a:prstGeom prst="rect">
            <a:avLst/>
          </a:prstGeom>
          <a:noFill/>
        </p:spPr>
      </p:pic>
      <p:pic>
        <p:nvPicPr>
          <p:cNvPr id="389" name="Picture 388"/>
          <p:cNvPicPr>
            <a:picLocks noChangeAspect="1"/>
          </p:cNvPicPr>
          <p:nvPr/>
        </p:nvPicPr>
        <p:blipFill>
          <a:blip r:embed="rId3">
            <a:clrChange>
              <a:clrFrom>
                <a:srgbClr val="C9E7B7"/>
              </a:clrFrom>
              <a:clrTo>
                <a:srgbClr val="C9E7B7">
                  <a:alpha val="0"/>
                </a:srgbClr>
              </a:clrTo>
            </a:clrChange>
          </a:blip>
          <a:stretch>
            <a:fillRect/>
          </a:stretch>
        </p:blipFill>
        <p:spPr>
          <a:xfrm>
            <a:off x="5043261" y="863634"/>
            <a:ext cx="223726" cy="81110"/>
          </a:xfrm>
          <a:prstGeom prst="rect">
            <a:avLst/>
          </a:prstGeom>
          <a:solidFill>
            <a:srgbClr val="FFFF99"/>
          </a:solidFill>
          <a:ln>
            <a:noFill/>
          </a:ln>
        </p:spPr>
      </p:pic>
      <p:sp>
        <p:nvSpPr>
          <p:cNvPr id="390" name="Isosceles Triangle 389"/>
          <p:cNvSpPr/>
          <p:nvPr/>
        </p:nvSpPr>
        <p:spPr>
          <a:xfrm>
            <a:off x="3682127" y="2623521"/>
            <a:ext cx="112849" cy="56069"/>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51435" tIns="25718" rIns="51435" bIns="25718"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MY" sz="825">
              <a:solidFill>
                <a:prstClr val="white"/>
              </a:solidFill>
            </a:endParaRPr>
          </a:p>
        </p:txBody>
      </p:sp>
      <p:sp>
        <p:nvSpPr>
          <p:cNvPr id="391" name="Rectangle 390"/>
          <p:cNvSpPr/>
          <p:nvPr/>
        </p:nvSpPr>
        <p:spPr>
          <a:xfrm>
            <a:off x="1586475" y="3640444"/>
            <a:ext cx="7666010" cy="754926"/>
          </a:xfrm>
          <a:prstGeom prst="rect">
            <a:avLst/>
          </a:prstGeom>
          <a:noFill/>
          <a:ln>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506" b="1" dirty="0">
                <a:solidFill>
                  <a:prstClr val="black"/>
                </a:solidFill>
                <a:cs typeface="Arial" panose="020B0604020202020204" pitchFamily="34" charset="0"/>
              </a:rPr>
              <a:t>		</a:t>
            </a:r>
          </a:p>
          <a:p>
            <a:pPr algn="ctr"/>
            <a:r>
              <a:rPr lang="en-US" sz="825" b="1" dirty="0">
                <a:solidFill>
                  <a:prstClr val="black"/>
                </a:solidFill>
                <a:cs typeface="Arial" panose="020B0604020202020204" pitchFamily="34" charset="0"/>
              </a:rPr>
              <a:t>  </a:t>
            </a:r>
            <a:r>
              <a:rPr lang="en-US" sz="506" b="1" dirty="0">
                <a:solidFill>
                  <a:prstClr val="black"/>
                </a:solidFill>
                <a:cs typeface="Arial" panose="020B0604020202020204" pitchFamily="34" charset="0"/>
              </a:rPr>
              <a:t>                                               </a:t>
            </a:r>
            <a:endParaRPr lang="en-US" sz="825" b="1" dirty="0">
              <a:solidFill>
                <a:prstClr val="black"/>
              </a:solidFill>
              <a:cs typeface="Arial" panose="020B0604020202020204" pitchFamily="34" charset="0"/>
            </a:endParaRPr>
          </a:p>
        </p:txBody>
      </p:sp>
      <p:sp>
        <p:nvSpPr>
          <p:cNvPr id="392" name="Rectangle 391"/>
          <p:cNvSpPr/>
          <p:nvPr/>
        </p:nvSpPr>
        <p:spPr>
          <a:xfrm>
            <a:off x="4254019" y="3596563"/>
            <a:ext cx="3123784" cy="219291"/>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825" b="1" dirty="0" smtClean="0">
                <a:solidFill>
                  <a:prstClr val="black"/>
                </a:solidFill>
                <a:cs typeface="Arial" panose="020B0604020202020204" pitchFamily="34" charset="0"/>
              </a:rPr>
              <a:t>DATA</a:t>
            </a:r>
            <a:endParaRPr lang="en-US" sz="825" b="1" dirty="0">
              <a:solidFill>
                <a:prstClr val="black"/>
              </a:solidFill>
              <a:cs typeface="Arial" panose="020B0604020202020204" pitchFamily="34" charset="0"/>
            </a:endParaRPr>
          </a:p>
        </p:txBody>
      </p:sp>
      <p:grpSp>
        <p:nvGrpSpPr>
          <p:cNvPr id="393" name="Group 392"/>
          <p:cNvGrpSpPr/>
          <p:nvPr/>
        </p:nvGrpSpPr>
        <p:grpSpPr>
          <a:xfrm>
            <a:off x="9478735" y="1657010"/>
            <a:ext cx="772939" cy="379482"/>
            <a:chOff x="7907339" y="5267325"/>
            <a:chExt cx="1809750" cy="914400"/>
          </a:xfrm>
        </p:grpSpPr>
        <p:sp>
          <p:nvSpPr>
            <p:cNvPr id="394" name="Rectangle 393"/>
            <p:cNvSpPr/>
            <p:nvPr/>
          </p:nvSpPr>
          <p:spPr>
            <a:xfrm>
              <a:off x="7907339" y="5267325"/>
              <a:ext cx="1809750" cy="914400"/>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900" dirty="0">
                  <a:solidFill>
                    <a:prstClr val="black"/>
                  </a:solidFill>
                </a:rPr>
                <a:t>Business Interface</a:t>
              </a:r>
            </a:p>
          </p:txBody>
        </p:sp>
        <p:pic>
          <p:nvPicPr>
            <p:cNvPr id="395" name="Picture 394"/>
            <p:cNvPicPr>
              <a:picLocks noChangeAspect="1"/>
            </p:cNvPicPr>
            <p:nvPr/>
          </p:nvPicPr>
          <p:blipFill>
            <a:blip r:embed="rId3">
              <a:clrChange>
                <a:clrFrom>
                  <a:srgbClr val="C9E7B7"/>
                </a:clrFrom>
                <a:clrTo>
                  <a:srgbClr val="C9E7B7">
                    <a:alpha val="0"/>
                  </a:srgbClr>
                </a:clrTo>
              </a:clrChange>
            </a:blip>
            <a:stretch>
              <a:fillRect/>
            </a:stretch>
          </p:blipFill>
          <p:spPr>
            <a:xfrm>
              <a:off x="9291305" y="5357255"/>
              <a:ext cx="392514" cy="255988"/>
            </a:xfrm>
            <a:prstGeom prst="rect">
              <a:avLst/>
            </a:prstGeom>
          </p:spPr>
        </p:pic>
      </p:grpSp>
      <p:grpSp>
        <p:nvGrpSpPr>
          <p:cNvPr id="396" name="Group 395"/>
          <p:cNvGrpSpPr/>
          <p:nvPr/>
        </p:nvGrpSpPr>
        <p:grpSpPr>
          <a:xfrm>
            <a:off x="9471079" y="2091373"/>
            <a:ext cx="776921" cy="408780"/>
            <a:chOff x="1543050" y="1609725"/>
            <a:chExt cx="1809750" cy="914400"/>
          </a:xfrm>
        </p:grpSpPr>
        <p:sp>
          <p:nvSpPr>
            <p:cNvPr id="397" name="Rectangle 396"/>
            <p:cNvSpPr/>
            <p:nvPr/>
          </p:nvSpPr>
          <p:spPr>
            <a:xfrm>
              <a:off x="1543050" y="1609725"/>
              <a:ext cx="1809750" cy="914400"/>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900" dirty="0">
                  <a:solidFill>
                    <a:prstClr val="black"/>
                  </a:solidFill>
                </a:rPr>
                <a:t>Business </a:t>
              </a:r>
            </a:p>
            <a:p>
              <a:pPr algn="ctr"/>
              <a:r>
                <a:rPr lang="en-US" sz="900" dirty="0">
                  <a:solidFill>
                    <a:prstClr val="black"/>
                  </a:solidFill>
                </a:rPr>
                <a:t>Actor</a:t>
              </a:r>
            </a:p>
          </p:txBody>
        </p:sp>
        <p:pic>
          <p:nvPicPr>
            <p:cNvPr id="398" name="Picture 397"/>
            <p:cNvPicPr>
              <a:picLocks noChangeAspect="1"/>
            </p:cNvPicPr>
            <p:nvPr/>
          </p:nvPicPr>
          <p:blipFill>
            <a:blip r:embed="rId4">
              <a:clrChange>
                <a:clrFrom>
                  <a:srgbClr val="FFFFB5"/>
                </a:clrFrom>
                <a:clrTo>
                  <a:srgbClr val="FFFFB5">
                    <a:alpha val="0"/>
                  </a:srgbClr>
                </a:clrTo>
              </a:clrChange>
            </a:blip>
            <a:stretch>
              <a:fillRect/>
            </a:stretch>
          </p:blipFill>
          <p:spPr>
            <a:xfrm>
              <a:off x="3116711" y="1727581"/>
              <a:ext cx="190134" cy="348091"/>
            </a:xfrm>
            <a:prstGeom prst="rect">
              <a:avLst/>
            </a:prstGeom>
            <a:ln w="3175">
              <a:noFill/>
            </a:ln>
          </p:spPr>
        </p:pic>
      </p:grpSp>
      <p:grpSp>
        <p:nvGrpSpPr>
          <p:cNvPr id="399" name="Group 398"/>
          <p:cNvGrpSpPr/>
          <p:nvPr/>
        </p:nvGrpSpPr>
        <p:grpSpPr>
          <a:xfrm>
            <a:off x="9484771" y="3047726"/>
            <a:ext cx="763229" cy="422117"/>
            <a:chOff x="7907339" y="1511193"/>
            <a:chExt cx="1643914" cy="914400"/>
          </a:xfrm>
        </p:grpSpPr>
        <p:sp>
          <p:nvSpPr>
            <p:cNvPr id="400" name="Rectangle 399"/>
            <p:cNvSpPr/>
            <p:nvPr/>
          </p:nvSpPr>
          <p:spPr>
            <a:xfrm>
              <a:off x="7907339" y="1511193"/>
              <a:ext cx="1640406" cy="914400"/>
            </a:xfrm>
            <a:prstGeom prst="rect">
              <a:avLst/>
            </a:prstGeom>
            <a:solidFill>
              <a:srgbClr val="1E5155">
                <a:lumMod val="20000"/>
                <a:lumOff val="80000"/>
              </a:srgbClr>
            </a:solidFill>
            <a:ln w="19050" cap="rnd" cmpd="sng" algn="ctr">
              <a:solidFill>
                <a:srgbClr val="1E5155">
                  <a:lumMod val="75000"/>
                </a:srgbClr>
              </a:solidFill>
              <a:prstDash val="solid"/>
            </a:ln>
            <a:effectLst/>
          </p:spPr>
          <p:txBody>
            <a:bodyPr rtlCol="0" anchor="b"/>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257169">
                <a:defRPr/>
              </a:pPr>
              <a:r>
                <a:rPr lang="en-US" sz="900" kern="0" dirty="0">
                  <a:solidFill>
                    <a:srgbClr val="1E5155">
                      <a:lumMod val="75000"/>
                    </a:srgbClr>
                  </a:solidFill>
                </a:rPr>
                <a:t>Application</a:t>
              </a:r>
            </a:p>
            <a:p>
              <a:pPr algn="ctr" defTabSz="257169">
                <a:defRPr/>
              </a:pPr>
              <a:r>
                <a:rPr lang="en-US" sz="900" kern="0" dirty="0">
                  <a:solidFill>
                    <a:srgbClr val="1E5155">
                      <a:lumMod val="75000"/>
                    </a:srgbClr>
                  </a:solidFill>
                </a:rPr>
                <a:t>Component</a:t>
              </a:r>
            </a:p>
          </p:txBody>
        </p:sp>
        <p:pic>
          <p:nvPicPr>
            <p:cNvPr id="401" name="Picture 400"/>
            <p:cNvPicPr>
              <a:picLocks noChangeAspect="1"/>
            </p:cNvPicPr>
            <p:nvPr/>
          </p:nvPicPr>
          <p:blipFill>
            <a:blip r:embed="rId2">
              <a:clrChange>
                <a:clrFrom>
                  <a:srgbClr val="B5FFFF"/>
                </a:clrFrom>
                <a:clrTo>
                  <a:srgbClr val="B5FFFF">
                    <a:alpha val="0"/>
                  </a:srgbClr>
                </a:clrTo>
              </a:clrChange>
              <a:duotone>
                <a:srgbClr val="1E5155">
                  <a:shade val="45000"/>
                  <a:satMod val="135000"/>
                </a:srgbClr>
                <a:prstClr val="white"/>
              </a:duotone>
            </a:blip>
            <a:stretch>
              <a:fillRect/>
            </a:stretch>
          </p:blipFill>
          <p:spPr>
            <a:xfrm>
              <a:off x="9236828" y="1612430"/>
              <a:ext cx="314425" cy="304802"/>
            </a:xfrm>
            <a:prstGeom prst="rect">
              <a:avLst/>
            </a:prstGeom>
          </p:spPr>
        </p:pic>
      </p:grpSp>
      <p:grpSp>
        <p:nvGrpSpPr>
          <p:cNvPr id="402" name="Group 401"/>
          <p:cNvGrpSpPr/>
          <p:nvPr/>
        </p:nvGrpSpPr>
        <p:grpSpPr>
          <a:xfrm>
            <a:off x="9418405" y="4942025"/>
            <a:ext cx="934342" cy="219291"/>
            <a:chOff x="10644830" y="4910477"/>
            <a:chExt cx="1245789" cy="292388"/>
          </a:xfrm>
        </p:grpSpPr>
        <p:pic>
          <p:nvPicPr>
            <p:cNvPr id="403" name="Picture 402"/>
            <p:cNvPicPr>
              <a:picLocks noChangeAspect="1"/>
            </p:cNvPicPr>
            <p:nvPr/>
          </p:nvPicPr>
          <p:blipFill>
            <a:blip r:embed="rId7"/>
            <a:stretch>
              <a:fillRect/>
            </a:stretch>
          </p:blipFill>
          <p:spPr>
            <a:xfrm>
              <a:off x="10722077" y="4952258"/>
              <a:ext cx="303470" cy="187327"/>
            </a:xfrm>
            <a:prstGeom prst="rect">
              <a:avLst/>
            </a:prstGeom>
          </p:spPr>
        </p:pic>
        <p:sp>
          <p:nvSpPr>
            <p:cNvPr id="404" name="TextBox 403"/>
            <p:cNvSpPr txBox="1"/>
            <p:nvPr/>
          </p:nvSpPr>
          <p:spPr>
            <a:xfrm>
              <a:off x="10644830" y="4910477"/>
              <a:ext cx="1245789" cy="292388"/>
            </a:xfrm>
            <a:prstGeom prst="rect">
              <a:avLst/>
            </a:prstGeom>
            <a:noFill/>
            <a:ln>
              <a:solidFill>
                <a:schemeClr val="tx1"/>
              </a:solidFill>
            </a:ln>
          </p:spPr>
          <p:txBody>
            <a:bodyPr wrap="square" rtlCol="0">
              <a:spAutoFit/>
            </a:bodyPr>
            <a:lstStyle/>
            <a:p>
              <a:pPr algn="r"/>
              <a:r>
                <a:rPr lang="en-US" sz="825" b="1" dirty="0">
                  <a:ln w="0"/>
                  <a:solidFill>
                    <a:prstClr val="black"/>
                  </a:solidFill>
                  <a:latin typeface="Arial" panose="020B0604020202020204" pitchFamily="34" charset="0"/>
                  <a:cs typeface="Arial" panose="020B0604020202020204" pitchFamily="34" charset="0"/>
                </a:rPr>
                <a:t>Realization</a:t>
              </a:r>
            </a:p>
          </p:txBody>
        </p:sp>
      </p:grpSp>
      <p:sp>
        <p:nvSpPr>
          <p:cNvPr id="405" name="Rectangle 404"/>
          <p:cNvSpPr>
            <a:spLocks noChangeAspect="1"/>
          </p:cNvSpPr>
          <p:nvPr/>
        </p:nvSpPr>
        <p:spPr>
          <a:xfrm>
            <a:off x="2765195" y="5242009"/>
            <a:ext cx="856767" cy="329633"/>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r>
              <a:rPr lang="en-US" sz="750" dirty="0" err="1">
                <a:solidFill>
                  <a:prstClr val="black"/>
                </a:solidFill>
                <a:latin typeface="Arial" panose="020B0604020202020204" pitchFamily="34" charset="0"/>
                <a:cs typeface="Arial" panose="020B0604020202020204" pitchFamily="34" charset="0"/>
              </a:rPr>
              <a:t>Peralatan</a:t>
            </a:r>
            <a:r>
              <a:rPr lang="en-US" sz="750" dirty="0">
                <a:solidFill>
                  <a:prstClr val="black"/>
                </a:solidFill>
                <a:latin typeface="Arial" panose="020B0604020202020204" pitchFamily="34" charset="0"/>
                <a:cs typeface="Arial" panose="020B0604020202020204" pitchFamily="34" charset="0"/>
              </a:rPr>
              <a:t> ICT</a:t>
            </a:r>
          </a:p>
        </p:txBody>
      </p:sp>
      <p:pic>
        <p:nvPicPr>
          <p:cNvPr id="406" name="Picture 405"/>
          <p:cNvPicPr>
            <a:picLocks noChangeAspect="1"/>
          </p:cNvPicPr>
          <p:nvPr/>
        </p:nvPicPr>
        <p:blipFill>
          <a:blip r:embed="rId8">
            <a:clrChange>
              <a:clrFrom>
                <a:srgbClr val="C9E7B7"/>
              </a:clrFrom>
              <a:clrTo>
                <a:srgbClr val="C9E7B7">
                  <a:alpha val="0"/>
                </a:srgbClr>
              </a:clrTo>
            </a:clrChange>
          </a:blip>
          <a:stretch>
            <a:fillRect/>
          </a:stretch>
        </p:blipFill>
        <p:spPr>
          <a:xfrm>
            <a:off x="3501203" y="5254726"/>
            <a:ext cx="115216" cy="135000"/>
          </a:xfrm>
          <a:prstGeom prst="rect">
            <a:avLst/>
          </a:prstGeom>
        </p:spPr>
      </p:pic>
      <p:sp>
        <p:nvSpPr>
          <p:cNvPr id="407" name="Rectangle 406"/>
          <p:cNvSpPr>
            <a:spLocks noChangeAspect="1"/>
          </p:cNvSpPr>
          <p:nvPr/>
        </p:nvSpPr>
        <p:spPr>
          <a:xfrm>
            <a:off x="3726368" y="5240442"/>
            <a:ext cx="886730" cy="320690"/>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lang="en-US" sz="825" dirty="0">
              <a:solidFill>
                <a:prstClr val="black"/>
              </a:solidFill>
              <a:latin typeface="Arial" panose="020B0604020202020204" pitchFamily="34" charset="0"/>
              <a:cs typeface="Arial" panose="020B0604020202020204" pitchFamily="34" charset="0"/>
            </a:endParaRPr>
          </a:p>
          <a:p>
            <a:pPr algn="ctr" defTabSz="342900"/>
            <a:r>
              <a:rPr lang="en-US" sz="825" dirty="0" err="1">
                <a:solidFill>
                  <a:prstClr val="black"/>
                </a:solidFill>
                <a:latin typeface="Arial" panose="020B0604020202020204" pitchFamily="34" charset="0"/>
                <a:cs typeface="Arial" panose="020B0604020202020204" pitchFamily="34" charset="0"/>
              </a:rPr>
              <a:t>Rangkaian</a:t>
            </a:r>
            <a:endParaRPr lang="en-US" sz="825" dirty="0">
              <a:solidFill>
                <a:prstClr val="black"/>
              </a:solidFill>
              <a:latin typeface="Arial" panose="020B0604020202020204" pitchFamily="34" charset="0"/>
              <a:cs typeface="Arial" panose="020B0604020202020204" pitchFamily="34" charset="0"/>
            </a:endParaRPr>
          </a:p>
          <a:p>
            <a:pPr algn="ctr" defTabSz="342900"/>
            <a:endParaRPr lang="en-US" sz="825" dirty="0">
              <a:solidFill>
                <a:prstClr val="black"/>
              </a:solidFill>
              <a:latin typeface="Arial" panose="020B0604020202020204" pitchFamily="34" charset="0"/>
              <a:cs typeface="Arial" panose="020B0604020202020204" pitchFamily="34" charset="0"/>
            </a:endParaRPr>
          </a:p>
        </p:txBody>
      </p:sp>
      <p:pic>
        <p:nvPicPr>
          <p:cNvPr id="408" name="Picture 407"/>
          <p:cNvPicPr>
            <a:picLocks noChangeAspect="1"/>
          </p:cNvPicPr>
          <p:nvPr/>
        </p:nvPicPr>
        <p:blipFill>
          <a:blip r:embed="rId9">
            <a:clrChange>
              <a:clrFrom>
                <a:srgbClr val="C9E7B7"/>
              </a:clrFrom>
              <a:clrTo>
                <a:srgbClr val="C9E7B7">
                  <a:alpha val="0"/>
                </a:srgbClr>
              </a:clrTo>
            </a:clrChange>
          </a:blip>
          <a:stretch>
            <a:fillRect/>
          </a:stretch>
        </p:blipFill>
        <p:spPr>
          <a:xfrm>
            <a:off x="4458810" y="5278468"/>
            <a:ext cx="132875" cy="123854"/>
          </a:xfrm>
          <a:prstGeom prst="rect">
            <a:avLst/>
          </a:prstGeom>
          <a:noFill/>
        </p:spPr>
      </p:pic>
      <p:sp>
        <p:nvSpPr>
          <p:cNvPr id="409" name="Rectangle 408"/>
          <p:cNvSpPr>
            <a:spLocks noChangeAspect="1"/>
          </p:cNvSpPr>
          <p:nvPr/>
        </p:nvSpPr>
        <p:spPr>
          <a:xfrm>
            <a:off x="4711032" y="5244290"/>
            <a:ext cx="886730" cy="320690"/>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lang="en-US" sz="825" dirty="0">
              <a:solidFill>
                <a:prstClr val="black"/>
              </a:solidFill>
              <a:latin typeface="Arial" panose="020B0604020202020204" pitchFamily="34" charset="0"/>
              <a:cs typeface="Arial" panose="020B0604020202020204" pitchFamily="34" charset="0"/>
            </a:endParaRPr>
          </a:p>
          <a:p>
            <a:pPr algn="ctr" defTabSz="342900"/>
            <a:r>
              <a:rPr lang="en-US" sz="825" dirty="0">
                <a:solidFill>
                  <a:prstClr val="black"/>
                </a:solidFill>
                <a:latin typeface="Arial" panose="020B0604020202020204" pitchFamily="34" charset="0"/>
                <a:cs typeface="Arial" panose="020B0604020202020204" pitchFamily="34" charset="0"/>
              </a:rPr>
              <a:t>Keselamatan</a:t>
            </a:r>
          </a:p>
          <a:p>
            <a:pPr algn="ctr" defTabSz="342900"/>
            <a:endParaRPr lang="en-US" sz="825" dirty="0">
              <a:solidFill>
                <a:prstClr val="black"/>
              </a:solidFill>
              <a:latin typeface="Arial" panose="020B0604020202020204" pitchFamily="34" charset="0"/>
              <a:cs typeface="Arial" panose="020B0604020202020204" pitchFamily="34" charset="0"/>
            </a:endParaRPr>
          </a:p>
        </p:txBody>
      </p:sp>
      <p:sp>
        <p:nvSpPr>
          <p:cNvPr id="410" name="Rectangle 409"/>
          <p:cNvSpPr>
            <a:spLocks noChangeAspect="1"/>
          </p:cNvSpPr>
          <p:nvPr/>
        </p:nvSpPr>
        <p:spPr>
          <a:xfrm>
            <a:off x="5698944" y="5236616"/>
            <a:ext cx="886730" cy="320690"/>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lang="en-US" sz="825" dirty="0">
              <a:solidFill>
                <a:prstClr val="black"/>
              </a:solidFill>
              <a:latin typeface="Arial" panose="020B0604020202020204" pitchFamily="34" charset="0"/>
              <a:cs typeface="Arial" panose="020B0604020202020204" pitchFamily="34" charset="0"/>
            </a:endParaRPr>
          </a:p>
          <a:p>
            <a:pPr algn="ctr" defTabSz="342900"/>
            <a:r>
              <a:rPr lang="en-US" sz="825" dirty="0" err="1">
                <a:solidFill>
                  <a:prstClr val="black"/>
                </a:solidFill>
                <a:latin typeface="Arial" panose="020B0604020202020204" pitchFamily="34" charset="0"/>
                <a:cs typeface="Arial" panose="020B0604020202020204" pitchFamily="34" charset="0"/>
              </a:rPr>
              <a:t>Pusat</a:t>
            </a:r>
            <a:r>
              <a:rPr lang="en-US" sz="825" dirty="0">
                <a:solidFill>
                  <a:prstClr val="black"/>
                </a:solidFill>
                <a:latin typeface="Arial" panose="020B0604020202020204" pitchFamily="34" charset="0"/>
                <a:cs typeface="Arial" panose="020B0604020202020204" pitchFamily="34" charset="0"/>
              </a:rPr>
              <a:t> Data</a:t>
            </a:r>
          </a:p>
          <a:p>
            <a:pPr algn="ctr" defTabSz="342900"/>
            <a:endParaRPr lang="en-US" sz="825" dirty="0">
              <a:solidFill>
                <a:prstClr val="black"/>
              </a:solidFill>
              <a:latin typeface="Arial" panose="020B0604020202020204" pitchFamily="34" charset="0"/>
              <a:cs typeface="Arial" panose="020B0604020202020204" pitchFamily="34" charset="0"/>
            </a:endParaRPr>
          </a:p>
        </p:txBody>
      </p:sp>
      <p:sp>
        <p:nvSpPr>
          <p:cNvPr id="411" name="Rectangle 410"/>
          <p:cNvSpPr>
            <a:spLocks noChangeAspect="1"/>
          </p:cNvSpPr>
          <p:nvPr/>
        </p:nvSpPr>
        <p:spPr>
          <a:xfrm>
            <a:off x="6669970" y="5231774"/>
            <a:ext cx="886730" cy="320690"/>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lang="en-US" sz="825" dirty="0">
              <a:solidFill>
                <a:prstClr val="black"/>
              </a:solidFill>
              <a:latin typeface="Arial" panose="020B0604020202020204" pitchFamily="34" charset="0"/>
              <a:cs typeface="Arial" panose="020B0604020202020204" pitchFamily="34" charset="0"/>
            </a:endParaRPr>
          </a:p>
          <a:p>
            <a:pPr algn="ctr" defTabSz="342900"/>
            <a:r>
              <a:rPr lang="en-US" sz="825" dirty="0">
                <a:solidFill>
                  <a:prstClr val="black"/>
                </a:solidFill>
                <a:latin typeface="Arial" panose="020B0604020202020204" pitchFamily="34" charset="0"/>
                <a:cs typeface="Arial" panose="020B0604020202020204" pitchFamily="34" charset="0"/>
              </a:rPr>
              <a:t>DRC</a:t>
            </a:r>
          </a:p>
          <a:p>
            <a:pPr algn="ctr" defTabSz="342900"/>
            <a:endParaRPr lang="en-US" sz="825" dirty="0">
              <a:solidFill>
                <a:prstClr val="black"/>
              </a:solidFill>
              <a:latin typeface="Arial" panose="020B0604020202020204" pitchFamily="34" charset="0"/>
              <a:cs typeface="Arial" panose="020B0604020202020204" pitchFamily="34" charset="0"/>
            </a:endParaRPr>
          </a:p>
        </p:txBody>
      </p:sp>
      <p:sp>
        <p:nvSpPr>
          <p:cNvPr id="412" name="Cube 411"/>
          <p:cNvSpPr/>
          <p:nvPr/>
        </p:nvSpPr>
        <p:spPr>
          <a:xfrm>
            <a:off x="5472226" y="5259077"/>
            <a:ext cx="99377" cy="92475"/>
          </a:xfrm>
          <a:prstGeom prst="cube">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25">
              <a:solidFill>
                <a:prstClr val="white"/>
              </a:solidFill>
            </a:endParaRPr>
          </a:p>
        </p:txBody>
      </p:sp>
      <p:pic>
        <p:nvPicPr>
          <p:cNvPr id="413" name="Picture 412"/>
          <p:cNvPicPr>
            <a:picLocks noChangeAspect="1"/>
          </p:cNvPicPr>
          <p:nvPr/>
        </p:nvPicPr>
        <p:blipFill>
          <a:blip r:embed="rId10">
            <a:clrChange>
              <a:clrFrom>
                <a:srgbClr val="C2FBAB"/>
              </a:clrFrom>
              <a:clrTo>
                <a:srgbClr val="C2FBAB">
                  <a:alpha val="0"/>
                </a:srgbClr>
              </a:clrTo>
            </a:clrChange>
            <a:extLst>
              <a:ext uri="{BEBA8EAE-BF5A-486C-A8C5-ECC9F3942E4B}">
                <a14:imgProps xmlns:a14="http://schemas.microsoft.com/office/drawing/2010/main">
                  <a14:imgLayer r:embed="rId11">
                    <a14:imgEffect>
                      <a14:colorTemperature colorTemp="8800"/>
                    </a14:imgEffect>
                  </a14:imgLayer>
                </a14:imgProps>
              </a:ext>
            </a:extLst>
          </a:blip>
          <a:stretch>
            <a:fillRect/>
          </a:stretch>
        </p:blipFill>
        <p:spPr>
          <a:xfrm>
            <a:off x="6419632" y="5250871"/>
            <a:ext cx="174725" cy="172193"/>
          </a:xfrm>
          <a:prstGeom prst="rect">
            <a:avLst/>
          </a:prstGeom>
        </p:spPr>
      </p:pic>
      <p:pic>
        <p:nvPicPr>
          <p:cNvPr id="414" name="Picture 413"/>
          <p:cNvPicPr>
            <a:picLocks noChangeAspect="1"/>
          </p:cNvPicPr>
          <p:nvPr/>
        </p:nvPicPr>
        <p:blipFill>
          <a:blip r:embed="rId12">
            <a:clrChange>
              <a:clrFrom>
                <a:srgbClr val="B6FCBF"/>
              </a:clrFrom>
              <a:clrTo>
                <a:srgbClr val="B6FCBF">
                  <a:alpha val="0"/>
                </a:srgbClr>
              </a:clrTo>
            </a:clrChange>
          </a:blip>
          <a:stretch>
            <a:fillRect/>
          </a:stretch>
        </p:blipFill>
        <p:spPr>
          <a:xfrm>
            <a:off x="7393418" y="5239948"/>
            <a:ext cx="174725" cy="172193"/>
          </a:xfrm>
          <a:prstGeom prst="rect">
            <a:avLst/>
          </a:prstGeom>
        </p:spPr>
      </p:pic>
      <p:grpSp>
        <p:nvGrpSpPr>
          <p:cNvPr id="415" name="Group 414"/>
          <p:cNvGrpSpPr/>
          <p:nvPr/>
        </p:nvGrpSpPr>
        <p:grpSpPr>
          <a:xfrm>
            <a:off x="9493152" y="3551733"/>
            <a:ext cx="758522" cy="329633"/>
            <a:chOff x="10733252" y="4870405"/>
            <a:chExt cx="1142356" cy="439510"/>
          </a:xfrm>
        </p:grpSpPr>
        <p:sp>
          <p:nvSpPr>
            <p:cNvPr id="416" name="Rectangle 415"/>
            <p:cNvSpPr>
              <a:spLocks noChangeAspect="1"/>
            </p:cNvSpPr>
            <p:nvPr/>
          </p:nvSpPr>
          <p:spPr>
            <a:xfrm>
              <a:off x="10733252" y="4870405"/>
              <a:ext cx="1142356" cy="439510"/>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r>
                <a:rPr lang="en-US" sz="750" dirty="0">
                  <a:solidFill>
                    <a:prstClr val="black"/>
                  </a:solidFill>
                  <a:latin typeface="Arial" panose="020B0604020202020204" pitchFamily="34" charset="0"/>
                  <a:cs typeface="Arial" panose="020B0604020202020204" pitchFamily="34" charset="0"/>
                </a:rPr>
                <a:t>Device</a:t>
              </a:r>
            </a:p>
          </p:txBody>
        </p:sp>
        <p:pic>
          <p:nvPicPr>
            <p:cNvPr id="417" name="Picture 416"/>
            <p:cNvPicPr>
              <a:picLocks noChangeAspect="1"/>
            </p:cNvPicPr>
            <p:nvPr/>
          </p:nvPicPr>
          <p:blipFill>
            <a:blip r:embed="rId8">
              <a:clrChange>
                <a:clrFrom>
                  <a:srgbClr val="C9E7B7"/>
                </a:clrFrom>
                <a:clrTo>
                  <a:srgbClr val="C9E7B7">
                    <a:alpha val="0"/>
                  </a:srgbClr>
                </a:clrTo>
              </a:clrChange>
            </a:blip>
            <a:stretch>
              <a:fillRect/>
            </a:stretch>
          </p:blipFill>
          <p:spPr>
            <a:xfrm>
              <a:off x="11714596" y="4887360"/>
              <a:ext cx="153621" cy="180000"/>
            </a:xfrm>
            <a:prstGeom prst="rect">
              <a:avLst/>
            </a:prstGeom>
          </p:spPr>
        </p:pic>
      </p:grpSp>
      <p:grpSp>
        <p:nvGrpSpPr>
          <p:cNvPr id="418" name="Group 417"/>
          <p:cNvGrpSpPr/>
          <p:nvPr/>
        </p:nvGrpSpPr>
        <p:grpSpPr>
          <a:xfrm>
            <a:off x="9500161" y="3935112"/>
            <a:ext cx="762574" cy="320690"/>
            <a:chOff x="10727849" y="5337334"/>
            <a:chExt cx="1182306" cy="427586"/>
          </a:xfrm>
        </p:grpSpPr>
        <p:sp>
          <p:nvSpPr>
            <p:cNvPr id="419" name="Rectangle 418"/>
            <p:cNvSpPr>
              <a:spLocks noChangeAspect="1"/>
            </p:cNvSpPr>
            <p:nvPr/>
          </p:nvSpPr>
          <p:spPr>
            <a:xfrm>
              <a:off x="10727849" y="5337334"/>
              <a:ext cx="1182306" cy="427586"/>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lang="en-US" sz="825" dirty="0">
                <a:solidFill>
                  <a:prstClr val="black"/>
                </a:solidFill>
                <a:latin typeface="Arial" panose="020B0604020202020204" pitchFamily="34" charset="0"/>
                <a:cs typeface="Arial" panose="020B0604020202020204" pitchFamily="34" charset="0"/>
              </a:endParaRPr>
            </a:p>
            <a:p>
              <a:pPr algn="ctr" defTabSz="342900"/>
              <a:r>
                <a:rPr lang="en-US" sz="825" dirty="0">
                  <a:solidFill>
                    <a:prstClr val="black"/>
                  </a:solidFill>
                  <a:latin typeface="Arial" panose="020B0604020202020204" pitchFamily="34" charset="0"/>
                  <a:cs typeface="Arial" panose="020B0604020202020204" pitchFamily="34" charset="0"/>
                </a:rPr>
                <a:t>Node</a:t>
              </a:r>
            </a:p>
            <a:p>
              <a:pPr algn="ctr" defTabSz="342900"/>
              <a:endParaRPr lang="en-US" sz="825" dirty="0">
                <a:solidFill>
                  <a:prstClr val="black"/>
                </a:solidFill>
                <a:latin typeface="Arial" panose="020B0604020202020204" pitchFamily="34" charset="0"/>
                <a:cs typeface="Arial" panose="020B0604020202020204" pitchFamily="34" charset="0"/>
              </a:endParaRPr>
            </a:p>
          </p:txBody>
        </p:sp>
        <p:sp>
          <p:nvSpPr>
            <p:cNvPr id="420" name="Cube 419"/>
            <p:cNvSpPr/>
            <p:nvPr/>
          </p:nvSpPr>
          <p:spPr>
            <a:xfrm>
              <a:off x="11742774" y="5357050"/>
              <a:ext cx="132502" cy="123300"/>
            </a:xfrm>
            <a:prstGeom prst="cube">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25">
                <a:solidFill>
                  <a:prstClr val="white"/>
                </a:solidFill>
              </a:endParaRPr>
            </a:p>
          </p:txBody>
        </p:sp>
      </p:grpSp>
      <p:grpSp>
        <p:nvGrpSpPr>
          <p:cNvPr id="421" name="Group 420"/>
          <p:cNvGrpSpPr/>
          <p:nvPr/>
        </p:nvGrpSpPr>
        <p:grpSpPr>
          <a:xfrm>
            <a:off x="9493202" y="4300312"/>
            <a:ext cx="769532" cy="320690"/>
            <a:chOff x="10703822" y="5765275"/>
            <a:chExt cx="1193883" cy="427586"/>
          </a:xfrm>
        </p:grpSpPr>
        <p:sp>
          <p:nvSpPr>
            <p:cNvPr id="422" name="Rectangle 421"/>
            <p:cNvSpPr>
              <a:spLocks noChangeAspect="1"/>
            </p:cNvSpPr>
            <p:nvPr/>
          </p:nvSpPr>
          <p:spPr>
            <a:xfrm>
              <a:off x="10703822" y="5765275"/>
              <a:ext cx="1182306" cy="427586"/>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lang="en-US" sz="825" dirty="0">
                <a:solidFill>
                  <a:prstClr val="black"/>
                </a:solidFill>
                <a:latin typeface="Arial" panose="020B0604020202020204" pitchFamily="34" charset="0"/>
                <a:cs typeface="Arial" panose="020B0604020202020204" pitchFamily="34" charset="0"/>
              </a:endParaRPr>
            </a:p>
            <a:p>
              <a:pPr algn="ctr" defTabSz="342900"/>
              <a:r>
                <a:rPr lang="en-US" sz="825" dirty="0">
                  <a:solidFill>
                    <a:prstClr val="black"/>
                  </a:solidFill>
                  <a:latin typeface="Arial" panose="020B0604020202020204" pitchFamily="34" charset="0"/>
                  <a:cs typeface="Arial" panose="020B0604020202020204" pitchFamily="34" charset="0"/>
                </a:rPr>
                <a:t>Facility</a:t>
              </a:r>
            </a:p>
            <a:p>
              <a:pPr algn="ctr" defTabSz="342900"/>
              <a:endParaRPr lang="en-US" sz="825" dirty="0">
                <a:solidFill>
                  <a:prstClr val="black"/>
                </a:solidFill>
                <a:latin typeface="Arial" panose="020B0604020202020204" pitchFamily="34" charset="0"/>
                <a:cs typeface="Arial" panose="020B0604020202020204" pitchFamily="34" charset="0"/>
              </a:endParaRPr>
            </a:p>
          </p:txBody>
        </p:sp>
        <p:pic>
          <p:nvPicPr>
            <p:cNvPr id="423" name="Picture 422"/>
            <p:cNvPicPr>
              <a:picLocks noChangeAspect="1"/>
            </p:cNvPicPr>
            <p:nvPr/>
          </p:nvPicPr>
          <p:blipFill>
            <a:blip r:embed="rId10">
              <a:clrChange>
                <a:clrFrom>
                  <a:srgbClr val="C2FBAB"/>
                </a:clrFrom>
                <a:clrTo>
                  <a:srgbClr val="C2FBAB">
                    <a:alpha val="0"/>
                  </a:srgbClr>
                </a:clrTo>
              </a:clrChange>
              <a:extLst>
                <a:ext uri="{BEBA8EAE-BF5A-486C-A8C5-ECC9F3942E4B}">
                  <a14:imgProps xmlns:a14="http://schemas.microsoft.com/office/drawing/2010/main">
                    <a14:imgLayer r:embed="rId11">
                      <a14:imgEffect>
                        <a14:colorTemperature colorTemp="8800"/>
                      </a14:imgEffect>
                    </a14:imgLayer>
                  </a14:imgProps>
                </a:ext>
              </a:extLst>
            </a:blip>
            <a:stretch>
              <a:fillRect/>
            </a:stretch>
          </p:blipFill>
          <p:spPr>
            <a:xfrm>
              <a:off x="11664738" y="5784281"/>
              <a:ext cx="232967" cy="229590"/>
            </a:xfrm>
            <a:prstGeom prst="rect">
              <a:avLst/>
            </a:prstGeom>
          </p:spPr>
        </p:pic>
      </p:grpSp>
      <p:grpSp>
        <p:nvGrpSpPr>
          <p:cNvPr id="424" name="Group 423"/>
          <p:cNvGrpSpPr>
            <a:grpSpLocks noChangeAspect="1"/>
          </p:cNvGrpSpPr>
          <p:nvPr/>
        </p:nvGrpSpPr>
        <p:grpSpPr>
          <a:xfrm>
            <a:off x="9473710" y="2532183"/>
            <a:ext cx="772001" cy="385529"/>
            <a:chOff x="4282440" y="1609725"/>
            <a:chExt cx="1798319" cy="914403"/>
          </a:xfrm>
          <a:solidFill>
            <a:schemeClr val="accent4">
              <a:lumMod val="20000"/>
              <a:lumOff val="80000"/>
            </a:schemeClr>
          </a:solidFill>
        </p:grpSpPr>
        <p:sp>
          <p:nvSpPr>
            <p:cNvPr id="425" name="Rounded Rectangle 424"/>
            <p:cNvSpPr/>
            <p:nvPr/>
          </p:nvSpPr>
          <p:spPr>
            <a:xfrm>
              <a:off x="4282440" y="1609725"/>
              <a:ext cx="1798319" cy="914403"/>
            </a:xfrm>
            <a:prstGeom prst="round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25" dirty="0">
                  <a:solidFill>
                    <a:prstClr val="black"/>
                  </a:solidFill>
                  <a:latin typeface="Arial" panose="020B0604020202020204" pitchFamily="34" charset="0"/>
                  <a:cs typeface="Arial" panose="020B0604020202020204" pitchFamily="34" charset="0"/>
                </a:rPr>
                <a:t>Business Services</a:t>
              </a:r>
            </a:p>
          </p:txBody>
        </p:sp>
        <p:pic>
          <p:nvPicPr>
            <p:cNvPr id="426" name="Picture 425"/>
            <p:cNvPicPr>
              <a:picLocks noChangeAspect="1"/>
            </p:cNvPicPr>
            <p:nvPr/>
          </p:nvPicPr>
          <p:blipFill>
            <a:blip r:embed="rId6">
              <a:clrChange>
                <a:clrFrom>
                  <a:srgbClr val="FFFFB5"/>
                </a:clrFrom>
                <a:clrTo>
                  <a:srgbClr val="FFFFB5">
                    <a:alpha val="0"/>
                  </a:srgbClr>
                </a:clrTo>
              </a:clrChange>
              <a:biLevel thresh="75000"/>
            </a:blip>
            <a:stretch>
              <a:fillRect/>
            </a:stretch>
          </p:blipFill>
          <p:spPr>
            <a:xfrm>
              <a:off x="5774438" y="1667889"/>
              <a:ext cx="232287" cy="137160"/>
            </a:xfrm>
            <a:prstGeom prst="rect">
              <a:avLst/>
            </a:prstGeom>
            <a:noFill/>
          </p:spPr>
        </p:pic>
      </p:grpSp>
      <p:grpSp>
        <p:nvGrpSpPr>
          <p:cNvPr id="427" name="Group 426"/>
          <p:cNvGrpSpPr/>
          <p:nvPr/>
        </p:nvGrpSpPr>
        <p:grpSpPr>
          <a:xfrm>
            <a:off x="5340942" y="828553"/>
            <a:ext cx="1031524" cy="289727"/>
            <a:chOff x="7907339" y="5267325"/>
            <a:chExt cx="1809750" cy="914400"/>
          </a:xfrm>
        </p:grpSpPr>
        <p:sp>
          <p:nvSpPr>
            <p:cNvPr id="428" name="Rectangle 427"/>
            <p:cNvSpPr/>
            <p:nvPr/>
          </p:nvSpPr>
          <p:spPr>
            <a:xfrm>
              <a:off x="7907339" y="5267325"/>
              <a:ext cx="1809750" cy="914400"/>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smtClean="0">
                  <a:solidFill>
                    <a:prstClr val="black"/>
                  </a:solidFill>
                </a:rPr>
                <a:t>Intranet</a:t>
              </a:r>
              <a:endParaRPr lang="en-US" sz="800" dirty="0">
                <a:solidFill>
                  <a:prstClr val="black"/>
                </a:solidFill>
              </a:endParaRPr>
            </a:p>
          </p:txBody>
        </p:sp>
        <p:pic>
          <p:nvPicPr>
            <p:cNvPr id="429" name="Picture 428"/>
            <p:cNvPicPr>
              <a:picLocks noChangeAspect="1"/>
            </p:cNvPicPr>
            <p:nvPr/>
          </p:nvPicPr>
          <p:blipFill>
            <a:blip r:embed="rId3">
              <a:clrChange>
                <a:clrFrom>
                  <a:srgbClr val="C9E7B7"/>
                </a:clrFrom>
                <a:clrTo>
                  <a:srgbClr val="C9E7B7">
                    <a:alpha val="0"/>
                  </a:srgbClr>
                </a:clrTo>
              </a:clrChange>
              <a:duotone>
                <a:schemeClr val="bg2">
                  <a:shade val="45000"/>
                  <a:satMod val="135000"/>
                </a:schemeClr>
                <a:prstClr val="white"/>
              </a:duotone>
            </a:blip>
            <a:stretch>
              <a:fillRect/>
            </a:stretch>
          </p:blipFill>
          <p:spPr>
            <a:xfrm>
              <a:off x="9291305" y="5357255"/>
              <a:ext cx="392514" cy="255988"/>
            </a:xfrm>
            <a:prstGeom prst="rect">
              <a:avLst/>
            </a:prstGeom>
            <a:ln>
              <a:noFill/>
            </a:ln>
          </p:spPr>
        </p:pic>
      </p:grpSp>
      <p:pic>
        <p:nvPicPr>
          <p:cNvPr id="430" name="Picture 429"/>
          <p:cNvPicPr>
            <a:picLocks noChangeAspect="1"/>
          </p:cNvPicPr>
          <p:nvPr/>
        </p:nvPicPr>
        <p:blipFill>
          <a:blip r:embed="rId3">
            <a:clrChange>
              <a:clrFrom>
                <a:srgbClr val="C9E7B7"/>
              </a:clrFrom>
              <a:clrTo>
                <a:srgbClr val="C9E7B7">
                  <a:alpha val="0"/>
                </a:srgbClr>
              </a:clrTo>
            </a:clrChange>
          </a:blip>
          <a:stretch>
            <a:fillRect/>
          </a:stretch>
        </p:blipFill>
        <p:spPr>
          <a:xfrm>
            <a:off x="6110319" y="860647"/>
            <a:ext cx="223726" cy="81110"/>
          </a:xfrm>
          <a:prstGeom prst="rect">
            <a:avLst/>
          </a:prstGeom>
          <a:solidFill>
            <a:srgbClr val="FFFF99"/>
          </a:solidFill>
          <a:ln>
            <a:noFill/>
          </a:ln>
        </p:spPr>
      </p:pic>
      <p:sp>
        <p:nvSpPr>
          <p:cNvPr id="431" name="Rectangle 430"/>
          <p:cNvSpPr/>
          <p:nvPr/>
        </p:nvSpPr>
        <p:spPr>
          <a:xfrm>
            <a:off x="2729426" y="1488091"/>
            <a:ext cx="769554" cy="344460"/>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800" dirty="0" err="1" smtClean="0">
                <a:solidFill>
                  <a:prstClr val="black"/>
                </a:solidFill>
              </a:rPr>
              <a:t>Ahli</a:t>
            </a:r>
            <a:r>
              <a:rPr lang="en-US" sz="800" dirty="0" smtClean="0">
                <a:solidFill>
                  <a:prstClr val="black"/>
                </a:solidFill>
              </a:rPr>
              <a:t> </a:t>
            </a:r>
          </a:p>
          <a:p>
            <a:pPr algn="ctr"/>
            <a:r>
              <a:rPr lang="en-US" sz="800" dirty="0" smtClean="0">
                <a:solidFill>
                  <a:prstClr val="black"/>
                </a:solidFill>
              </a:rPr>
              <a:t>LPU</a:t>
            </a:r>
            <a:endParaRPr lang="en-US" sz="800" dirty="0">
              <a:solidFill>
                <a:prstClr val="black"/>
              </a:solidFill>
            </a:endParaRPr>
          </a:p>
        </p:txBody>
      </p:sp>
      <p:pic>
        <p:nvPicPr>
          <p:cNvPr id="432" name="Picture 431"/>
          <p:cNvPicPr>
            <a:picLocks noChangeAspect="1"/>
          </p:cNvPicPr>
          <p:nvPr/>
        </p:nvPicPr>
        <p:blipFill>
          <a:blip r:embed="rId4">
            <a:clrChange>
              <a:clrFrom>
                <a:srgbClr val="FFFFB5"/>
              </a:clrFrom>
              <a:clrTo>
                <a:srgbClr val="FFFFB5">
                  <a:alpha val="0"/>
                </a:srgbClr>
              </a:clrTo>
            </a:clrChange>
          </a:blip>
          <a:stretch>
            <a:fillRect/>
          </a:stretch>
        </p:blipFill>
        <p:spPr>
          <a:xfrm>
            <a:off x="3371211" y="1532264"/>
            <a:ext cx="99631" cy="98546"/>
          </a:xfrm>
          <a:prstGeom prst="rect">
            <a:avLst/>
          </a:prstGeom>
          <a:noFill/>
          <a:ln w="3175">
            <a:noFill/>
          </a:ln>
        </p:spPr>
      </p:pic>
      <p:sp>
        <p:nvSpPr>
          <p:cNvPr id="433" name="Isosceles Triangle 432"/>
          <p:cNvSpPr/>
          <p:nvPr/>
        </p:nvSpPr>
        <p:spPr>
          <a:xfrm>
            <a:off x="7195156" y="2623521"/>
            <a:ext cx="112849" cy="56069"/>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51435" tIns="25718" rIns="51435" bIns="25718"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MY" sz="825">
              <a:solidFill>
                <a:prstClr val="white"/>
              </a:solidFill>
            </a:endParaRPr>
          </a:p>
        </p:txBody>
      </p:sp>
      <p:cxnSp>
        <p:nvCxnSpPr>
          <p:cNvPr id="434" name="Elbow Connector 433"/>
          <p:cNvCxnSpPr>
            <a:endCxn id="225" idx="0"/>
          </p:cNvCxnSpPr>
          <p:nvPr/>
        </p:nvCxnSpPr>
        <p:spPr>
          <a:xfrm rot="10800000" flipV="1">
            <a:off x="3390632" y="2783441"/>
            <a:ext cx="2627112" cy="317164"/>
          </a:xfrm>
          <a:prstGeom prst="bentConnector2">
            <a:avLst/>
          </a:prstGeom>
          <a:ln w="12700">
            <a:solidFill>
              <a:schemeClr val="tx1">
                <a:alpha val="9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35" name="Elbow Connector 434"/>
          <p:cNvCxnSpPr>
            <a:endCxn id="436" idx="3"/>
          </p:cNvCxnSpPr>
          <p:nvPr/>
        </p:nvCxnSpPr>
        <p:spPr>
          <a:xfrm rot="10800000">
            <a:off x="4008684" y="2695146"/>
            <a:ext cx="4595378" cy="283110"/>
          </a:xfrm>
          <a:prstGeom prst="bentConnector2">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36" name="Isosceles Triangle 435"/>
          <p:cNvSpPr/>
          <p:nvPr/>
        </p:nvSpPr>
        <p:spPr>
          <a:xfrm>
            <a:off x="3952259" y="2639077"/>
            <a:ext cx="112849" cy="56069"/>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51435" tIns="25718" rIns="51435" bIns="25718"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MY" sz="825">
              <a:solidFill>
                <a:prstClr val="white"/>
              </a:solidFill>
            </a:endParaRPr>
          </a:p>
        </p:txBody>
      </p:sp>
      <p:cxnSp>
        <p:nvCxnSpPr>
          <p:cNvPr id="437" name="Elbow Connector 436"/>
          <p:cNvCxnSpPr/>
          <p:nvPr/>
        </p:nvCxnSpPr>
        <p:spPr>
          <a:xfrm rot="16200000" flipH="1">
            <a:off x="8537344" y="3028380"/>
            <a:ext cx="117784" cy="1212"/>
          </a:xfrm>
          <a:prstGeom prst="bentConnector3">
            <a:avLst>
              <a:gd name="adj1" fmla="val 111843"/>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38" name="TextBox 132"/>
          <p:cNvSpPr txBox="1"/>
          <p:nvPr/>
        </p:nvSpPr>
        <p:spPr>
          <a:xfrm>
            <a:off x="1998456" y="3703828"/>
            <a:ext cx="588976" cy="219291"/>
          </a:xfrm>
          <a:prstGeom prst="rect">
            <a:avLst/>
          </a:prstGeom>
          <a:noFill/>
          <a:ln w="3175">
            <a:no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25" b="1" dirty="0" err="1">
                <a:solidFill>
                  <a:prstClr val="black"/>
                </a:solidFill>
              </a:rPr>
              <a:t>Dalaman</a:t>
            </a:r>
            <a:endParaRPr lang="ms-MY" sz="375" b="1" dirty="0">
              <a:solidFill>
                <a:prstClr val="black"/>
              </a:solidFill>
            </a:endParaRPr>
          </a:p>
        </p:txBody>
      </p:sp>
      <p:sp>
        <p:nvSpPr>
          <p:cNvPr id="439" name="Rectangle 438"/>
          <p:cNvSpPr/>
          <p:nvPr/>
        </p:nvSpPr>
        <p:spPr>
          <a:xfrm>
            <a:off x="1998456" y="3766526"/>
            <a:ext cx="3766195" cy="604375"/>
          </a:xfrm>
          <a:prstGeom prst="rect">
            <a:avLst/>
          </a:prstGeom>
          <a:noFill/>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en-US" sz="506" b="1" dirty="0">
              <a:solidFill>
                <a:prstClr val="black"/>
              </a:solidFill>
              <a:cs typeface="Arial" panose="020B0604020202020204" pitchFamily="34" charset="0"/>
            </a:endParaRPr>
          </a:p>
        </p:txBody>
      </p:sp>
      <p:grpSp>
        <p:nvGrpSpPr>
          <p:cNvPr id="440" name="Group 4"/>
          <p:cNvGrpSpPr>
            <a:grpSpLocks noChangeAspect="1"/>
          </p:cNvGrpSpPr>
          <p:nvPr/>
        </p:nvGrpSpPr>
        <p:grpSpPr bwMode="auto">
          <a:xfrm>
            <a:off x="2089150" y="3891812"/>
            <a:ext cx="522288" cy="463550"/>
            <a:chOff x="1316" y="2867"/>
            <a:chExt cx="329" cy="292"/>
          </a:xfrm>
        </p:grpSpPr>
        <p:sp>
          <p:nvSpPr>
            <p:cNvPr id="441" name="AutoShape 3"/>
            <p:cNvSpPr>
              <a:spLocks noChangeAspect="1" noChangeArrowheads="1" noTextEdit="1"/>
            </p:cNvSpPr>
            <p:nvPr/>
          </p:nvSpPr>
          <p:spPr bwMode="auto">
            <a:xfrm>
              <a:off x="1316" y="2867"/>
              <a:ext cx="329" cy="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42" name="Freeform 5"/>
            <p:cNvSpPr>
              <a:spLocks noEditPoints="1"/>
            </p:cNvSpPr>
            <p:nvPr/>
          </p:nvSpPr>
          <p:spPr bwMode="auto">
            <a:xfrm>
              <a:off x="1324" y="2875"/>
              <a:ext cx="313" cy="278"/>
            </a:xfrm>
            <a:custGeom>
              <a:avLst/>
              <a:gdLst>
                <a:gd name="T0" fmla="*/ 0 w 313"/>
                <a:gd name="T1" fmla="*/ 278 h 278"/>
                <a:gd name="T2" fmla="*/ 313 w 313"/>
                <a:gd name="T3" fmla="*/ 278 h 278"/>
                <a:gd name="T4" fmla="*/ 313 w 313"/>
                <a:gd name="T5" fmla="*/ 75 h 278"/>
                <a:gd name="T6" fmla="*/ 0 w 313"/>
                <a:gd name="T7" fmla="*/ 75 h 278"/>
                <a:gd name="T8" fmla="*/ 0 w 313"/>
                <a:gd name="T9" fmla="*/ 278 h 278"/>
                <a:gd name="T10" fmla="*/ 0 w 313"/>
                <a:gd name="T11" fmla="*/ 75 h 278"/>
                <a:gd name="T12" fmla="*/ 313 w 313"/>
                <a:gd name="T13" fmla="*/ 75 h 278"/>
                <a:gd name="T14" fmla="*/ 313 w 313"/>
                <a:gd name="T15" fmla="*/ 0 h 278"/>
                <a:gd name="T16" fmla="*/ 0 w 313"/>
                <a:gd name="T17" fmla="*/ 0 h 278"/>
                <a:gd name="T18" fmla="*/ 0 w 313"/>
                <a:gd name="T19" fmla="*/ 7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3" h="278">
                  <a:moveTo>
                    <a:pt x="0" y="278"/>
                  </a:moveTo>
                  <a:lnTo>
                    <a:pt x="313" y="278"/>
                  </a:lnTo>
                  <a:lnTo>
                    <a:pt x="313" y="75"/>
                  </a:lnTo>
                  <a:lnTo>
                    <a:pt x="0" y="75"/>
                  </a:lnTo>
                  <a:lnTo>
                    <a:pt x="0" y="278"/>
                  </a:lnTo>
                  <a:close/>
                  <a:moveTo>
                    <a:pt x="0" y="75"/>
                  </a:moveTo>
                  <a:lnTo>
                    <a:pt x="313" y="75"/>
                  </a:lnTo>
                  <a:lnTo>
                    <a:pt x="313" y="0"/>
                  </a:lnTo>
                  <a:lnTo>
                    <a:pt x="0" y="0"/>
                  </a:lnTo>
                  <a:lnTo>
                    <a:pt x="0" y="75"/>
                  </a:lnTo>
                  <a:close/>
                </a:path>
              </a:pathLst>
            </a:custGeom>
            <a:solidFill>
              <a:srgbClr val="92CDD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43" name="Rectangle 6"/>
            <p:cNvSpPr>
              <a:spLocks noChangeArrowheads="1"/>
            </p:cNvSpPr>
            <p:nvPr/>
          </p:nvSpPr>
          <p:spPr bwMode="auto">
            <a:xfrm>
              <a:off x="1324" y="2950"/>
              <a:ext cx="313" cy="203"/>
            </a:xfrm>
            <a:prstGeom prst="rect">
              <a:avLst/>
            </a:pr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44" name="Rectangle 7"/>
            <p:cNvSpPr>
              <a:spLocks noChangeArrowheads="1"/>
            </p:cNvSpPr>
            <p:nvPr/>
          </p:nvSpPr>
          <p:spPr bwMode="auto">
            <a:xfrm>
              <a:off x="1324" y="2875"/>
              <a:ext cx="313" cy="75"/>
            </a:xfrm>
            <a:prstGeom prst="rect">
              <a:avLst/>
            </a:pr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45" name="Rectangle 9"/>
            <p:cNvSpPr>
              <a:spLocks noChangeArrowheads="1"/>
            </p:cNvSpPr>
            <p:nvPr/>
          </p:nvSpPr>
          <p:spPr bwMode="auto">
            <a:xfrm>
              <a:off x="1347" y="2973"/>
              <a:ext cx="284"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r>
                <a:rPr lang="en-US" sz="800" dirty="0" err="1" smtClean="0">
                  <a:solidFill>
                    <a:srgbClr val="000000"/>
                  </a:solidFill>
                  <a:latin typeface="Calibri" panose="020F0502020204030204" pitchFamily="34" charset="0"/>
                </a:rPr>
                <a:t>Maklumat</a:t>
              </a:r>
              <a:r>
                <a:rPr lang="en-US" sz="800" dirty="0" smtClean="0">
                  <a:solidFill>
                    <a:srgbClr val="000000"/>
                  </a:solidFill>
                  <a:latin typeface="Calibri" panose="020F0502020204030204" pitchFamily="34" charset="0"/>
                </a:rPr>
                <a:t> </a:t>
              </a:r>
            </a:p>
            <a:p>
              <a:pPr algn="ctr"/>
              <a:r>
                <a:rPr lang="en-US" sz="800" dirty="0" err="1" smtClean="0">
                  <a:solidFill>
                    <a:srgbClr val="000000"/>
                  </a:solidFill>
                  <a:latin typeface="Calibri" panose="020F0502020204030204" pitchFamily="34" charset="0"/>
                </a:rPr>
                <a:t>Pelajar</a:t>
              </a:r>
              <a:endParaRPr lang="en-US" sz="800" dirty="0" smtClean="0">
                <a:solidFill>
                  <a:prstClr val="black"/>
                </a:solidFill>
              </a:endParaRPr>
            </a:p>
          </p:txBody>
        </p:sp>
      </p:grpSp>
      <p:grpSp>
        <p:nvGrpSpPr>
          <p:cNvPr id="446" name="Group 4"/>
          <p:cNvGrpSpPr>
            <a:grpSpLocks noChangeAspect="1"/>
          </p:cNvGrpSpPr>
          <p:nvPr/>
        </p:nvGrpSpPr>
        <p:grpSpPr bwMode="auto">
          <a:xfrm>
            <a:off x="2641999" y="3891812"/>
            <a:ext cx="522288" cy="463550"/>
            <a:chOff x="1316" y="2867"/>
            <a:chExt cx="329" cy="292"/>
          </a:xfrm>
        </p:grpSpPr>
        <p:sp>
          <p:nvSpPr>
            <p:cNvPr id="447" name="AutoShape 3"/>
            <p:cNvSpPr>
              <a:spLocks noChangeAspect="1" noChangeArrowheads="1" noTextEdit="1"/>
            </p:cNvSpPr>
            <p:nvPr/>
          </p:nvSpPr>
          <p:spPr bwMode="auto">
            <a:xfrm>
              <a:off x="1316" y="2867"/>
              <a:ext cx="329" cy="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48" name="Freeform 5"/>
            <p:cNvSpPr>
              <a:spLocks noEditPoints="1"/>
            </p:cNvSpPr>
            <p:nvPr/>
          </p:nvSpPr>
          <p:spPr bwMode="auto">
            <a:xfrm>
              <a:off x="1319" y="2875"/>
              <a:ext cx="313" cy="278"/>
            </a:xfrm>
            <a:custGeom>
              <a:avLst/>
              <a:gdLst>
                <a:gd name="T0" fmla="*/ 0 w 313"/>
                <a:gd name="T1" fmla="*/ 278 h 278"/>
                <a:gd name="T2" fmla="*/ 313 w 313"/>
                <a:gd name="T3" fmla="*/ 278 h 278"/>
                <a:gd name="T4" fmla="*/ 313 w 313"/>
                <a:gd name="T5" fmla="*/ 75 h 278"/>
                <a:gd name="T6" fmla="*/ 0 w 313"/>
                <a:gd name="T7" fmla="*/ 75 h 278"/>
                <a:gd name="T8" fmla="*/ 0 w 313"/>
                <a:gd name="T9" fmla="*/ 278 h 278"/>
                <a:gd name="T10" fmla="*/ 0 w 313"/>
                <a:gd name="T11" fmla="*/ 75 h 278"/>
                <a:gd name="T12" fmla="*/ 313 w 313"/>
                <a:gd name="T13" fmla="*/ 75 h 278"/>
                <a:gd name="T14" fmla="*/ 313 w 313"/>
                <a:gd name="T15" fmla="*/ 0 h 278"/>
                <a:gd name="T16" fmla="*/ 0 w 313"/>
                <a:gd name="T17" fmla="*/ 0 h 278"/>
                <a:gd name="T18" fmla="*/ 0 w 313"/>
                <a:gd name="T19" fmla="*/ 7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3" h="278">
                  <a:moveTo>
                    <a:pt x="0" y="278"/>
                  </a:moveTo>
                  <a:lnTo>
                    <a:pt x="313" y="278"/>
                  </a:lnTo>
                  <a:lnTo>
                    <a:pt x="313" y="75"/>
                  </a:lnTo>
                  <a:lnTo>
                    <a:pt x="0" y="75"/>
                  </a:lnTo>
                  <a:lnTo>
                    <a:pt x="0" y="278"/>
                  </a:lnTo>
                  <a:close/>
                  <a:moveTo>
                    <a:pt x="0" y="75"/>
                  </a:moveTo>
                  <a:lnTo>
                    <a:pt x="313" y="75"/>
                  </a:lnTo>
                  <a:lnTo>
                    <a:pt x="313" y="0"/>
                  </a:lnTo>
                  <a:lnTo>
                    <a:pt x="0" y="0"/>
                  </a:lnTo>
                  <a:lnTo>
                    <a:pt x="0" y="75"/>
                  </a:lnTo>
                  <a:close/>
                </a:path>
              </a:pathLst>
            </a:custGeom>
            <a:solidFill>
              <a:srgbClr val="92CDD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49" name="Rectangle 6"/>
            <p:cNvSpPr>
              <a:spLocks noChangeArrowheads="1"/>
            </p:cNvSpPr>
            <p:nvPr/>
          </p:nvSpPr>
          <p:spPr bwMode="auto">
            <a:xfrm>
              <a:off x="1324" y="2950"/>
              <a:ext cx="313" cy="203"/>
            </a:xfrm>
            <a:prstGeom prst="rect">
              <a:avLst/>
            </a:pr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50" name="Rectangle 7"/>
            <p:cNvSpPr>
              <a:spLocks noChangeArrowheads="1"/>
            </p:cNvSpPr>
            <p:nvPr/>
          </p:nvSpPr>
          <p:spPr bwMode="auto">
            <a:xfrm>
              <a:off x="1324" y="2875"/>
              <a:ext cx="313" cy="75"/>
            </a:xfrm>
            <a:prstGeom prst="rect">
              <a:avLst/>
            </a:pr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51" name="Rectangle 9"/>
            <p:cNvSpPr>
              <a:spLocks noChangeArrowheads="1"/>
            </p:cNvSpPr>
            <p:nvPr/>
          </p:nvSpPr>
          <p:spPr bwMode="auto">
            <a:xfrm>
              <a:off x="1337" y="2973"/>
              <a:ext cx="284"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r>
                <a:rPr lang="en-US" sz="800" dirty="0" err="1" smtClean="0">
                  <a:solidFill>
                    <a:srgbClr val="000000"/>
                  </a:solidFill>
                  <a:latin typeface="Calibri" panose="020F0502020204030204" pitchFamily="34" charset="0"/>
                </a:rPr>
                <a:t>Maklumat</a:t>
              </a:r>
              <a:r>
                <a:rPr lang="en-US" sz="800" dirty="0" smtClean="0">
                  <a:solidFill>
                    <a:srgbClr val="000000"/>
                  </a:solidFill>
                  <a:latin typeface="Calibri" panose="020F0502020204030204" pitchFamily="34" charset="0"/>
                </a:rPr>
                <a:t> </a:t>
              </a:r>
            </a:p>
            <a:p>
              <a:pPr algn="ctr"/>
              <a:r>
                <a:rPr lang="en-US" sz="800" dirty="0" err="1" smtClean="0">
                  <a:solidFill>
                    <a:srgbClr val="000000"/>
                  </a:solidFill>
                  <a:latin typeface="Calibri" panose="020F0502020204030204" pitchFamily="34" charset="0"/>
                </a:rPr>
                <a:t>Staf</a:t>
              </a:r>
              <a:endParaRPr lang="en-US" sz="800" dirty="0" smtClean="0">
                <a:solidFill>
                  <a:prstClr val="black"/>
                </a:solidFill>
              </a:endParaRPr>
            </a:p>
          </p:txBody>
        </p:sp>
      </p:grpSp>
      <p:grpSp>
        <p:nvGrpSpPr>
          <p:cNvPr id="452" name="Group 4"/>
          <p:cNvGrpSpPr>
            <a:grpSpLocks noChangeAspect="1"/>
          </p:cNvGrpSpPr>
          <p:nvPr/>
        </p:nvGrpSpPr>
        <p:grpSpPr bwMode="auto">
          <a:xfrm>
            <a:off x="3132011" y="3891812"/>
            <a:ext cx="853257" cy="463550"/>
            <a:chOff x="1293" y="2867"/>
            <a:chExt cx="390" cy="292"/>
          </a:xfrm>
        </p:grpSpPr>
        <p:sp>
          <p:nvSpPr>
            <p:cNvPr id="453" name="AutoShape 3"/>
            <p:cNvSpPr>
              <a:spLocks noChangeAspect="1" noChangeArrowheads="1" noTextEdit="1"/>
            </p:cNvSpPr>
            <p:nvPr/>
          </p:nvSpPr>
          <p:spPr bwMode="auto">
            <a:xfrm>
              <a:off x="1316" y="2867"/>
              <a:ext cx="329" cy="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54" name="Freeform 5"/>
            <p:cNvSpPr>
              <a:spLocks noEditPoints="1"/>
            </p:cNvSpPr>
            <p:nvPr/>
          </p:nvSpPr>
          <p:spPr bwMode="auto">
            <a:xfrm>
              <a:off x="1324" y="2875"/>
              <a:ext cx="313" cy="278"/>
            </a:xfrm>
            <a:custGeom>
              <a:avLst/>
              <a:gdLst>
                <a:gd name="T0" fmla="*/ 0 w 313"/>
                <a:gd name="T1" fmla="*/ 278 h 278"/>
                <a:gd name="T2" fmla="*/ 313 w 313"/>
                <a:gd name="T3" fmla="*/ 278 h 278"/>
                <a:gd name="T4" fmla="*/ 313 w 313"/>
                <a:gd name="T5" fmla="*/ 75 h 278"/>
                <a:gd name="T6" fmla="*/ 0 w 313"/>
                <a:gd name="T7" fmla="*/ 75 h 278"/>
                <a:gd name="T8" fmla="*/ 0 w 313"/>
                <a:gd name="T9" fmla="*/ 278 h 278"/>
                <a:gd name="T10" fmla="*/ 0 w 313"/>
                <a:gd name="T11" fmla="*/ 75 h 278"/>
                <a:gd name="T12" fmla="*/ 313 w 313"/>
                <a:gd name="T13" fmla="*/ 75 h 278"/>
                <a:gd name="T14" fmla="*/ 313 w 313"/>
                <a:gd name="T15" fmla="*/ 0 h 278"/>
                <a:gd name="T16" fmla="*/ 0 w 313"/>
                <a:gd name="T17" fmla="*/ 0 h 278"/>
                <a:gd name="T18" fmla="*/ 0 w 313"/>
                <a:gd name="T19" fmla="*/ 7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3" h="278">
                  <a:moveTo>
                    <a:pt x="0" y="278"/>
                  </a:moveTo>
                  <a:lnTo>
                    <a:pt x="313" y="278"/>
                  </a:lnTo>
                  <a:lnTo>
                    <a:pt x="313" y="75"/>
                  </a:lnTo>
                  <a:lnTo>
                    <a:pt x="0" y="75"/>
                  </a:lnTo>
                  <a:lnTo>
                    <a:pt x="0" y="278"/>
                  </a:lnTo>
                  <a:close/>
                  <a:moveTo>
                    <a:pt x="0" y="75"/>
                  </a:moveTo>
                  <a:lnTo>
                    <a:pt x="313" y="75"/>
                  </a:lnTo>
                  <a:lnTo>
                    <a:pt x="313" y="0"/>
                  </a:lnTo>
                  <a:lnTo>
                    <a:pt x="0" y="0"/>
                  </a:lnTo>
                  <a:lnTo>
                    <a:pt x="0" y="75"/>
                  </a:lnTo>
                  <a:close/>
                </a:path>
              </a:pathLst>
            </a:custGeom>
            <a:solidFill>
              <a:srgbClr val="92CDD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55" name="Rectangle 6"/>
            <p:cNvSpPr>
              <a:spLocks noChangeArrowheads="1"/>
            </p:cNvSpPr>
            <p:nvPr/>
          </p:nvSpPr>
          <p:spPr bwMode="auto">
            <a:xfrm>
              <a:off x="1324" y="2950"/>
              <a:ext cx="313" cy="203"/>
            </a:xfrm>
            <a:prstGeom prst="rect">
              <a:avLst/>
            </a:pr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56" name="Rectangle 7"/>
            <p:cNvSpPr>
              <a:spLocks noChangeArrowheads="1"/>
            </p:cNvSpPr>
            <p:nvPr/>
          </p:nvSpPr>
          <p:spPr bwMode="auto">
            <a:xfrm>
              <a:off x="1324" y="2875"/>
              <a:ext cx="313" cy="75"/>
            </a:xfrm>
            <a:prstGeom prst="rect">
              <a:avLst/>
            </a:pr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57" name="Rectangle 9"/>
            <p:cNvSpPr>
              <a:spLocks noChangeArrowheads="1"/>
            </p:cNvSpPr>
            <p:nvPr/>
          </p:nvSpPr>
          <p:spPr bwMode="auto">
            <a:xfrm>
              <a:off x="1293" y="2973"/>
              <a:ext cx="390"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r>
                <a:rPr lang="en-US" sz="800" dirty="0" err="1" smtClean="0">
                  <a:solidFill>
                    <a:srgbClr val="000000"/>
                  </a:solidFill>
                  <a:latin typeface="Calibri" panose="020F0502020204030204" pitchFamily="34" charset="0"/>
                </a:rPr>
                <a:t>Maklumat</a:t>
              </a:r>
              <a:r>
                <a:rPr lang="en-US" sz="800" dirty="0" smtClean="0">
                  <a:solidFill>
                    <a:srgbClr val="000000"/>
                  </a:solidFill>
                  <a:latin typeface="Calibri" panose="020F0502020204030204" pitchFamily="34" charset="0"/>
                </a:rPr>
                <a:t> </a:t>
              </a:r>
            </a:p>
            <a:p>
              <a:pPr algn="ctr"/>
              <a:r>
                <a:rPr lang="en-US" sz="800" dirty="0" err="1" smtClean="0">
                  <a:solidFill>
                    <a:srgbClr val="000000"/>
                  </a:solidFill>
                  <a:latin typeface="Calibri" panose="020F0502020204030204" pitchFamily="34" charset="0"/>
                </a:rPr>
                <a:t>Kewangan</a:t>
              </a:r>
              <a:r>
                <a:rPr lang="en-US" sz="800" dirty="0" smtClean="0">
                  <a:solidFill>
                    <a:srgbClr val="000000"/>
                  </a:solidFill>
                  <a:latin typeface="Calibri" panose="020F0502020204030204" pitchFamily="34" charset="0"/>
                </a:rPr>
                <a:t> </a:t>
              </a:r>
              <a:r>
                <a:rPr lang="en-US" sz="800" dirty="0" err="1" smtClean="0">
                  <a:solidFill>
                    <a:srgbClr val="000000"/>
                  </a:solidFill>
                  <a:latin typeface="Calibri" panose="020F0502020204030204" pitchFamily="34" charset="0"/>
                </a:rPr>
                <a:t>Staf</a:t>
              </a:r>
              <a:endParaRPr lang="en-US" sz="800" dirty="0" smtClean="0">
                <a:solidFill>
                  <a:prstClr val="black"/>
                </a:solidFill>
              </a:endParaRPr>
            </a:p>
          </p:txBody>
        </p:sp>
      </p:grpSp>
      <p:grpSp>
        <p:nvGrpSpPr>
          <p:cNvPr id="458" name="Group 4"/>
          <p:cNvGrpSpPr>
            <a:grpSpLocks noChangeAspect="1"/>
          </p:cNvGrpSpPr>
          <p:nvPr/>
        </p:nvGrpSpPr>
        <p:grpSpPr bwMode="auto">
          <a:xfrm>
            <a:off x="3906393" y="3890936"/>
            <a:ext cx="934564" cy="463550"/>
            <a:chOff x="1317" y="2867"/>
            <a:chExt cx="340" cy="292"/>
          </a:xfrm>
        </p:grpSpPr>
        <p:sp>
          <p:nvSpPr>
            <p:cNvPr id="459" name="AutoShape 3"/>
            <p:cNvSpPr>
              <a:spLocks noChangeAspect="1" noChangeArrowheads="1" noTextEdit="1"/>
            </p:cNvSpPr>
            <p:nvPr/>
          </p:nvSpPr>
          <p:spPr bwMode="auto">
            <a:xfrm>
              <a:off x="1319" y="2867"/>
              <a:ext cx="329" cy="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60" name="Freeform 5"/>
            <p:cNvSpPr>
              <a:spLocks noEditPoints="1"/>
            </p:cNvSpPr>
            <p:nvPr/>
          </p:nvSpPr>
          <p:spPr bwMode="auto">
            <a:xfrm>
              <a:off x="1324" y="2875"/>
              <a:ext cx="313" cy="278"/>
            </a:xfrm>
            <a:custGeom>
              <a:avLst/>
              <a:gdLst>
                <a:gd name="T0" fmla="*/ 0 w 313"/>
                <a:gd name="T1" fmla="*/ 278 h 278"/>
                <a:gd name="T2" fmla="*/ 313 w 313"/>
                <a:gd name="T3" fmla="*/ 278 h 278"/>
                <a:gd name="T4" fmla="*/ 313 w 313"/>
                <a:gd name="T5" fmla="*/ 75 h 278"/>
                <a:gd name="T6" fmla="*/ 0 w 313"/>
                <a:gd name="T7" fmla="*/ 75 h 278"/>
                <a:gd name="T8" fmla="*/ 0 w 313"/>
                <a:gd name="T9" fmla="*/ 278 h 278"/>
                <a:gd name="T10" fmla="*/ 0 w 313"/>
                <a:gd name="T11" fmla="*/ 75 h 278"/>
                <a:gd name="T12" fmla="*/ 313 w 313"/>
                <a:gd name="T13" fmla="*/ 75 h 278"/>
                <a:gd name="T14" fmla="*/ 313 w 313"/>
                <a:gd name="T15" fmla="*/ 0 h 278"/>
                <a:gd name="T16" fmla="*/ 0 w 313"/>
                <a:gd name="T17" fmla="*/ 0 h 278"/>
                <a:gd name="T18" fmla="*/ 0 w 313"/>
                <a:gd name="T19" fmla="*/ 7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3" h="278">
                  <a:moveTo>
                    <a:pt x="0" y="278"/>
                  </a:moveTo>
                  <a:lnTo>
                    <a:pt x="313" y="278"/>
                  </a:lnTo>
                  <a:lnTo>
                    <a:pt x="313" y="75"/>
                  </a:lnTo>
                  <a:lnTo>
                    <a:pt x="0" y="75"/>
                  </a:lnTo>
                  <a:lnTo>
                    <a:pt x="0" y="278"/>
                  </a:lnTo>
                  <a:close/>
                  <a:moveTo>
                    <a:pt x="0" y="75"/>
                  </a:moveTo>
                  <a:lnTo>
                    <a:pt x="313" y="75"/>
                  </a:lnTo>
                  <a:lnTo>
                    <a:pt x="313" y="0"/>
                  </a:lnTo>
                  <a:lnTo>
                    <a:pt x="0" y="0"/>
                  </a:lnTo>
                  <a:lnTo>
                    <a:pt x="0" y="75"/>
                  </a:lnTo>
                  <a:close/>
                </a:path>
              </a:pathLst>
            </a:custGeom>
            <a:solidFill>
              <a:srgbClr val="92CDD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61" name="Rectangle 6"/>
            <p:cNvSpPr>
              <a:spLocks noChangeArrowheads="1"/>
            </p:cNvSpPr>
            <p:nvPr/>
          </p:nvSpPr>
          <p:spPr bwMode="auto">
            <a:xfrm>
              <a:off x="1324" y="2950"/>
              <a:ext cx="313" cy="203"/>
            </a:xfrm>
            <a:prstGeom prst="rect">
              <a:avLst/>
            </a:pr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62" name="Rectangle 7"/>
            <p:cNvSpPr>
              <a:spLocks noChangeArrowheads="1"/>
            </p:cNvSpPr>
            <p:nvPr/>
          </p:nvSpPr>
          <p:spPr bwMode="auto">
            <a:xfrm>
              <a:off x="1324" y="2875"/>
              <a:ext cx="313" cy="75"/>
            </a:xfrm>
            <a:prstGeom prst="rect">
              <a:avLst/>
            </a:pr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63" name="Rectangle 9"/>
            <p:cNvSpPr>
              <a:spLocks noChangeArrowheads="1"/>
            </p:cNvSpPr>
            <p:nvPr/>
          </p:nvSpPr>
          <p:spPr bwMode="auto">
            <a:xfrm>
              <a:off x="1317" y="2973"/>
              <a:ext cx="340"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r>
                <a:rPr lang="en-US" sz="800" dirty="0" err="1" smtClean="0">
                  <a:solidFill>
                    <a:srgbClr val="000000"/>
                  </a:solidFill>
                  <a:latin typeface="Calibri" panose="020F0502020204030204" pitchFamily="34" charset="0"/>
                </a:rPr>
                <a:t>Maklumat</a:t>
              </a:r>
              <a:r>
                <a:rPr lang="en-US" sz="800" dirty="0" smtClean="0">
                  <a:solidFill>
                    <a:srgbClr val="000000"/>
                  </a:solidFill>
                  <a:latin typeface="Calibri" panose="020F0502020204030204" pitchFamily="34" charset="0"/>
                </a:rPr>
                <a:t> </a:t>
              </a:r>
            </a:p>
            <a:p>
              <a:pPr algn="ctr"/>
              <a:r>
                <a:rPr lang="en-US" sz="800" dirty="0" err="1" smtClean="0">
                  <a:solidFill>
                    <a:srgbClr val="000000"/>
                  </a:solidFill>
                  <a:latin typeface="Calibri" panose="020F0502020204030204" pitchFamily="34" charset="0"/>
                </a:rPr>
                <a:t>Kewangan</a:t>
              </a:r>
              <a:r>
                <a:rPr lang="en-US" sz="800" dirty="0" smtClean="0">
                  <a:solidFill>
                    <a:srgbClr val="000000"/>
                  </a:solidFill>
                  <a:latin typeface="Calibri" panose="020F0502020204030204" pitchFamily="34" charset="0"/>
                </a:rPr>
                <a:t> </a:t>
              </a:r>
              <a:r>
                <a:rPr lang="en-US" sz="800" dirty="0" err="1" smtClean="0">
                  <a:solidFill>
                    <a:srgbClr val="000000"/>
                  </a:solidFill>
                  <a:latin typeface="Calibri" panose="020F0502020204030204" pitchFamily="34" charset="0"/>
                </a:rPr>
                <a:t>Pelajar</a:t>
              </a:r>
              <a:endParaRPr lang="en-US" sz="800" dirty="0" smtClean="0">
                <a:solidFill>
                  <a:prstClr val="black"/>
                </a:solidFill>
              </a:endParaRPr>
            </a:p>
          </p:txBody>
        </p:sp>
      </p:grpSp>
      <p:grpSp>
        <p:nvGrpSpPr>
          <p:cNvPr id="464" name="Group 4"/>
          <p:cNvGrpSpPr>
            <a:grpSpLocks noChangeAspect="1"/>
          </p:cNvGrpSpPr>
          <p:nvPr/>
        </p:nvGrpSpPr>
        <p:grpSpPr bwMode="auto">
          <a:xfrm>
            <a:off x="4823866" y="3890241"/>
            <a:ext cx="904328" cy="463550"/>
            <a:chOff x="1319" y="2867"/>
            <a:chExt cx="329" cy="292"/>
          </a:xfrm>
        </p:grpSpPr>
        <p:sp>
          <p:nvSpPr>
            <p:cNvPr id="465" name="AutoShape 3"/>
            <p:cNvSpPr>
              <a:spLocks noChangeAspect="1" noChangeArrowheads="1" noTextEdit="1"/>
            </p:cNvSpPr>
            <p:nvPr/>
          </p:nvSpPr>
          <p:spPr bwMode="auto">
            <a:xfrm>
              <a:off x="1319" y="2867"/>
              <a:ext cx="329" cy="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66" name="Freeform 5"/>
            <p:cNvSpPr>
              <a:spLocks noEditPoints="1"/>
            </p:cNvSpPr>
            <p:nvPr/>
          </p:nvSpPr>
          <p:spPr bwMode="auto">
            <a:xfrm>
              <a:off x="1324" y="2875"/>
              <a:ext cx="313" cy="278"/>
            </a:xfrm>
            <a:custGeom>
              <a:avLst/>
              <a:gdLst>
                <a:gd name="T0" fmla="*/ 0 w 313"/>
                <a:gd name="T1" fmla="*/ 278 h 278"/>
                <a:gd name="T2" fmla="*/ 313 w 313"/>
                <a:gd name="T3" fmla="*/ 278 h 278"/>
                <a:gd name="T4" fmla="*/ 313 w 313"/>
                <a:gd name="T5" fmla="*/ 75 h 278"/>
                <a:gd name="T6" fmla="*/ 0 w 313"/>
                <a:gd name="T7" fmla="*/ 75 h 278"/>
                <a:gd name="T8" fmla="*/ 0 w 313"/>
                <a:gd name="T9" fmla="*/ 278 h 278"/>
                <a:gd name="T10" fmla="*/ 0 w 313"/>
                <a:gd name="T11" fmla="*/ 75 h 278"/>
                <a:gd name="T12" fmla="*/ 313 w 313"/>
                <a:gd name="T13" fmla="*/ 75 h 278"/>
                <a:gd name="T14" fmla="*/ 313 w 313"/>
                <a:gd name="T15" fmla="*/ 0 h 278"/>
                <a:gd name="T16" fmla="*/ 0 w 313"/>
                <a:gd name="T17" fmla="*/ 0 h 278"/>
                <a:gd name="T18" fmla="*/ 0 w 313"/>
                <a:gd name="T19" fmla="*/ 7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3" h="278">
                  <a:moveTo>
                    <a:pt x="0" y="278"/>
                  </a:moveTo>
                  <a:lnTo>
                    <a:pt x="313" y="278"/>
                  </a:lnTo>
                  <a:lnTo>
                    <a:pt x="313" y="75"/>
                  </a:lnTo>
                  <a:lnTo>
                    <a:pt x="0" y="75"/>
                  </a:lnTo>
                  <a:lnTo>
                    <a:pt x="0" y="278"/>
                  </a:lnTo>
                  <a:close/>
                  <a:moveTo>
                    <a:pt x="0" y="75"/>
                  </a:moveTo>
                  <a:lnTo>
                    <a:pt x="313" y="75"/>
                  </a:lnTo>
                  <a:lnTo>
                    <a:pt x="313" y="0"/>
                  </a:lnTo>
                  <a:lnTo>
                    <a:pt x="0" y="0"/>
                  </a:lnTo>
                  <a:lnTo>
                    <a:pt x="0" y="75"/>
                  </a:lnTo>
                  <a:close/>
                </a:path>
              </a:pathLst>
            </a:custGeom>
            <a:solidFill>
              <a:srgbClr val="92CDD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67" name="Rectangle 6"/>
            <p:cNvSpPr>
              <a:spLocks noChangeArrowheads="1"/>
            </p:cNvSpPr>
            <p:nvPr/>
          </p:nvSpPr>
          <p:spPr bwMode="auto">
            <a:xfrm>
              <a:off x="1324" y="2950"/>
              <a:ext cx="313" cy="203"/>
            </a:xfrm>
            <a:prstGeom prst="rect">
              <a:avLst/>
            </a:pr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68" name="Rectangle 7"/>
            <p:cNvSpPr>
              <a:spLocks noChangeArrowheads="1"/>
            </p:cNvSpPr>
            <p:nvPr/>
          </p:nvSpPr>
          <p:spPr bwMode="auto">
            <a:xfrm>
              <a:off x="1324" y="2875"/>
              <a:ext cx="313" cy="75"/>
            </a:xfrm>
            <a:prstGeom prst="rect">
              <a:avLst/>
            </a:pr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69" name="Rectangle 9"/>
            <p:cNvSpPr>
              <a:spLocks noChangeArrowheads="1"/>
            </p:cNvSpPr>
            <p:nvPr/>
          </p:nvSpPr>
          <p:spPr bwMode="auto">
            <a:xfrm>
              <a:off x="1390" y="2973"/>
              <a:ext cx="194"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r>
                <a:rPr lang="en-US" sz="800" dirty="0" err="1" smtClean="0">
                  <a:solidFill>
                    <a:srgbClr val="000000"/>
                  </a:solidFill>
                  <a:latin typeface="Calibri" panose="020F0502020204030204" pitchFamily="34" charset="0"/>
                </a:rPr>
                <a:t>Maklumat</a:t>
              </a:r>
              <a:r>
                <a:rPr lang="en-US" sz="800" dirty="0" smtClean="0">
                  <a:solidFill>
                    <a:srgbClr val="000000"/>
                  </a:solidFill>
                  <a:latin typeface="Calibri" panose="020F0502020204030204" pitchFamily="34" charset="0"/>
                </a:rPr>
                <a:t> </a:t>
              </a:r>
            </a:p>
            <a:p>
              <a:pPr algn="ctr"/>
              <a:r>
                <a:rPr lang="en-US" sz="800" dirty="0" err="1" smtClean="0">
                  <a:solidFill>
                    <a:srgbClr val="000000"/>
                  </a:solidFill>
                  <a:latin typeface="Calibri" panose="020F0502020204030204" pitchFamily="34" charset="0"/>
                </a:rPr>
                <a:t>Penyelidikan</a:t>
              </a:r>
              <a:endParaRPr lang="en-US" sz="800" dirty="0" smtClean="0">
                <a:solidFill>
                  <a:prstClr val="black"/>
                </a:solidFill>
              </a:endParaRPr>
            </a:p>
          </p:txBody>
        </p:sp>
      </p:grpSp>
      <p:sp>
        <p:nvSpPr>
          <p:cNvPr id="470" name="Rectangle 469"/>
          <p:cNvSpPr/>
          <p:nvPr/>
        </p:nvSpPr>
        <p:spPr>
          <a:xfrm>
            <a:off x="5829716" y="3768122"/>
            <a:ext cx="2947174" cy="608417"/>
          </a:xfrm>
          <a:prstGeom prst="rect">
            <a:avLst/>
          </a:prstGeom>
          <a:noFill/>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en-US" sz="506" b="1" dirty="0">
              <a:solidFill>
                <a:prstClr val="black"/>
              </a:solidFill>
              <a:cs typeface="Arial" panose="020B0604020202020204" pitchFamily="34" charset="0"/>
            </a:endParaRPr>
          </a:p>
        </p:txBody>
      </p:sp>
      <p:grpSp>
        <p:nvGrpSpPr>
          <p:cNvPr id="471" name="Group 4"/>
          <p:cNvGrpSpPr>
            <a:grpSpLocks noChangeAspect="1"/>
          </p:cNvGrpSpPr>
          <p:nvPr/>
        </p:nvGrpSpPr>
        <p:grpSpPr bwMode="auto">
          <a:xfrm>
            <a:off x="7743150" y="3896573"/>
            <a:ext cx="904328" cy="463550"/>
            <a:chOff x="1319" y="2867"/>
            <a:chExt cx="329" cy="292"/>
          </a:xfrm>
        </p:grpSpPr>
        <p:sp>
          <p:nvSpPr>
            <p:cNvPr id="472" name="AutoShape 3"/>
            <p:cNvSpPr>
              <a:spLocks noChangeAspect="1" noChangeArrowheads="1" noTextEdit="1"/>
            </p:cNvSpPr>
            <p:nvPr/>
          </p:nvSpPr>
          <p:spPr bwMode="auto">
            <a:xfrm>
              <a:off x="1319" y="2867"/>
              <a:ext cx="329" cy="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73" name="Freeform 5"/>
            <p:cNvSpPr>
              <a:spLocks noEditPoints="1"/>
            </p:cNvSpPr>
            <p:nvPr/>
          </p:nvSpPr>
          <p:spPr bwMode="auto">
            <a:xfrm>
              <a:off x="1324" y="2875"/>
              <a:ext cx="313" cy="278"/>
            </a:xfrm>
            <a:custGeom>
              <a:avLst/>
              <a:gdLst>
                <a:gd name="T0" fmla="*/ 0 w 313"/>
                <a:gd name="T1" fmla="*/ 278 h 278"/>
                <a:gd name="T2" fmla="*/ 313 w 313"/>
                <a:gd name="T3" fmla="*/ 278 h 278"/>
                <a:gd name="T4" fmla="*/ 313 w 313"/>
                <a:gd name="T5" fmla="*/ 75 h 278"/>
                <a:gd name="T6" fmla="*/ 0 w 313"/>
                <a:gd name="T7" fmla="*/ 75 h 278"/>
                <a:gd name="T8" fmla="*/ 0 w 313"/>
                <a:gd name="T9" fmla="*/ 278 h 278"/>
                <a:gd name="T10" fmla="*/ 0 w 313"/>
                <a:gd name="T11" fmla="*/ 75 h 278"/>
                <a:gd name="T12" fmla="*/ 313 w 313"/>
                <a:gd name="T13" fmla="*/ 75 h 278"/>
                <a:gd name="T14" fmla="*/ 313 w 313"/>
                <a:gd name="T15" fmla="*/ 0 h 278"/>
                <a:gd name="T16" fmla="*/ 0 w 313"/>
                <a:gd name="T17" fmla="*/ 0 h 278"/>
                <a:gd name="T18" fmla="*/ 0 w 313"/>
                <a:gd name="T19" fmla="*/ 7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3" h="278">
                  <a:moveTo>
                    <a:pt x="0" y="278"/>
                  </a:moveTo>
                  <a:lnTo>
                    <a:pt x="313" y="278"/>
                  </a:lnTo>
                  <a:lnTo>
                    <a:pt x="313" y="75"/>
                  </a:lnTo>
                  <a:lnTo>
                    <a:pt x="0" y="75"/>
                  </a:lnTo>
                  <a:lnTo>
                    <a:pt x="0" y="278"/>
                  </a:lnTo>
                  <a:close/>
                  <a:moveTo>
                    <a:pt x="0" y="75"/>
                  </a:moveTo>
                  <a:lnTo>
                    <a:pt x="313" y="75"/>
                  </a:lnTo>
                  <a:lnTo>
                    <a:pt x="313" y="0"/>
                  </a:lnTo>
                  <a:lnTo>
                    <a:pt x="0" y="0"/>
                  </a:lnTo>
                  <a:lnTo>
                    <a:pt x="0" y="75"/>
                  </a:lnTo>
                  <a:close/>
                </a:path>
              </a:pathLst>
            </a:custGeom>
            <a:solidFill>
              <a:srgbClr val="92CDD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74" name="Rectangle 6"/>
            <p:cNvSpPr>
              <a:spLocks noChangeArrowheads="1"/>
            </p:cNvSpPr>
            <p:nvPr/>
          </p:nvSpPr>
          <p:spPr bwMode="auto">
            <a:xfrm>
              <a:off x="1324" y="2950"/>
              <a:ext cx="313" cy="203"/>
            </a:xfrm>
            <a:prstGeom prst="rect">
              <a:avLst/>
            </a:pr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75" name="Rectangle 7"/>
            <p:cNvSpPr>
              <a:spLocks noChangeArrowheads="1"/>
            </p:cNvSpPr>
            <p:nvPr/>
          </p:nvSpPr>
          <p:spPr bwMode="auto">
            <a:xfrm>
              <a:off x="1324" y="2875"/>
              <a:ext cx="313" cy="75"/>
            </a:xfrm>
            <a:prstGeom prst="rect">
              <a:avLst/>
            </a:pr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76" name="Rectangle 9"/>
            <p:cNvSpPr>
              <a:spLocks noChangeArrowheads="1"/>
            </p:cNvSpPr>
            <p:nvPr/>
          </p:nvSpPr>
          <p:spPr bwMode="auto">
            <a:xfrm>
              <a:off x="1360" y="2929"/>
              <a:ext cx="257"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endParaRPr lang="en-US" sz="800" dirty="0" smtClean="0">
                <a:solidFill>
                  <a:srgbClr val="000000"/>
                </a:solidFill>
                <a:latin typeface="Calibri" panose="020F0502020204030204" pitchFamily="34" charset="0"/>
              </a:endParaRPr>
            </a:p>
            <a:p>
              <a:pPr algn="ctr"/>
              <a:r>
                <a:rPr lang="en-US" sz="800" dirty="0" err="1" smtClean="0">
                  <a:solidFill>
                    <a:srgbClr val="000000"/>
                  </a:solidFill>
                  <a:latin typeface="Calibri" panose="020F0502020204030204" pitchFamily="34" charset="0"/>
                </a:rPr>
                <a:t>Maklumat</a:t>
              </a:r>
              <a:r>
                <a:rPr lang="en-US" sz="800" dirty="0" smtClean="0">
                  <a:solidFill>
                    <a:srgbClr val="000000"/>
                  </a:solidFill>
                  <a:latin typeface="Calibri" panose="020F0502020204030204" pitchFamily="34" charset="0"/>
                </a:rPr>
                <a:t> </a:t>
              </a:r>
              <a:r>
                <a:rPr lang="en-US" sz="800" dirty="0" err="1" smtClean="0">
                  <a:solidFill>
                    <a:srgbClr val="000000"/>
                  </a:solidFill>
                  <a:latin typeface="Calibri" panose="020F0502020204030204" pitchFamily="34" charset="0"/>
                </a:rPr>
                <a:t>Geran</a:t>
              </a:r>
              <a:endParaRPr lang="en-US" sz="800" dirty="0">
                <a:solidFill>
                  <a:prstClr val="black"/>
                </a:solidFill>
              </a:endParaRPr>
            </a:p>
          </p:txBody>
        </p:sp>
      </p:grpSp>
      <p:sp>
        <p:nvSpPr>
          <p:cNvPr id="477" name="TextBox 132"/>
          <p:cNvSpPr txBox="1"/>
          <p:nvPr/>
        </p:nvSpPr>
        <p:spPr>
          <a:xfrm>
            <a:off x="5851491" y="3725862"/>
            <a:ext cx="588976" cy="219291"/>
          </a:xfrm>
          <a:prstGeom prst="rect">
            <a:avLst/>
          </a:prstGeom>
          <a:noFill/>
          <a:ln w="3175">
            <a:no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25" b="1" dirty="0" err="1" smtClean="0">
                <a:solidFill>
                  <a:prstClr val="black"/>
                </a:solidFill>
              </a:rPr>
              <a:t>Luaran</a:t>
            </a:r>
            <a:endParaRPr lang="ms-MY" sz="375" b="1" dirty="0">
              <a:solidFill>
                <a:prstClr val="black"/>
              </a:solidFill>
            </a:endParaRPr>
          </a:p>
        </p:txBody>
      </p:sp>
      <p:grpSp>
        <p:nvGrpSpPr>
          <p:cNvPr id="478" name="Group 4"/>
          <p:cNvGrpSpPr>
            <a:grpSpLocks noChangeAspect="1"/>
          </p:cNvGrpSpPr>
          <p:nvPr/>
        </p:nvGrpSpPr>
        <p:grpSpPr bwMode="auto">
          <a:xfrm>
            <a:off x="5881881" y="3894927"/>
            <a:ext cx="904328" cy="463550"/>
            <a:chOff x="1319" y="2867"/>
            <a:chExt cx="329" cy="292"/>
          </a:xfrm>
        </p:grpSpPr>
        <p:sp>
          <p:nvSpPr>
            <p:cNvPr id="479" name="AutoShape 3"/>
            <p:cNvSpPr>
              <a:spLocks noChangeAspect="1" noChangeArrowheads="1" noTextEdit="1"/>
            </p:cNvSpPr>
            <p:nvPr/>
          </p:nvSpPr>
          <p:spPr bwMode="auto">
            <a:xfrm>
              <a:off x="1319" y="2867"/>
              <a:ext cx="329" cy="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80" name="Freeform 5"/>
            <p:cNvSpPr>
              <a:spLocks noEditPoints="1"/>
            </p:cNvSpPr>
            <p:nvPr/>
          </p:nvSpPr>
          <p:spPr bwMode="auto">
            <a:xfrm>
              <a:off x="1324" y="2875"/>
              <a:ext cx="313" cy="278"/>
            </a:xfrm>
            <a:custGeom>
              <a:avLst/>
              <a:gdLst>
                <a:gd name="T0" fmla="*/ 0 w 313"/>
                <a:gd name="T1" fmla="*/ 278 h 278"/>
                <a:gd name="T2" fmla="*/ 313 w 313"/>
                <a:gd name="T3" fmla="*/ 278 h 278"/>
                <a:gd name="T4" fmla="*/ 313 w 313"/>
                <a:gd name="T5" fmla="*/ 75 h 278"/>
                <a:gd name="T6" fmla="*/ 0 w 313"/>
                <a:gd name="T7" fmla="*/ 75 h 278"/>
                <a:gd name="T8" fmla="*/ 0 w 313"/>
                <a:gd name="T9" fmla="*/ 278 h 278"/>
                <a:gd name="T10" fmla="*/ 0 w 313"/>
                <a:gd name="T11" fmla="*/ 75 h 278"/>
                <a:gd name="T12" fmla="*/ 313 w 313"/>
                <a:gd name="T13" fmla="*/ 75 h 278"/>
                <a:gd name="T14" fmla="*/ 313 w 313"/>
                <a:gd name="T15" fmla="*/ 0 h 278"/>
                <a:gd name="T16" fmla="*/ 0 w 313"/>
                <a:gd name="T17" fmla="*/ 0 h 278"/>
                <a:gd name="T18" fmla="*/ 0 w 313"/>
                <a:gd name="T19" fmla="*/ 7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3" h="278">
                  <a:moveTo>
                    <a:pt x="0" y="278"/>
                  </a:moveTo>
                  <a:lnTo>
                    <a:pt x="313" y="278"/>
                  </a:lnTo>
                  <a:lnTo>
                    <a:pt x="313" y="75"/>
                  </a:lnTo>
                  <a:lnTo>
                    <a:pt x="0" y="75"/>
                  </a:lnTo>
                  <a:lnTo>
                    <a:pt x="0" y="278"/>
                  </a:lnTo>
                  <a:close/>
                  <a:moveTo>
                    <a:pt x="0" y="75"/>
                  </a:moveTo>
                  <a:lnTo>
                    <a:pt x="313" y="75"/>
                  </a:lnTo>
                  <a:lnTo>
                    <a:pt x="313" y="0"/>
                  </a:lnTo>
                  <a:lnTo>
                    <a:pt x="0" y="0"/>
                  </a:lnTo>
                  <a:lnTo>
                    <a:pt x="0" y="75"/>
                  </a:lnTo>
                  <a:close/>
                </a:path>
              </a:pathLst>
            </a:custGeom>
            <a:solidFill>
              <a:srgbClr val="92CDD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81" name="Rectangle 6"/>
            <p:cNvSpPr>
              <a:spLocks noChangeArrowheads="1"/>
            </p:cNvSpPr>
            <p:nvPr/>
          </p:nvSpPr>
          <p:spPr bwMode="auto">
            <a:xfrm>
              <a:off x="1324" y="2950"/>
              <a:ext cx="313" cy="203"/>
            </a:xfrm>
            <a:prstGeom prst="rect">
              <a:avLst/>
            </a:pr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82" name="Rectangle 7"/>
            <p:cNvSpPr>
              <a:spLocks noChangeArrowheads="1"/>
            </p:cNvSpPr>
            <p:nvPr/>
          </p:nvSpPr>
          <p:spPr bwMode="auto">
            <a:xfrm>
              <a:off x="1324" y="2875"/>
              <a:ext cx="313" cy="75"/>
            </a:xfrm>
            <a:prstGeom prst="rect">
              <a:avLst/>
            </a:pr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83" name="Rectangle 9"/>
            <p:cNvSpPr>
              <a:spLocks noChangeArrowheads="1"/>
            </p:cNvSpPr>
            <p:nvPr/>
          </p:nvSpPr>
          <p:spPr bwMode="auto">
            <a:xfrm>
              <a:off x="1366" y="2973"/>
              <a:ext cx="242"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r>
                <a:rPr lang="en-US" sz="800" dirty="0" err="1">
                  <a:solidFill>
                    <a:srgbClr val="000000"/>
                  </a:solidFill>
                  <a:latin typeface="Calibri" panose="020F0502020204030204" pitchFamily="34" charset="0"/>
                </a:rPr>
                <a:t>Maklumat</a:t>
              </a:r>
              <a:r>
                <a:rPr lang="en-US" sz="800" dirty="0">
                  <a:solidFill>
                    <a:srgbClr val="000000"/>
                  </a:solidFill>
                  <a:latin typeface="Calibri" panose="020F0502020204030204" pitchFamily="34" charset="0"/>
                </a:rPr>
                <a:t> </a:t>
              </a:r>
            </a:p>
            <a:p>
              <a:pPr algn="ctr"/>
              <a:r>
                <a:rPr lang="en-US" sz="800" dirty="0" err="1" smtClean="0">
                  <a:solidFill>
                    <a:srgbClr val="000000"/>
                  </a:solidFill>
                  <a:latin typeface="Calibri" panose="020F0502020204030204" pitchFamily="34" charset="0"/>
                </a:rPr>
                <a:t>Kemasukan</a:t>
              </a:r>
              <a:r>
                <a:rPr lang="en-US" sz="800" dirty="0" smtClean="0">
                  <a:solidFill>
                    <a:srgbClr val="000000"/>
                  </a:solidFill>
                  <a:latin typeface="Calibri" panose="020F0502020204030204" pitchFamily="34" charset="0"/>
                </a:rPr>
                <a:t> </a:t>
              </a:r>
              <a:r>
                <a:rPr lang="en-US" sz="800" dirty="0" err="1" smtClean="0">
                  <a:solidFill>
                    <a:srgbClr val="000000"/>
                  </a:solidFill>
                  <a:latin typeface="Calibri" panose="020F0502020204030204" pitchFamily="34" charset="0"/>
                </a:rPr>
                <a:t>Staf</a:t>
              </a:r>
              <a:endParaRPr lang="en-US" sz="800" dirty="0">
                <a:solidFill>
                  <a:prstClr val="black"/>
                </a:solidFill>
              </a:endParaRPr>
            </a:p>
          </p:txBody>
        </p:sp>
      </p:grpSp>
      <p:grpSp>
        <p:nvGrpSpPr>
          <p:cNvPr id="484" name="Group 4"/>
          <p:cNvGrpSpPr>
            <a:grpSpLocks noChangeAspect="1"/>
          </p:cNvGrpSpPr>
          <p:nvPr/>
        </p:nvGrpSpPr>
        <p:grpSpPr bwMode="auto">
          <a:xfrm>
            <a:off x="6791129" y="3895871"/>
            <a:ext cx="904328" cy="463550"/>
            <a:chOff x="1323" y="2867"/>
            <a:chExt cx="329" cy="292"/>
          </a:xfrm>
        </p:grpSpPr>
        <p:sp>
          <p:nvSpPr>
            <p:cNvPr id="485" name="AutoShape 3"/>
            <p:cNvSpPr>
              <a:spLocks noChangeAspect="1" noChangeArrowheads="1" noTextEdit="1"/>
            </p:cNvSpPr>
            <p:nvPr/>
          </p:nvSpPr>
          <p:spPr bwMode="auto">
            <a:xfrm>
              <a:off x="1323" y="2867"/>
              <a:ext cx="329" cy="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86" name="Freeform 5"/>
            <p:cNvSpPr>
              <a:spLocks noEditPoints="1"/>
            </p:cNvSpPr>
            <p:nvPr/>
          </p:nvSpPr>
          <p:spPr bwMode="auto">
            <a:xfrm>
              <a:off x="1328" y="2875"/>
              <a:ext cx="313" cy="278"/>
            </a:xfrm>
            <a:custGeom>
              <a:avLst/>
              <a:gdLst>
                <a:gd name="T0" fmla="*/ 0 w 313"/>
                <a:gd name="T1" fmla="*/ 278 h 278"/>
                <a:gd name="T2" fmla="*/ 313 w 313"/>
                <a:gd name="T3" fmla="*/ 278 h 278"/>
                <a:gd name="T4" fmla="*/ 313 w 313"/>
                <a:gd name="T5" fmla="*/ 75 h 278"/>
                <a:gd name="T6" fmla="*/ 0 w 313"/>
                <a:gd name="T7" fmla="*/ 75 h 278"/>
                <a:gd name="T8" fmla="*/ 0 w 313"/>
                <a:gd name="T9" fmla="*/ 278 h 278"/>
                <a:gd name="T10" fmla="*/ 0 w 313"/>
                <a:gd name="T11" fmla="*/ 75 h 278"/>
                <a:gd name="T12" fmla="*/ 313 w 313"/>
                <a:gd name="T13" fmla="*/ 75 h 278"/>
                <a:gd name="T14" fmla="*/ 313 w 313"/>
                <a:gd name="T15" fmla="*/ 0 h 278"/>
                <a:gd name="T16" fmla="*/ 0 w 313"/>
                <a:gd name="T17" fmla="*/ 0 h 278"/>
                <a:gd name="T18" fmla="*/ 0 w 313"/>
                <a:gd name="T19" fmla="*/ 7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3" h="278">
                  <a:moveTo>
                    <a:pt x="0" y="278"/>
                  </a:moveTo>
                  <a:lnTo>
                    <a:pt x="313" y="278"/>
                  </a:lnTo>
                  <a:lnTo>
                    <a:pt x="313" y="75"/>
                  </a:lnTo>
                  <a:lnTo>
                    <a:pt x="0" y="75"/>
                  </a:lnTo>
                  <a:lnTo>
                    <a:pt x="0" y="278"/>
                  </a:lnTo>
                  <a:close/>
                  <a:moveTo>
                    <a:pt x="0" y="75"/>
                  </a:moveTo>
                  <a:lnTo>
                    <a:pt x="313" y="75"/>
                  </a:lnTo>
                  <a:lnTo>
                    <a:pt x="313" y="0"/>
                  </a:lnTo>
                  <a:lnTo>
                    <a:pt x="0" y="0"/>
                  </a:lnTo>
                  <a:lnTo>
                    <a:pt x="0" y="75"/>
                  </a:lnTo>
                  <a:close/>
                </a:path>
              </a:pathLst>
            </a:custGeom>
            <a:solidFill>
              <a:srgbClr val="92CDD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87" name="Rectangle 6"/>
            <p:cNvSpPr>
              <a:spLocks noChangeArrowheads="1"/>
            </p:cNvSpPr>
            <p:nvPr/>
          </p:nvSpPr>
          <p:spPr bwMode="auto">
            <a:xfrm>
              <a:off x="1324" y="2950"/>
              <a:ext cx="313" cy="203"/>
            </a:xfrm>
            <a:prstGeom prst="rect">
              <a:avLst/>
            </a:pr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88" name="Rectangle 7"/>
            <p:cNvSpPr>
              <a:spLocks noChangeArrowheads="1"/>
            </p:cNvSpPr>
            <p:nvPr/>
          </p:nvSpPr>
          <p:spPr bwMode="auto">
            <a:xfrm>
              <a:off x="1324" y="2875"/>
              <a:ext cx="313" cy="75"/>
            </a:xfrm>
            <a:prstGeom prst="rect">
              <a:avLst/>
            </a:pr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solidFill>
                  <a:prstClr val="black"/>
                </a:solidFill>
              </a:endParaRPr>
            </a:p>
          </p:txBody>
        </p:sp>
        <p:sp>
          <p:nvSpPr>
            <p:cNvPr id="489" name="Rectangle 9"/>
            <p:cNvSpPr>
              <a:spLocks noChangeArrowheads="1"/>
            </p:cNvSpPr>
            <p:nvPr/>
          </p:nvSpPr>
          <p:spPr bwMode="auto">
            <a:xfrm>
              <a:off x="1343" y="2973"/>
              <a:ext cx="288"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r>
                <a:rPr lang="en-US" sz="800" dirty="0" err="1">
                  <a:solidFill>
                    <a:srgbClr val="000000"/>
                  </a:solidFill>
                  <a:latin typeface="Calibri" panose="020F0502020204030204" pitchFamily="34" charset="0"/>
                </a:rPr>
                <a:t>Maklumat</a:t>
              </a:r>
              <a:r>
                <a:rPr lang="en-US" sz="800" dirty="0">
                  <a:solidFill>
                    <a:srgbClr val="000000"/>
                  </a:solidFill>
                  <a:latin typeface="Calibri" panose="020F0502020204030204" pitchFamily="34" charset="0"/>
                </a:rPr>
                <a:t> </a:t>
              </a:r>
            </a:p>
            <a:p>
              <a:pPr algn="ctr"/>
              <a:r>
                <a:rPr lang="en-US" sz="800" dirty="0" err="1">
                  <a:solidFill>
                    <a:srgbClr val="000000"/>
                  </a:solidFill>
                  <a:latin typeface="Calibri" panose="020F0502020204030204" pitchFamily="34" charset="0"/>
                </a:rPr>
                <a:t>Kemasukan</a:t>
              </a:r>
              <a:r>
                <a:rPr lang="en-US" sz="800" dirty="0">
                  <a:solidFill>
                    <a:srgbClr val="000000"/>
                  </a:solidFill>
                  <a:latin typeface="Calibri" panose="020F0502020204030204" pitchFamily="34" charset="0"/>
                </a:rPr>
                <a:t> </a:t>
              </a:r>
              <a:r>
                <a:rPr lang="en-US" sz="800" dirty="0" err="1">
                  <a:solidFill>
                    <a:srgbClr val="000000"/>
                  </a:solidFill>
                  <a:latin typeface="Calibri" panose="020F0502020204030204" pitchFamily="34" charset="0"/>
                </a:rPr>
                <a:t>Pelajar</a:t>
              </a:r>
              <a:endParaRPr lang="en-US" sz="800" dirty="0">
                <a:solidFill>
                  <a:prstClr val="black"/>
                </a:solidFill>
              </a:endParaRPr>
            </a:p>
          </p:txBody>
        </p:sp>
      </p:grpSp>
      <p:sp>
        <p:nvSpPr>
          <p:cNvPr id="490" name="Rectangle 489"/>
          <p:cNvSpPr/>
          <p:nvPr/>
        </p:nvSpPr>
        <p:spPr>
          <a:xfrm>
            <a:off x="1562364" y="4389994"/>
            <a:ext cx="3123784" cy="219291"/>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825" b="1" dirty="0" smtClean="0">
                <a:solidFill>
                  <a:prstClr val="black"/>
                </a:solidFill>
                <a:cs typeface="Arial" panose="020B0604020202020204" pitchFamily="34" charset="0"/>
              </a:rPr>
              <a:t>AGENSI LUAR YANG MEMBEKALKAN MAKLUMAT KEPADA UMT</a:t>
            </a:r>
            <a:endParaRPr lang="en-US" sz="825" b="1" dirty="0">
              <a:solidFill>
                <a:prstClr val="black"/>
              </a:solidFill>
              <a:cs typeface="Arial" panose="020B0604020202020204" pitchFamily="34" charset="0"/>
            </a:endParaRPr>
          </a:p>
        </p:txBody>
      </p:sp>
      <p:sp>
        <p:nvSpPr>
          <p:cNvPr id="491" name="Rectangle 490"/>
          <p:cNvSpPr/>
          <p:nvPr/>
        </p:nvSpPr>
        <p:spPr>
          <a:xfrm>
            <a:off x="6905793" y="4415733"/>
            <a:ext cx="2513763" cy="219291"/>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825" b="1" dirty="0" smtClean="0">
                <a:solidFill>
                  <a:prstClr val="black"/>
                </a:solidFill>
                <a:cs typeface="Arial" panose="020B0604020202020204" pitchFamily="34" charset="0"/>
              </a:rPr>
              <a:t>BAHAGIAN/CAWANGAN YANG DIKAWALSELIA</a:t>
            </a:r>
            <a:endParaRPr lang="en-US" sz="825" b="1" dirty="0">
              <a:solidFill>
                <a:prstClr val="black"/>
              </a:solidFill>
              <a:cs typeface="Arial" panose="020B0604020202020204" pitchFamily="34" charset="0"/>
            </a:endParaRPr>
          </a:p>
        </p:txBody>
      </p:sp>
      <p:pic>
        <p:nvPicPr>
          <p:cNvPr id="492" name="Picture 491"/>
          <p:cNvPicPr>
            <a:picLocks noChangeAspect="1"/>
          </p:cNvPicPr>
          <p:nvPr/>
        </p:nvPicPr>
        <p:blipFill>
          <a:blip r:embed="rId4">
            <a:clrChange>
              <a:clrFrom>
                <a:srgbClr val="FFFFB5"/>
              </a:clrFrom>
              <a:clrTo>
                <a:srgbClr val="FFFFB5">
                  <a:alpha val="0"/>
                </a:srgbClr>
              </a:clrTo>
            </a:clrChange>
          </a:blip>
          <a:stretch>
            <a:fillRect/>
          </a:stretch>
        </p:blipFill>
        <p:spPr>
          <a:xfrm>
            <a:off x="6596985" y="4684660"/>
            <a:ext cx="91535" cy="108146"/>
          </a:xfrm>
          <a:prstGeom prst="rect">
            <a:avLst/>
          </a:prstGeom>
          <a:noFill/>
        </p:spPr>
      </p:pic>
      <p:sp>
        <p:nvSpPr>
          <p:cNvPr id="493" name="Rectangle 492"/>
          <p:cNvSpPr/>
          <p:nvPr/>
        </p:nvSpPr>
        <p:spPr>
          <a:xfrm>
            <a:off x="1666422" y="4592225"/>
            <a:ext cx="4302348" cy="399840"/>
          </a:xfrm>
          <a:prstGeom prst="rect">
            <a:avLst/>
          </a:prstGeom>
          <a:noFill/>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en-US" sz="506" b="1" dirty="0">
              <a:solidFill>
                <a:prstClr val="black"/>
              </a:solidFill>
              <a:cs typeface="Arial" panose="020B0604020202020204" pitchFamily="34" charset="0"/>
            </a:endParaRPr>
          </a:p>
        </p:txBody>
      </p:sp>
      <p:sp>
        <p:nvSpPr>
          <p:cNvPr id="494" name="Rectangle 493"/>
          <p:cNvSpPr/>
          <p:nvPr/>
        </p:nvSpPr>
        <p:spPr>
          <a:xfrm>
            <a:off x="5996525" y="4598338"/>
            <a:ext cx="3193406" cy="393727"/>
          </a:xfrm>
          <a:prstGeom prst="rect">
            <a:avLst/>
          </a:prstGeom>
          <a:noFill/>
          <a:ln w="3175">
            <a:solidFill>
              <a:schemeClr val="tx1"/>
            </a:solidFill>
          </a:ln>
        </p:spPr>
        <p:style>
          <a:lnRef idx="2">
            <a:schemeClr val="accent3"/>
          </a:lnRef>
          <a:fillRef idx="1">
            <a:schemeClr val="lt1"/>
          </a:fillRef>
          <a:effectRef idx="0">
            <a:schemeClr val="accent3"/>
          </a:effectRef>
          <a:fontRef idx="minor">
            <a:schemeClr val="dk1"/>
          </a:fontRef>
        </p:style>
        <p:txBody>
          <a:bodyPr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en-US" sz="506" b="1" dirty="0">
              <a:solidFill>
                <a:prstClr val="black"/>
              </a:solidFill>
              <a:cs typeface="Arial" panose="020B0604020202020204" pitchFamily="34" charset="0"/>
            </a:endParaRPr>
          </a:p>
        </p:txBody>
      </p:sp>
      <p:sp>
        <p:nvSpPr>
          <p:cNvPr id="495" name="Rectangle 494"/>
          <p:cNvSpPr/>
          <p:nvPr/>
        </p:nvSpPr>
        <p:spPr>
          <a:xfrm>
            <a:off x="6739692" y="4665322"/>
            <a:ext cx="597435" cy="28574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788" dirty="0" smtClean="0">
                <a:solidFill>
                  <a:prstClr val="black"/>
                </a:solidFill>
              </a:rPr>
              <a:t>5 UNIT INSTITUT</a:t>
            </a:r>
            <a:endParaRPr lang="en-US" sz="788" dirty="0">
              <a:solidFill>
                <a:prstClr val="black"/>
              </a:solidFill>
            </a:endParaRPr>
          </a:p>
        </p:txBody>
      </p:sp>
      <p:pic>
        <p:nvPicPr>
          <p:cNvPr id="496" name="Picture 495"/>
          <p:cNvPicPr>
            <a:picLocks noChangeAspect="1"/>
          </p:cNvPicPr>
          <p:nvPr/>
        </p:nvPicPr>
        <p:blipFill>
          <a:blip r:embed="rId4">
            <a:clrChange>
              <a:clrFrom>
                <a:srgbClr val="FFFFB5"/>
              </a:clrFrom>
              <a:clrTo>
                <a:srgbClr val="FFFFB5">
                  <a:alpha val="0"/>
                </a:srgbClr>
              </a:clrTo>
            </a:clrChange>
          </a:blip>
          <a:stretch>
            <a:fillRect/>
          </a:stretch>
        </p:blipFill>
        <p:spPr>
          <a:xfrm>
            <a:off x="7236651" y="4684343"/>
            <a:ext cx="91535" cy="108146"/>
          </a:xfrm>
          <a:prstGeom prst="rect">
            <a:avLst/>
          </a:prstGeom>
          <a:noFill/>
        </p:spPr>
      </p:pic>
      <p:sp>
        <p:nvSpPr>
          <p:cNvPr id="497" name="Rectangle 496"/>
          <p:cNvSpPr/>
          <p:nvPr/>
        </p:nvSpPr>
        <p:spPr>
          <a:xfrm>
            <a:off x="7361239" y="4661627"/>
            <a:ext cx="1801210" cy="28574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788" dirty="0" smtClean="0">
                <a:solidFill>
                  <a:prstClr val="black"/>
                </a:solidFill>
              </a:rPr>
              <a:t>24 PUSAT PENGURUSAN PENTADBIR/ KEWANGAN/PERKHIDMATAN</a:t>
            </a:r>
            <a:endParaRPr lang="en-US" sz="788" dirty="0">
              <a:solidFill>
                <a:prstClr val="black"/>
              </a:solidFill>
            </a:endParaRPr>
          </a:p>
        </p:txBody>
      </p:sp>
      <p:pic>
        <p:nvPicPr>
          <p:cNvPr id="498" name="Picture 497"/>
          <p:cNvPicPr>
            <a:picLocks noChangeAspect="1"/>
          </p:cNvPicPr>
          <p:nvPr/>
        </p:nvPicPr>
        <p:blipFill>
          <a:blip r:embed="rId4">
            <a:clrChange>
              <a:clrFrom>
                <a:srgbClr val="FFFFB5"/>
              </a:clrFrom>
              <a:clrTo>
                <a:srgbClr val="FFFFB5">
                  <a:alpha val="0"/>
                </a:srgbClr>
              </a:clrTo>
            </a:clrChange>
          </a:blip>
          <a:stretch>
            <a:fillRect/>
          </a:stretch>
        </p:blipFill>
        <p:spPr>
          <a:xfrm>
            <a:off x="9037072" y="4682736"/>
            <a:ext cx="96387" cy="108146"/>
          </a:xfrm>
          <a:prstGeom prst="rect">
            <a:avLst/>
          </a:prstGeom>
          <a:noFill/>
        </p:spPr>
      </p:pic>
      <p:sp>
        <p:nvSpPr>
          <p:cNvPr id="150" name="Rectangle 149"/>
          <p:cNvSpPr/>
          <p:nvPr/>
        </p:nvSpPr>
        <p:spPr>
          <a:xfrm rot="1448987">
            <a:off x="9274499" y="3507640"/>
            <a:ext cx="2786380" cy="923330"/>
          </a:xfrm>
          <a:prstGeom prst="rect">
            <a:avLst/>
          </a:prstGeom>
          <a:noFill/>
        </p:spPr>
        <p:txBody>
          <a:bodyPr wrap="square" lIns="91440" tIns="45720" rIns="91440" bIns="45720">
            <a:spAutoFit/>
          </a:bodyPr>
          <a:lstStyle/>
          <a:p>
            <a:pPr algn="ct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Tree>
    <p:extLst>
      <p:ext uri="{BB962C8B-B14F-4D97-AF65-F5344CB8AC3E}">
        <p14:creationId xmlns:p14="http://schemas.microsoft.com/office/powerpoint/2010/main" val="3266294351"/>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44450"/>
            <a:ext cx="8695506"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i="1" smtClean="0">
                <a:latin typeface="Arial" pitchFamily="34" charset="0"/>
                <a:ea typeface="ＭＳ Ｐゴシック" pitchFamily="34" charset="-128"/>
                <a:cs typeface="Arial" pitchFamily="34" charset="0"/>
              </a:rPr>
              <a:t>TECHNOLOGY VIEW</a:t>
            </a:r>
            <a:endParaRPr lang="ms-MY" b="1" i="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919536" y="653227"/>
            <a:ext cx="8280920" cy="1365248"/>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Clr>
                <a:schemeClr val="accent1"/>
              </a:buClr>
              <a:buSzPct val="73000"/>
              <a:buFont typeface="Wingdings" panose="05000000000000000000" pitchFamily="2" charset="2"/>
              <a:buChar char="Ø"/>
            </a:pPr>
            <a:r>
              <a:rPr lang="en-US" sz="1800" smtClean="0">
                <a:solidFill>
                  <a:schemeClr val="tx1"/>
                </a:solidFill>
                <a:latin typeface="Arial" panose="020B0604020202020204" pitchFamily="34" charset="0"/>
                <a:cs typeface="Arial" panose="020B0604020202020204" pitchFamily="34" charset="0"/>
              </a:rPr>
              <a:t>Masukkan </a:t>
            </a:r>
            <a:r>
              <a:rPr lang="en-US" sz="1800">
                <a:solidFill>
                  <a:schemeClr val="tx1"/>
                </a:solidFill>
                <a:latin typeface="Arial" panose="020B0604020202020204" pitchFamily="34" charset="0"/>
                <a:cs typeface="Arial" panose="020B0604020202020204" pitchFamily="34" charset="0"/>
              </a:rPr>
              <a:t>diagram infrastruktur ICT yang </a:t>
            </a:r>
            <a:r>
              <a:rPr lang="en-US" sz="1800" smtClean="0">
                <a:solidFill>
                  <a:schemeClr val="tx1"/>
                </a:solidFill>
                <a:latin typeface="Arial" panose="020B0604020202020204" pitchFamily="34" charset="0"/>
                <a:cs typeface="Arial" panose="020B0604020202020204" pitchFamily="34" charset="0"/>
              </a:rPr>
              <a:t>memaparkan lokasi agihan peralatan ICT (komputer desktop, notebook, pencetak laser warna, pencetak mono, LCD projektor, scanner, barcode scanner dll)</a:t>
            </a:r>
            <a:endParaRPr lang="en-US" sz="180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r>
              <a:rPr lang="en-US" sz="1800">
                <a:solidFill>
                  <a:schemeClr val="tx1"/>
                </a:solidFill>
                <a:latin typeface="Arial" panose="020B0604020202020204" pitchFamily="34" charset="0"/>
                <a:cs typeface="Arial" panose="020B0604020202020204" pitchFamily="34" charset="0"/>
              </a:rPr>
              <a:t>Perlu menggambarkan keseluruhan di jabatan</a:t>
            </a:r>
          </a:p>
          <a:p>
            <a:pPr marL="342900" indent="-342900" algn="l">
              <a:buClr>
                <a:schemeClr val="accent1"/>
              </a:buClr>
              <a:buSzPct val="73000"/>
              <a:buFont typeface="Wingdings" panose="05000000000000000000" pitchFamily="2" charset="2"/>
              <a:buChar char="Ø"/>
            </a:pPr>
            <a:endParaRPr lang="en-US" sz="1800" dirty="0" smtClean="0">
              <a:solidFill>
                <a:schemeClr val="tx1"/>
              </a:solidFill>
              <a:latin typeface="Arial" panose="020B0604020202020204" pitchFamily="34" charset="0"/>
              <a:cs typeface="Arial" panose="020B0604020202020204" pitchFamily="34" charset="0"/>
            </a:endParaRPr>
          </a:p>
          <a:p>
            <a:pPr algn="l">
              <a:buClr>
                <a:schemeClr val="accent1"/>
              </a:buClr>
              <a:buSzPct val="73000"/>
            </a:pPr>
            <a:endParaRPr lang="en-US" sz="1800" dirty="0">
              <a:solidFill>
                <a:schemeClr val="tx1"/>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75</a:t>
            </a:fld>
            <a:endParaRPr lang="ms-MY"/>
          </a:p>
        </p:txBody>
      </p:sp>
      <p:sp>
        <p:nvSpPr>
          <p:cNvPr id="8" name="Rectangle 7"/>
          <p:cNvSpPr/>
          <p:nvPr/>
        </p:nvSpPr>
        <p:spPr>
          <a:xfrm>
            <a:off x="2083503" y="2186043"/>
            <a:ext cx="8258479" cy="923330"/>
          </a:xfrm>
          <a:prstGeom prst="rect">
            <a:avLst/>
          </a:prstGeom>
          <a:noFill/>
        </p:spPr>
        <p:txBody>
          <a:bodyPr wrap="none" lIns="91440" tIns="45720" rIns="91440" bIns="45720">
            <a:spAutoFit/>
          </a:bodyPr>
          <a:lstStyle/>
          <a:p>
            <a:pPr algn="ctr"/>
            <a:r>
              <a:rPr lang="en-US" sz="5400" b="1" dirty="0" err="1">
                <a:ln w="22225">
                  <a:solidFill>
                    <a:schemeClr val="accent2"/>
                  </a:solidFill>
                  <a:prstDash val="solid"/>
                </a:ln>
                <a:solidFill>
                  <a:schemeClr val="accent2">
                    <a:lumMod val="40000"/>
                    <a:lumOff val="60000"/>
                  </a:schemeClr>
                </a:solidFill>
              </a:rPr>
              <a:t>Lihat</a:t>
            </a:r>
            <a:r>
              <a:rPr lang="en-US" sz="5400" b="1" dirty="0">
                <a:ln w="22225">
                  <a:solidFill>
                    <a:schemeClr val="accent2"/>
                  </a:solidFill>
                  <a:prstDash val="solid"/>
                </a:ln>
                <a:solidFill>
                  <a:schemeClr val="accent2">
                    <a:lumMod val="40000"/>
                    <a:lumOff val="60000"/>
                  </a:schemeClr>
                </a:solidFill>
              </a:rPr>
              <a:t> </a:t>
            </a:r>
            <a:r>
              <a:rPr lang="en-US" sz="5400" b="1" dirty="0" err="1">
                <a:ln w="22225">
                  <a:solidFill>
                    <a:schemeClr val="accent2"/>
                  </a:solidFill>
                  <a:prstDash val="solid"/>
                </a:ln>
                <a:solidFill>
                  <a:schemeClr val="accent2">
                    <a:lumMod val="40000"/>
                    <a:lumOff val="60000"/>
                  </a:schemeClr>
                </a:solidFill>
              </a:rPr>
              <a:t>contoh</a:t>
            </a:r>
            <a:r>
              <a:rPr lang="en-US" sz="5400" b="1" dirty="0">
                <a:ln w="22225">
                  <a:solidFill>
                    <a:schemeClr val="accent2"/>
                  </a:solidFill>
                  <a:prstDash val="solid"/>
                </a:ln>
                <a:solidFill>
                  <a:schemeClr val="accent2">
                    <a:lumMod val="40000"/>
                    <a:lumOff val="60000"/>
                  </a:schemeClr>
                </a:solidFill>
              </a:rPr>
              <a:t> </a:t>
            </a:r>
            <a:r>
              <a:rPr lang="en-US" sz="5400" b="1">
                <a:ln w="22225">
                  <a:solidFill>
                    <a:schemeClr val="accent2"/>
                  </a:solidFill>
                  <a:prstDash val="solid"/>
                </a:ln>
                <a:solidFill>
                  <a:schemeClr val="accent2">
                    <a:lumMod val="40000"/>
                    <a:lumOff val="60000"/>
                  </a:schemeClr>
                </a:solidFill>
              </a:rPr>
              <a:t>Slide </a:t>
            </a:r>
            <a:r>
              <a:rPr lang="en-US" sz="5400" b="1" smtClean="0">
                <a:ln w="22225">
                  <a:solidFill>
                    <a:schemeClr val="accent2"/>
                  </a:solidFill>
                  <a:prstDash val="solid"/>
                </a:ln>
                <a:solidFill>
                  <a:schemeClr val="accent2">
                    <a:lumMod val="40000"/>
                    <a:lumOff val="60000"/>
                  </a:schemeClr>
                </a:solidFill>
              </a:rPr>
              <a:t>76 </a:t>
            </a:r>
            <a:r>
              <a:rPr lang="en-US" sz="5400" b="1" err="1" smtClean="0">
                <a:ln w="22225">
                  <a:solidFill>
                    <a:schemeClr val="accent2"/>
                  </a:solidFill>
                  <a:prstDash val="solid"/>
                </a:ln>
                <a:solidFill>
                  <a:schemeClr val="accent2">
                    <a:lumMod val="40000"/>
                    <a:lumOff val="60000"/>
                  </a:schemeClr>
                </a:solidFill>
              </a:rPr>
              <a:t>dan</a:t>
            </a:r>
            <a:r>
              <a:rPr lang="en-US" sz="5400" b="1" smtClean="0">
                <a:ln w="22225">
                  <a:solidFill>
                    <a:schemeClr val="accent2"/>
                  </a:solidFill>
                  <a:prstDash val="solid"/>
                </a:ln>
                <a:solidFill>
                  <a:schemeClr val="accent2">
                    <a:lumMod val="40000"/>
                    <a:lumOff val="60000"/>
                  </a:schemeClr>
                </a:solidFill>
              </a:rPr>
              <a:t> 77</a:t>
            </a:r>
            <a:endParaRPr lang="en-US" sz="5400" b="1" dirty="0">
              <a:ln w="22225">
                <a:solidFill>
                  <a:schemeClr val="accent2"/>
                </a:solidFill>
                <a:prstDash val="solid"/>
              </a:ln>
              <a:solidFill>
                <a:schemeClr val="accent2">
                  <a:lumMod val="40000"/>
                  <a:lumOff val="60000"/>
                </a:schemeClr>
              </a:solidFill>
            </a:endParaRPr>
          </a:p>
        </p:txBody>
      </p:sp>
      <p:sp>
        <p:nvSpPr>
          <p:cNvPr id="3" name="Rectangle 2"/>
          <p:cNvSpPr/>
          <p:nvPr/>
        </p:nvSpPr>
        <p:spPr>
          <a:xfrm>
            <a:off x="2352675" y="3576495"/>
            <a:ext cx="7053718" cy="2862322"/>
          </a:xfrm>
          <a:prstGeom prst="rect">
            <a:avLst/>
          </a:prstGeom>
        </p:spPr>
        <p:txBody>
          <a:bodyPr wrap="square">
            <a:spAutoFit/>
          </a:bodyPr>
          <a:lstStyle/>
          <a:p>
            <a:pPr>
              <a:buClr>
                <a:schemeClr val="accent1"/>
              </a:buClr>
              <a:buSzPct val="73000"/>
            </a:pPr>
            <a:r>
              <a:rPr lang="en-US" sz="1200" b="1" dirty="0">
                <a:latin typeface="Arial" panose="020B0604020202020204" pitchFamily="34" charset="0"/>
                <a:cs typeface="Arial" panose="020B0604020202020204" pitchFamily="34" charset="0"/>
              </a:rPr>
              <a:t>*NOTA:</a:t>
            </a:r>
          </a:p>
          <a:p>
            <a:pPr marL="171450" indent="-171450">
              <a:buClr>
                <a:schemeClr val="accent1"/>
              </a:buClr>
              <a:buSzPct val="73000"/>
              <a:buFont typeface="Arial" panose="020B0604020202020204" pitchFamily="34" charset="0"/>
              <a:buChar char="•"/>
            </a:pPr>
            <a:endParaRPr lang="en-US" sz="1200" smtClean="0">
              <a:latin typeface="Arial" panose="020B0604020202020204" pitchFamily="34" charset="0"/>
              <a:cs typeface="Arial" panose="020B0604020202020204" pitchFamily="34" charset="0"/>
            </a:endParaRPr>
          </a:p>
          <a:p>
            <a:pPr marL="171450" indent="-171450">
              <a:buClr>
                <a:schemeClr val="accent1"/>
              </a:buClr>
              <a:buSzPct val="73000"/>
              <a:buFont typeface="Arial" panose="020B0604020202020204" pitchFamily="34" charset="0"/>
              <a:buChar char="•"/>
            </a:pPr>
            <a:r>
              <a:rPr lang="en-US" sz="1200" smtClean="0">
                <a:latin typeface="Arial" panose="020B0604020202020204" pitchFamily="34" charset="0"/>
                <a:cs typeface="Arial" panose="020B0604020202020204" pitchFamily="34" charset="0"/>
              </a:rPr>
              <a:t>Perolehan </a:t>
            </a:r>
            <a:r>
              <a:rPr lang="en-US" sz="1200" dirty="0" err="1" smtClean="0">
                <a:latin typeface="Arial" panose="020B0604020202020204" pitchFamily="34" charset="0"/>
                <a:cs typeface="Arial" panose="020B0604020202020204" pitchFamily="34" charset="0"/>
              </a:rPr>
              <a:t>peralatan</a:t>
            </a:r>
            <a:r>
              <a:rPr lang="en-US" sz="1200" dirty="0" smtClean="0">
                <a:latin typeface="Arial" panose="020B0604020202020204" pitchFamily="34" charset="0"/>
                <a:cs typeface="Arial" panose="020B0604020202020204" pitchFamily="34" charset="0"/>
              </a:rPr>
              <a:t> ICT yang </a:t>
            </a:r>
            <a:r>
              <a:rPr lang="en-US" sz="1200" err="1" smtClean="0">
                <a:latin typeface="Arial" panose="020B0604020202020204" pitchFamily="34" charset="0"/>
                <a:cs typeface="Arial" panose="020B0604020202020204" pitchFamily="34" charset="0"/>
              </a:rPr>
              <a:t>baharu</a:t>
            </a:r>
            <a:r>
              <a:rPr lang="en-US" sz="1200" smtClean="0">
                <a:latin typeface="Arial" panose="020B0604020202020204" pitchFamily="34" charset="0"/>
                <a:cs typeface="Arial" panose="020B0604020202020204" pitchFamily="34" charset="0"/>
              </a:rPr>
              <a:t> (termasuk yang diganti)</a:t>
            </a:r>
            <a:endParaRPr lang="en-US" sz="1200" dirty="0" smtClean="0">
              <a:latin typeface="Arial" panose="020B0604020202020204" pitchFamily="34" charset="0"/>
              <a:cs typeface="Arial" panose="020B0604020202020204" pitchFamily="34" charset="0"/>
            </a:endParaRPr>
          </a:p>
          <a:p>
            <a:pPr>
              <a:buClr>
                <a:schemeClr val="accent1"/>
              </a:buClr>
              <a:buSzPct val="73000"/>
            </a:pPr>
            <a:endParaRPr lang="en-US" sz="1200" smtClean="0">
              <a:latin typeface="Arial" panose="020B0604020202020204" pitchFamily="34" charset="0"/>
              <a:cs typeface="Arial" panose="020B0604020202020204" pitchFamily="34" charset="0"/>
            </a:endParaRPr>
          </a:p>
          <a:p>
            <a:pPr marL="171450" indent="-171450">
              <a:buClr>
                <a:schemeClr val="accent1"/>
              </a:buClr>
              <a:buSzPct val="73000"/>
              <a:buFont typeface="Arial" panose="020B0604020202020204" pitchFamily="34" charset="0"/>
              <a:buChar char="•"/>
            </a:pPr>
            <a:r>
              <a:rPr lang="en-US" sz="1200" smtClean="0">
                <a:latin typeface="Arial" panose="020B0604020202020204" pitchFamily="34" charset="0"/>
                <a:cs typeface="Arial" panose="020B0604020202020204" pitchFamily="34" charset="0"/>
              </a:rPr>
              <a:t>Peralatan ICT sedia ada</a:t>
            </a:r>
            <a:endParaRPr lang="en-US" sz="1200" dirty="0">
              <a:latin typeface="Arial" panose="020B0604020202020204" pitchFamily="34" charset="0"/>
              <a:cs typeface="Arial" panose="020B0604020202020204" pitchFamily="34" charset="0"/>
            </a:endParaRPr>
          </a:p>
          <a:p>
            <a:pPr>
              <a:buClr>
                <a:schemeClr val="accent1"/>
              </a:buClr>
              <a:buSzPct val="73000"/>
            </a:pPr>
            <a:endParaRPr lang="en-US" sz="1200" dirty="0">
              <a:latin typeface="Arial" panose="020B0604020202020204" pitchFamily="34" charset="0"/>
              <a:cs typeface="Arial" panose="020B0604020202020204" pitchFamily="34" charset="0"/>
            </a:endParaRPr>
          </a:p>
          <a:p>
            <a:pPr marL="171450" indent="-171450">
              <a:buClr>
                <a:schemeClr val="accent1"/>
              </a:buClr>
              <a:buSzPct val="73000"/>
              <a:buFont typeface="Arial" panose="020B0604020202020204" pitchFamily="34" charset="0"/>
              <a:buChar char="•"/>
            </a:pPr>
            <a:r>
              <a:rPr lang="en-US" sz="1200" smtClean="0">
                <a:latin typeface="Arial" panose="020B0604020202020204" pitchFamily="34" charset="0"/>
                <a:cs typeface="Arial" panose="020B0604020202020204" pitchFamily="34" charset="0"/>
              </a:rPr>
              <a:t>Lokasi-lokasi pejabat (sama ada terlibat atau tidak terlibat agihan) </a:t>
            </a:r>
          </a:p>
          <a:p>
            <a:pPr marL="171450" indent="-171450">
              <a:buClr>
                <a:schemeClr val="accent1"/>
              </a:buClr>
              <a:buSzPct val="73000"/>
              <a:buFont typeface="Arial" panose="020B0604020202020204" pitchFamily="34" charset="0"/>
              <a:buChar char="•"/>
            </a:pPr>
            <a:endParaRPr lang="en-US" sz="1200" smtClean="0">
              <a:latin typeface="Arial" panose="020B0604020202020204" pitchFamily="34" charset="0"/>
              <a:cs typeface="Arial" panose="020B0604020202020204" pitchFamily="34" charset="0"/>
            </a:endParaRPr>
          </a:p>
          <a:p>
            <a:pPr marL="171450" indent="-171450">
              <a:buClr>
                <a:schemeClr val="accent1"/>
              </a:buClr>
              <a:buSzPct val="73000"/>
              <a:buFont typeface="Arial" panose="020B0604020202020204" pitchFamily="34" charset="0"/>
              <a:buChar char="•"/>
            </a:pPr>
            <a:endParaRPr lang="en-US" sz="1200" smtClean="0">
              <a:latin typeface="Arial" panose="020B0604020202020204" pitchFamily="34" charset="0"/>
              <a:cs typeface="Arial" panose="020B0604020202020204" pitchFamily="34" charset="0"/>
            </a:endParaRPr>
          </a:p>
          <a:p>
            <a:pPr marL="171450" indent="-171450">
              <a:buClr>
                <a:schemeClr val="accent1"/>
              </a:buClr>
              <a:buSzPct val="73000"/>
              <a:buFont typeface="Arial" panose="020B0604020202020204" pitchFamily="34" charset="0"/>
              <a:buChar char="•"/>
            </a:pPr>
            <a:r>
              <a:rPr lang="en-US" sz="1200" smtClean="0">
                <a:latin typeface="Arial" panose="020B0604020202020204" pitchFamily="34" charset="0"/>
                <a:cs typeface="Arial" panose="020B0604020202020204" pitchFamily="34" charset="0"/>
              </a:rPr>
              <a:t>Rangkaian yang menghubungkan lokasi</a:t>
            </a:r>
            <a:endParaRPr lang="en-US" sz="1200" dirty="0">
              <a:latin typeface="Arial" panose="020B0604020202020204" pitchFamily="34" charset="0"/>
              <a:cs typeface="Arial" panose="020B0604020202020204" pitchFamily="34" charset="0"/>
            </a:endParaRPr>
          </a:p>
          <a:p>
            <a:pPr>
              <a:buClr>
                <a:schemeClr val="accent1"/>
              </a:buClr>
              <a:buSzPct val="73000"/>
            </a:pPr>
            <a:endParaRPr lang="en-US" sz="1200" smtClean="0">
              <a:latin typeface="Arial" panose="020B0604020202020204" pitchFamily="34" charset="0"/>
              <a:cs typeface="Arial" panose="020B0604020202020204" pitchFamily="34" charset="0"/>
            </a:endParaRPr>
          </a:p>
          <a:p>
            <a:pPr>
              <a:buClr>
                <a:schemeClr val="accent1"/>
              </a:buClr>
              <a:buSzPct val="73000"/>
            </a:pPr>
            <a:endParaRPr lang="en-US" sz="1200" smtClean="0">
              <a:latin typeface="Arial" panose="020B0604020202020204" pitchFamily="34" charset="0"/>
              <a:cs typeface="Arial" panose="020B0604020202020204" pitchFamily="34" charset="0"/>
            </a:endParaRPr>
          </a:p>
          <a:p>
            <a:pPr marL="171450" indent="-171450">
              <a:buClr>
                <a:schemeClr val="accent1"/>
              </a:buClr>
              <a:buSzPct val="73000"/>
              <a:buFont typeface="Arial" panose="020B0604020202020204" pitchFamily="34" charset="0"/>
              <a:buChar char="•"/>
            </a:pPr>
            <a:r>
              <a:rPr lang="en-US" sz="1200" smtClean="0">
                <a:latin typeface="Arial" panose="020B0604020202020204" pitchFamily="34" charset="0"/>
                <a:cs typeface="Arial" panose="020B0604020202020204" pitchFamily="34" charset="0"/>
              </a:rPr>
              <a:t>Perisian yang ada di lokasi tersebut</a:t>
            </a:r>
            <a:endParaRPr lang="en-US" sz="1200">
              <a:latin typeface="Arial" panose="020B0604020202020204" pitchFamily="34" charset="0"/>
              <a:cs typeface="Arial" panose="020B0604020202020204" pitchFamily="34" charset="0"/>
            </a:endParaRPr>
          </a:p>
          <a:p>
            <a:pPr>
              <a:buClr>
                <a:schemeClr val="accent1"/>
              </a:buClr>
              <a:buSzPct val="73000"/>
            </a:pPr>
            <a:endParaRPr lang="en-US" sz="1200">
              <a:latin typeface="Arial" panose="020B0604020202020204" pitchFamily="34" charset="0"/>
              <a:cs typeface="Arial" panose="020B0604020202020204" pitchFamily="34" charset="0"/>
            </a:endParaRPr>
          </a:p>
          <a:p>
            <a:pPr>
              <a:buClr>
                <a:schemeClr val="accent1"/>
              </a:buClr>
              <a:buSzPct val="73000"/>
            </a:pPr>
            <a:endParaRPr lang="en-US" sz="1200" dirty="0" smtClean="0">
              <a:latin typeface="Arial" panose="020B0604020202020204" pitchFamily="34" charset="0"/>
              <a:cs typeface="Arial" panose="020B0604020202020204" pitchFamily="34" charset="0"/>
            </a:endParaRPr>
          </a:p>
        </p:txBody>
      </p:sp>
      <p:sp>
        <p:nvSpPr>
          <p:cNvPr id="11" name="Rectangle 10"/>
          <p:cNvSpPr>
            <a:spLocks noChangeAspect="1"/>
          </p:cNvSpPr>
          <p:nvPr/>
        </p:nvSpPr>
        <p:spPr>
          <a:xfrm>
            <a:off x="1520939" y="3755907"/>
            <a:ext cx="769337" cy="400723"/>
          </a:xfrm>
          <a:prstGeom prst="rect">
            <a:avLst/>
          </a:prstGeom>
          <a:solidFill>
            <a:schemeClr val="accent2">
              <a:lumMod val="60000"/>
              <a:lumOff val="40000"/>
            </a:schemeClr>
          </a:solidFill>
          <a:ln w="3175" cap="flat" cmpd="sng" algn="ctr">
            <a:solidFill>
              <a:sysClr val="windowText" lastClr="000000"/>
            </a:solidFill>
            <a:prstDash val="soli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New Device</a:t>
            </a:r>
          </a:p>
        </p:txBody>
      </p:sp>
      <p:sp>
        <p:nvSpPr>
          <p:cNvPr id="13" name="Rectangle 12"/>
          <p:cNvSpPr>
            <a:spLocks noChangeAspect="1"/>
          </p:cNvSpPr>
          <p:nvPr/>
        </p:nvSpPr>
        <p:spPr>
          <a:xfrm>
            <a:off x="1533067" y="4203443"/>
            <a:ext cx="772937" cy="456692"/>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smtClean="0">
                <a:solidFill>
                  <a:schemeClr val="tx1"/>
                </a:solidFill>
                <a:latin typeface="Arial" panose="020B0604020202020204" pitchFamily="34" charset="0"/>
                <a:cs typeface="Arial" panose="020B0604020202020204" pitchFamily="34" charset="0"/>
              </a:rPr>
              <a:t>As Is Device</a:t>
            </a:r>
            <a:endParaRPr lang="en-US" sz="1000" dirty="0">
              <a:solidFill>
                <a:schemeClr val="tx1"/>
              </a:solidFill>
              <a:latin typeface="Arial" panose="020B0604020202020204" pitchFamily="34" charset="0"/>
              <a:cs typeface="Arial" panose="020B0604020202020204" pitchFamily="34" charset="0"/>
            </a:endParaRPr>
          </a:p>
        </p:txBody>
      </p:sp>
      <p:sp>
        <p:nvSpPr>
          <p:cNvPr id="14" name="Rectangle 13"/>
          <p:cNvSpPr>
            <a:spLocks noChangeAspect="1"/>
          </p:cNvSpPr>
          <p:nvPr/>
        </p:nvSpPr>
        <p:spPr>
          <a:xfrm>
            <a:off x="1523961" y="5123601"/>
            <a:ext cx="785127" cy="427586"/>
          </a:xfrm>
          <a:prstGeom prst="rect">
            <a:avLst/>
          </a:prstGeom>
          <a:solidFill>
            <a:srgbClr val="99FF99"/>
          </a:solidFill>
          <a:ln w="3175" cap="flat" cmpd="sng" algn="ctr">
            <a:solidFill>
              <a:sysClr val="windowText" lastClr="000000"/>
            </a:solidFill>
            <a:prstDash val="soli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Network</a:t>
            </a:r>
          </a:p>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6" name="Rectangle 15"/>
          <p:cNvSpPr/>
          <p:nvPr/>
        </p:nvSpPr>
        <p:spPr>
          <a:xfrm>
            <a:off x="1533067" y="4721646"/>
            <a:ext cx="766917" cy="340444"/>
          </a:xfrm>
          <a:prstGeom prst="rect">
            <a:avLst/>
          </a:prstGeom>
          <a:solidFill>
            <a:srgbClr val="FFFF99"/>
          </a:solidFill>
          <a:ln w="3175" cap="flat" cmpd="sng" algn="ctr">
            <a:solidFill>
              <a:sysClr val="windowText" lastClr="000000"/>
            </a:solidFill>
            <a:prstDash val="solid"/>
          </a:ln>
          <a:effectLst/>
        </p:spPr>
        <p:txBody>
          <a:bodyPr rtlCol="0" anchor="t"/>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000" i="0" u="none" strike="noStrike" kern="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t>Location</a:t>
            </a:r>
            <a:r>
              <a:rPr kumimoji="0" lang="en-US" sz="1000"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18" name="Rectangle 17"/>
          <p:cNvSpPr/>
          <p:nvPr/>
        </p:nvSpPr>
        <p:spPr>
          <a:xfrm>
            <a:off x="1514235" y="5634793"/>
            <a:ext cx="785749" cy="394268"/>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1000" dirty="0">
                <a:solidFill>
                  <a:schemeClr val="tx1"/>
                </a:solidFill>
                <a:latin typeface="Arial" panose="020B0604020202020204" pitchFamily="34" charset="0"/>
                <a:cs typeface="Arial" panose="020B0604020202020204" pitchFamily="34" charset="0"/>
              </a:rPr>
              <a:t>System</a:t>
            </a:r>
          </a:p>
          <a:p>
            <a:pPr algn="ctr"/>
            <a:r>
              <a:rPr lang="en-US" sz="1000" dirty="0">
                <a:solidFill>
                  <a:schemeClr val="tx1"/>
                </a:solidFill>
                <a:latin typeface="Arial" panose="020B0604020202020204" pitchFamily="34" charset="0"/>
                <a:cs typeface="Arial" panose="020B0604020202020204" pitchFamily="34" charset="0"/>
              </a:rPr>
              <a:t>Software</a:t>
            </a:r>
          </a:p>
        </p:txBody>
      </p:sp>
    </p:spTree>
    <p:extLst>
      <p:ext uri="{BB962C8B-B14F-4D97-AF65-F5344CB8AC3E}">
        <p14:creationId xmlns:p14="http://schemas.microsoft.com/office/powerpoint/2010/main" val="3182746084"/>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 name="TextBox 213"/>
          <p:cNvSpPr txBox="1"/>
          <p:nvPr/>
        </p:nvSpPr>
        <p:spPr>
          <a:xfrm>
            <a:off x="7811" y="0"/>
            <a:ext cx="1135606" cy="2631490"/>
          </a:xfrm>
          <a:prstGeom prst="rect">
            <a:avLst/>
          </a:prstGeom>
          <a:solidFill>
            <a:sysClr val="window" lastClr="FFFFFF"/>
          </a:solidFill>
          <a:ln w="25400" cap="flat" cmpd="sng" algn="ctr">
            <a:solidFill>
              <a:srgbClr val="4BACC6"/>
            </a:solidFill>
            <a:prstDash val="solid"/>
          </a:ln>
          <a:effectLst/>
        </p:spPr>
        <p:txBody>
          <a:bodyPr wrap="square" rtlCol="0">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LEGEND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smtClean="0">
                <a:ln w="0"/>
                <a:solidFill>
                  <a:prstClr val="black"/>
                </a:solidFill>
                <a:effectLst/>
                <a:uLnTx/>
                <a:uFillTx/>
                <a:latin typeface="Arial" panose="020B0604020202020204" pitchFamily="34" charset="0"/>
                <a:ea typeface="+mn-ea"/>
                <a:cs typeface="Arial" panose="020B0604020202020204" pitchFamily="34" charset="0"/>
              </a:rPr>
              <a:t>SYMBOL: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dirty="0">
              <a:ln w="0"/>
              <a:solidFill>
                <a:prstClr val="black"/>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dirty="0" smtClean="0">
              <a:ln w="0"/>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ms-MY"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 name="TextBox 1"/>
          <p:cNvSpPr txBox="1"/>
          <p:nvPr/>
        </p:nvSpPr>
        <p:spPr>
          <a:xfrm>
            <a:off x="3549237" y="-42042"/>
            <a:ext cx="5146537" cy="584775"/>
          </a:xfrm>
          <a:prstGeom prst="rect">
            <a:avLst/>
          </a:prstGeom>
          <a:noFill/>
        </p:spPr>
        <p:txBody>
          <a:bodyPr wrap="none" rtlCol="0">
            <a:spAutoFit/>
          </a:bodyPr>
          <a:lstStyle/>
          <a:p>
            <a:pPr algn="ctr"/>
            <a:r>
              <a:rPr lang="ms-MY" sz="3200" b="1" smtClean="0">
                <a:solidFill>
                  <a:prstClr val="black"/>
                </a:solidFill>
                <a:latin typeface="Arial" pitchFamily="34" charset="0"/>
                <a:cs typeface="Arial" pitchFamily="34" charset="0"/>
              </a:rPr>
              <a:t>TECHNOLOGY DIAGRAM</a:t>
            </a:r>
            <a:endParaRPr lang="ms-MY" sz="3200" b="1" dirty="0">
              <a:solidFill>
                <a:prstClr val="black"/>
              </a:solidFill>
              <a:latin typeface="Arial" pitchFamily="34" charset="0"/>
              <a:cs typeface="Arial" pitchFamily="34" charset="0"/>
            </a:endParaRPr>
          </a:p>
        </p:txBody>
      </p:sp>
      <p:cxnSp>
        <p:nvCxnSpPr>
          <p:cNvPr id="57" name="Elbow Connector 56"/>
          <p:cNvCxnSpPr>
            <a:stCxn id="154" idx="2"/>
            <a:endCxn id="105" idx="0"/>
          </p:cNvCxnSpPr>
          <p:nvPr/>
        </p:nvCxnSpPr>
        <p:spPr>
          <a:xfrm rot="5400000">
            <a:off x="7288909" y="1905556"/>
            <a:ext cx="1166114" cy="3354349"/>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59" name="Elbow Connector 58"/>
          <p:cNvCxnSpPr/>
          <p:nvPr/>
        </p:nvCxnSpPr>
        <p:spPr>
          <a:xfrm rot="10800000">
            <a:off x="6586070" y="4411162"/>
            <a:ext cx="2423603" cy="124030"/>
          </a:xfrm>
          <a:prstGeom prst="bentConnector3">
            <a:avLst/>
          </a:prstGeom>
          <a:ln w="12700">
            <a:solidFill>
              <a:srgbClr val="00B0F0"/>
            </a:solidFill>
          </a:ln>
        </p:spPr>
        <p:style>
          <a:lnRef idx="1">
            <a:schemeClr val="accent1"/>
          </a:lnRef>
          <a:fillRef idx="0">
            <a:schemeClr val="accent1"/>
          </a:fillRef>
          <a:effectRef idx="0">
            <a:schemeClr val="accent1"/>
          </a:effectRef>
          <a:fontRef idx="minor">
            <a:schemeClr val="tx1"/>
          </a:fontRef>
        </p:style>
      </p:cxnSp>
      <p:sp>
        <p:nvSpPr>
          <p:cNvPr id="60" name="TextBox 59"/>
          <p:cNvSpPr txBox="1"/>
          <p:nvPr/>
        </p:nvSpPr>
        <p:spPr>
          <a:xfrm>
            <a:off x="3804338" y="2102213"/>
            <a:ext cx="782587" cy="253916"/>
          </a:xfrm>
          <a:prstGeom prst="rect">
            <a:avLst/>
          </a:prstGeom>
          <a:noFill/>
        </p:spPr>
        <p:txBody>
          <a:bodyPr wrap="none" rtlCol="0">
            <a:spAutoFit/>
          </a:bodyPr>
          <a:lstStyle/>
          <a:p>
            <a:r>
              <a:rPr lang="en-MY" sz="1050" smtClean="0">
                <a:solidFill>
                  <a:prstClr val="black"/>
                </a:solidFill>
              </a:rPr>
              <a:t>2 – 6 mbps</a:t>
            </a:r>
            <a:endParaRPr lang="en-MY" sz="1050">
              <a:solidFill>
                <a:prstClr val="black"/>
              </a:solidFill>
            </a:endParaRPr>
          </a:p>
        </p:txBody>
      </p:sp>
      <p:sp>
        <p:nvSpPr>
          <p:cNvPr id="391" name="TextBox 390"/>
          <p:cNvSpPr txBox="1"/>
          <p:nvPr/>
        </p:nvSpPr>
        <p:spPr>
          <a:xfrm>
            <a:off x="7336909" y="3921046"/>
            <a:ext cx="756938" cy="253916"/>
          </a:xfrm>
          <a:prstGeom prst="rect">
            <a:avLst/>
          </a:prstGeom>
          <a:noFill/>
        </p:spPr>
        <p:txBody>
          <a:bodyPr wrap="none" rtlCol="0">
            <a:spAutoFit/>
          </a:bodyPr>
          <a:lstStyle/>
          <a:p>
            <a:r>
              <a:rPr lang="en-MY" sz="1050" smtClean="0">
                <a:solidFill>
                  <a:prstClr val="black"/>
                </a:solidFill>
              </a:rPr>
              <a:t>1 - 2 mbps</a:t>
            </a:r>
            <a:endParaRPr lang="en-MY" sz="1050">
              <a:solidFill>
                <a:prstClr val="black"/>
              </a:solidFill>
            </a:endParaRPr>
          </a:p>
        </p:txBody>
      </p:sp>
      <p:sp>
        <p:nvSpPr>
          <p:cNvPr id="392" name="TextBox 391"/>
          <p:cNvSpPr txBox="1"/>
          <p:nvPr/>
        </p:nvSpPr>
        <p:spPr>
          <a:xfrm>
            <a:off x="9394938" y="3280112"/>
            <a:ext cx="585417" cy="253916"/>
          </a:xfrm>
          <a:prstGeom prst="rect">
            <a:avLst/>
          </a:prstGeom>
          <a:noFill/>
        </p:spPr>
        <p:txBody>
          <a:bodyPr wrap="none" rtlCol="0">
            <a:spAutoFit/>
          </a:bodyPr>
          <a:lstStyle/>
          <a:p>
            <a:r>
              <a:rPr lang="en-MY" sz="1050" dirty="0" smtClean="0">
                <a:solidFill>
                  <a:prstClr val="black"/>
                </a:solidFill>
              </a:rPr>
              <a:t>6 mbps</a:t>
            </a:r>
            <a:endParaRPr lang="en-MY" sz="1050" dirty="0">
              <a:solidFill>
                <a:prstClr val="black"/>
              </a:solidFill>
            </a:endParaRPr>
          </a:p>
        </p:txBody>
      </p:sp>
      <p:sp>
        <p:nvSpPr>
          <p:cNvPr id="394" name="TextBox 393"/>
          <p:cNvSpPr txBox="1"/>
          <p:nvPr/>
        </p:nvSpPr>
        <p:spPr>
          <a:xfrm>
            <a:off x="3517957" y="4633341"/>
            <a:ext cx="726481" cy="253916"/>
          </a:xfrm>
          <a:prstGeom prst="rect">
            <a:avLst/>
          </a:prstGeom>
          <a:noFill/>
        </p:spPr>
        <p:txBody>
          <a:bodyPr wrap="none" rtlCol="0">
            <a:spAutoFit/>
          </a:bodyPr>
          <a:lstStyle/>
          <a:p>
            <a:r>
              <a:rPr lang="en-MY" sz="1050" smtClean="0">
                <a:solidFill>
                  <a:prstClr val="black"/>
                </a:solidFill>
              </a:rPr>
              <a:t>1 -2 mbps</a:t>
            </a:r>
            <a:endParaRPr lang="en-MY" sz="1050">
              <a:solidFill>
                <a:prstClr val="black"/>
              </a:solidFill>
            </a:endParaRPr>
          </a:p>
        </p:txBody>
      </p:sp>
      <p:sp>
        <p:nvSpPr>
          <p:cNvPr id="105" name="TextBox 104"/>
          <p:cNvSpPr txBox="1"/>
          <p:nvPr/>
        </p:nvSpPr>
        <p:spPr>
          <a:xfrm>
            <a:off x="5710554" y="4165787"/>
            <a:ext cx="968474" cy="253916"/>
          </a:xfrm>
          <a:prstGeom prst="rect">
            <a:avLst/>
          </a:prstGeom>
          <a:noFill/>
        </p:spPr>
        <p:txBody>
          <a:bodyPr wrap="square" rtlCol="0">
            <a:spAutoFit/>
          </a:bodyPr>
          <a:lstStyle/>
          <a:p>
            <a:r>
              <a:rPr lang="en-MY" sz="1050" dirty="0" err="1" smtClean="0">
                <a:solidFill>
                  <a:prstClr val="black"/>
                </a:solidFill>
              </a:rPr>
              <a:t>MYGovNet</a:t>
            </a:r>
            <a:endParaRPr lang="en-MY" sz="1050" dirty="0">
              <a:solidFill>
                <a:prstClr val="black"/>
              </a:solidFill>
            </a:endParaRPr>
          </a:p>
        </p:txBody>
      </p:sp>
      <p:cxnSp>
        <p:nvCxnSpPr>
          <p:cNvPr id="8" name="Straight Connector 7"/>
          <p:cNvCxnSpPr/>
          <p:nvPr/>
        </p:nvCxnSpPr>
        <p:spPr>
          <a:xfrm>
            <a:off x="6070466" y="3152568"/>
            <a:ext cx="2175" cy="1022394"/>
          </a:xfrm>
          <a:prstGeom prst="line">
            <a:avLst/>
          </a:prstGeom>
          <a:ln w="12700">
            <a:solidFill>
              <a:srgbClr val="00B0F0"/>
            </a:solidFill>
          </a:ln>
        </p:spPr>
        <p:style>
          <a:lnRef idx="1">
            <a:schemeClr val="accent1"/>
          </a:lnRef>
          <a:fillRef idx="0">
            <a:schemeClr val="accent1"/>
          </a:fillRef>
          <a:effectRef idx="0">
            <a:schemeClr val="accent1"/>
          </a:effectRef>
          <a:fontRef idx="minor">
            <a:schemeClr val="tx1"/>
          </a:fontRef>
        </p:style>
      </p:cxnSp>
      <p:sp>
        <p:nvSpPr>
          <p:cNvPr id="111" name="TextBox 110"/>
          <p:cNvSpPr txBox="1"/>
          <p:nvPr/>
        </p:nvSpPr>
        <p:spPr>
          <a:xfrm>
            <a:off x="6072641" y="3240254"/>
            <a:ext cx="851515" cy="253916"/>
          </a:xfrm>
          <a:prstGeom prst="rect">
            <a:avLst/>
          </a:prstGeom>
          <a:noFill/>
        </p:spPr>
        <p:txBody>
          <a:bodyPr wrap="none" rtlCol="0">
            <a:spAutoFit/>
          </a:bodyPr>
          <a:lstStyle/>
          <a:p>
            <a:r>
              <a:rPr lang="en-MY" sz="1050" smtClean="0">
                <a:solidFill>
                  <a:prstClr val="black"/>
                </a:solidFill>
              </a:rPr>
              <a:t>6 – 51 mbps</a:t>
            </a:r>
            <a:endParaRPr lang="en-MY" sz="1050">
              <a:solidFill>
                <a:prstClr val="black"/>
              </a:solidFill>
            </a:endParaRPr>
          </a:p>
        </p:txBody>
      </p:sp>
      <p:cxnSp>
        <p:nvCxnSpPr>
          <p:cNvPr id="21" name="Straight Connector 20"/>
          <p:cNvCxnSpPr/>
          <p:nvPr/>
        </p:nvCxnSpPr>
        <p:spPr>
          <a:xfrm>
            <a:off x="3522382" y="4605696"/>
            <a:ext cx="2234300" cy="25273"/>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Elbow Connector 132"/>
          <p:cNvCxnSpPr/>
          <p:nvPr/>
        </p:nvCxnSpPr>
        <p:spPr>
          <a:xfrm rot="16200000" flipV="1">
            <a:off x="6505880" y="4760575"/>
            <a:ext cx="961450" cy="915363"/>
          </a:xfrm>
          <a:prstGeom prst="bentConnector3">
            <a:avLst>
              <a:gd name="adj1" fmla="val 50000"/>
            </a:avLst>
          </a:prstGeom>
          <a:ln w="12700">
            <a:solidFill>
              <a:srgbClr val="00B0F0"/>
            </a:solidFill>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7300277" y="5232782"/>
            <a:ext cx="654346" cy="253916"/>
          </a:xfrm>
          <a:prstGeom prst="rect">
            <a:avLst/>
          </a:prstGeom>
          <a:noFill/>
        </p:spPr>
        <p:txBody>
          <a:bodyPr wrap="none" rtlCol="0">
            <a:spAutoFit/>
          </a:bodyPr>
          <a:lstStyle/>
          <a:p>
            <a:r>
              <a:rPr lang="en-MY" sz="1050" smtClean="0">
                <a:solidFill>
                  <a:prstClr val="black"/>
                </a:solidFill>
              </a:rPr>
              <a:t>20 mbps</a:t>
            </a:r>
            <a:endParaRPr lang="en-MY" sz="1050">
              <a:solidFill>
                <a:prstClr val="black"/>
              </a:solidFill>
            </a:endParaRPr>
          </a:p>
        </p:txBody>
      </p:sp>
      <p:pic>
        <p:nvPicPr>
          <p:cNvPr id="114" name="Picture 113"/>
          <p:cNvPicPr>
            <a:picLocks/>
          </p:cNvPicPr>
          <p:nvPr/>
        </p:nvPicPr>
        <p:blipFill>
          <a:blip r:embed="rId2">
            <a:clrChange>
              <a:clrFrom>
                <a:srgbClr val="FFFFB5"/>
              </a:clrFrom>
              <a:clrTo>
                <a:srgbClr val="FFFFB5">
                  <a:alpha val="0"/>
                </a:srgbClr>
              </a:clrTo>
            </a:clrChange>
          </a:blip>
          <a:stretch>
            <a:fillRect/>
          </a:stretch>
        </p:blipFill>
        <p:spPr>
          <a:xfrm>
            <a:off x="9969725" y="980627"/>
            <a:ext cx="107228" cy="190024"/>
          </a:xfrm>
          <a:prstGeom prst="rect">
            <a:avLst/>
          </a:prstGeom>
        </p:spPr>
      </p:pic>
      <p:pic>
        <p:nvPicPr>
          <p:cNvPr id="116" name="Picture 115"/>
          <p:cNvPicPr>
            <a:picLocks/>
          </p:cNvPicPr>
          <p:nvPr/>
        </p:nvPicPr>
        <p:blipFill>
          <a:blip r:embed="rId2">
            <a:clrChange>
              <a:clrFrom>
                <a:srgbClr val="FFFFB5"/>
              </a:clrFrom>
              <a:clrTo>
                <a:srgbClr val="FFFFB5">
                  <a:alpha val="0"/>
                </a:srgbClr>
              </a:clrTo>
            </a:clrChange>
          </a:blip>
          <a:stretch>
            <a:fillRect/>
          </a:stretch>
        </p:blipFill>
        <p:spPr>
          <a:xfrm>
            <a:off x="6546803" y="1075639"/>
            <a:ext cx="107228" cy="190024"/>
          </a:xfrm>
          <a:prstGeom prst="rect">
            <a:avLst/>
          </a:prstGeom>
        </p:spPr>
      </p:pic>
      <p:pic>
        <p:nvPicPr>
          <p:cNvPr id="117" name="Picture 116"/>
          <p:cNvPicPr>
            <a:picLocks/>
          </p:cNvPicPr>
          <p:nvPr/>
        </p:nvPicPr>
        <p:blipFill>
          <a:blip r:embed="rId2">
            <a:clrChange>
              <a:clrFrom>
                <a:srgbClr val="FFFFB5"/>
              </a:clrFrom>
              <a:clrTo>
                <a:srgbClr val="FFFFB5">
                  <a:alpha val="0"/>
                </a:srgbClr>
              </a:clrTo>
            </a:clrChange>
          </a:blip>
          <a:stretch>
            <a:fillRect/>
          </a:stretch>
        </p:blipFill>
        <p:spPr>
          <a:xfrm>
            <a:off x="3522382" y="1002137"/>
            <a:ext cx="107228" cy="190024"/>
          </a:xfrm>
          <a:prstGeom prst="rect">
            <a:avLst/>
          </a:prstGeom>
        </p:spPr>
      </p:pic>
      <p:pic>
        <p:nvPicPr>
          <p:cNvPr id="118" name="Picture 117"/>
          <p:cNvPicPr>
            <a:picLocks/>
          </p:cNvPicPr>
          <p:nvPr/>
        </p:nvPicPr>
        <p:blipFill>
          <a:blip r:embed="rId2">
            <a:clrChange>
              <a:clrFrom>
                <a:srgbClr val="FFFFB5"/>
              </a:clrFrom>
              <a:clrTo>
                <a:srgbClr val="FFFFB5">
                  <a:alpha val="0"/>
                </a:srgbClr>
              </a:clrTo>
            </a:clrChange>
          </a:blip>
          <a:stretch>
            <a:fillRect/>
          </a:stretch>
        </p:blipFill>
        <p:spPr>
          <a:xfrm>
            <a:off x="3409202" y="3697220"/>
            <a:ext cx="107228" cy="190024"/>
          </a:xfrm>
          <a:prstGeom prst="rect">
            <a:avLst/>
          </a:prstGeom>
        </p:spPr>
      </p:pic>
      <p:sp>
        <p:nvSpPr>
          <p:cNvPr id="129" name="Rectangle 128"/>
          <p:cNvSpPr/>
          <p:nvPr/>
        </p:nvSpPr>
        <p:spPr>
          <a:xfrm>
            <a:off x="1314645" y="3660071"/>
            <a:ext cx="2203628" cy="1988857"/>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1000" b="1" dirty="0" err="1" smtClean="0">
                <a:solidFill>
                  <a:prstClr val="black"/>
                </a:solidFill>
              </a:rPr>
              <a:t>Pejabat</a:t>
            </a:r>
            <a:r>
              <a:rPr lang="en-US" sz="1000" b="1" dirty="0" smtClean="0">
                <a:solidFill>
                  <a:prstClr val="black"/>
                </a:solidFill>
              </a:rPr>
              <a:t> </a:t>
            </a:r>
            <a:r>
              <a:rPr lang="en-US" sz="1000" b="1" dirty="0" err="1" smtClean="0">
                <a:solidFill>
                  <a:prstClr val="black"/>
                </a:solidFill>
              </a:rPr>
              <a:t>Parol</a:t>
            </a:r>
            <a:r>
              <a:rPr lang="en-US" sz="1000" b="1" dirty="0" smtClean="0">
                <a:solidFill>
                  <a:prstClr val="black"/>
                </a:solidFill>
              </a:rPr>
              <a:t> Daerah (52)</a:t>
            </a:r>
            <a:endParaRPr lang="en-US" sz="1000" b="1" dirty="0">
              <a:solidFill>
                <a:prstClr val="black"/>
              </a:solidFill>
            </a:endParaRPr>
          </a:p>
        </p:txBody>
      </p:sp>
      <p:sp>
        <p:nvSpPr>
          <p:cNvPr id="130" name="Rectangle 129"/>
          <p:cNvSpPr/>
          <p:nvPr/>
        </p:nvSpPr>
        <p:spPr>
          <a:xfrm>
            <a:off x="4582724" y="630420"/>
            <a:ext cx="3375793" cy="2532422"/>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1000" b="1" dirty="0" err="1" smtClean="0">
                <a:solidFill>
                  <a:prstClr val="black"/>
                </a:solidFill>
              </a:rPr>
              <a:t>Ibu</a:t>
            </a:r>
            <a:r>
              <a:rPr lang="en-US" sz="1000" b="1" dirty="0" smtClean="0">
                <a:solidFill>
                  <a:prstClr val="black"/>
                </a:solidFill>
              </a:rPr>
              <a:t> </a:t>
            </a:r>
            <a:r>
              <a:rPr lang="en-US" sz="1000" b="1" dirty="0" err="1" smtClean="0">
                <a:solidFill>
                  <a:prstClr val="black"/>
                </a:solidFill>
              </a:rPr>
              <a:t>Pejabat</a:t>
            </a:r>
            <a:r>
              <a:rPr lang="en-US" sz="1000" b="1" dirty="0" smtClean="0">
                <a:solidFill>
                  <a:prstClr val="black"/>
                </a:solidFill>
              </a:rPr>
              <a:t> </a:t>
            </a:r>
            <a:r>
              <a:rPr lang="en-US" sz="1000" b="1" dirty="0" err="1" smtClean="0">
                <a:solidFill>
                  <a:prstClr val="black"/>
                </a:solidFill>
              </a:rPr>
              <a:t>Penjara</a:t>
            </a:r>
            <a:r>
              <a:rPr lang="en-US" sz="1000" b="1" dirty="0" smtClean="0">
                <a:solidFill>
                  <a:prstClr val="black"/>
                </a:solidFill>
              </a:rPr>
              <a:t> Malaysia (IPPM) </a:t>
            </a:r>
            <a:r>
              <a:rPr lang="en-US" sz="1000" b="1" dirty="0" err="1" smtClean="0">
                <a:solidFill>
                  <a:prstClr val="black"/>
                </a:solidFill>
              </a:rPr>
              <a:t>dan</a:t>
            </a:r>
            <a:r>
              <a:rPr lang="en-US" sz="1000" b="1" dirty="0" smtClean="0">
                <a:solidFill>
                  <a:prstClr val="black"/>
                </a:solidFill>
              </a:rPr>
              <a:t> </a:t>
            </a:r>
            <a:r>
              <a:rPr lang="en-US" sz="1000" b="1" dirty="0" err="1" smtClean="0">
                <a:solidFill>
                  <a:prstClr val="black"/>
                </a:solidFill>
              </a:rPr>
              <a:t>Institusi</a:t>
            </a:r>
            <a:r>
              <a:rPr lang="en-US" sz="1000" b="1" dirty="0" smtClean="0">
                <a:solidFill>
                  <a:prstClr val="black"/>
                </a:solidFill>
              </a:rPr>
              <a:t> </a:t>
            </a:r>
            <a:r>
              <a:rPr lang="en-US" sz="1000" b="1" dirty="0" err="1" smtClean="0">
                <a:solidFill>
                  <a:prstClr val="black"/>
                </a:solidFill>
              </a:rPr>
              <a:t>Penjara</a:t>
            </a:r>
            <a:r>
              <a:rPr lang="en-US" sz="1000" b="1" dirty="0" smtClean="0">
                <a:solidFill>
                  <a:prstClr val="black"/>
                </a:solidFill>
              </a:rPr>
              <a:t> (44)</a:t>
            </a:r>
            <a:endParaRPr lang="en-US" sz="1000" b="1" dirty="0">
              <a:solidFill>
                <a:prstClr val="black"/>
              </a:solidFill>
            </a:endParaRPr>
          </a:p>
        </p:txBody>
      </p:sp>
      <p:sp>
        <p:nvSpPr>
          <p:cNvPr id="132" name="Rectangle 131"/>
          <p:cNvSpPr/>
          <p:nvPr/>
        </p:nvSpPr>
        <p:spPr>
          <a:xfrm>
            <a:off x="1511505" y="945771"/>
            <a:ext cx="2303477" cy="1975606"/>
          </a:xfrm>
          <a:prstGeom prst="rect">
            <a:avLst/>
          </a:prstGeom>
          <a:solidFill>
            <a:srgbClr val="FFFF99"/>
          </a:solidFill>
          <a:ln w="63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1000" b="1" dirty="0" err="1" smtClean="0">
                <a:solidFill>
                  <a:prstClr val="black"/>
                </a:solidFill>
              </a:rPr>
              <a:t>Pejabat</a:t>
            </a:r>
            <a:r>
              <a:rPr lang="en-US" sz="1000" b="1" dirty="0" smtClean="0">
                <a:solidFill>
                  <a:prstClr val="black"/>
                </a:solidFill>
              </a:rPr>
              <a:t> </a:t>
            </a:r>
            <a:r>
              <a:rPr lang="en-US" sz="1000" b="1" dirty="0" err="1" smtClean="0">
                <a:solidFill>
                  <a:prstClr val="black"/>
                </a:solidFill>
              </a:rPr>
              <a:t>Pengarah</a:t>
            </a:r>
            <a:r>
              <a:rPr lang="en-US" sz="1000" b="1" dirty="0" smtClean="0">
                <a:solidFill>
                  <a:prstClr val="black"/>
                </a:solidFill>
              </a:rPr>
              <a:t> </a:t>
            </a:r>
            <a:r>
              <a:rPr lang="en-US" sz="1000" b="1" dirty="0" err="1" smtClean="0">
                <a:solidFill>
                  <a:prstClr val="black"/>
                </a:solidFill>
              </a:rPr>
              <a:t>Negeri</a:t>
            </a:r>
            <a:r>
              <a:rPr lang="en-US" sz="1000" b="1" dirty="0" smtClean="0">
                <a:solidFill>
                  <a:prstClr val="black"/>
                </a:solidFill>
              </a:rPr>
              <a:t> (13)</a:t>
            </a:r>
            <a:endParaRPr lang="en-US" sz="1000" b="1" dirty="0">
              <a:solidFill>
                <a:prstClr val="black"/>
              </a:solidFill>
            </a:endParaRPr>
          </a:p>
        </p:txBody>
      </p:sp>
      <p:sp>
        <p:nvSpPr>
          <p:cNvPr id="154" name="Rectangle 153"/>
          <p:cNvSpPr/>
          <p:nvPr/>
        </p:nvSpPr>
        <p:spPr>
          <a:xfrm>
            <a:off x="8031683" y="921975"/>
            <a:ext cx="3034914" cy="2077698"/>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1000" b="1" dirty="0" err="1" smtClean="0">
                <a:solidFill>
                  <a:prstClr val="black"/>
                </a:solidFill>
              </a:rPr>
              <a:t>Pusat</a:t>
            </a:r>
            <a:r>
              <a:rPr lang="en-US" sz="1000" b="1" dirty="0" smtClean="0">
                <a:solidFill>
                  <a:prstClr val="black"/>
                </a:solidFill>
              </a:rPr>
              <a:t> </a:t>
            </a:r>
            <a:r>
              <a:rPr lang="en-US" sz="1000" b="1" dirty="0" err="1" smtClean="0">
                <a:solidFill>
                  <a:prstClr val="black"/>
                </a:solidFill>
              </a:rPr>
              <a:t>Latihan</a:t>
            </a:r>
            <a:r>
              <a:rPr lang="en-US" sz="1000" b="1" dirty="0" smtClean="0">
                <a:solidFill>
                  <a:prstClr val="black"/>
                </a:solidFill>
              </a:rPr>
              <a:t> (4)</a:t>
            </a:r>
            <a:endParaRPr lang="en-US" sz="1000" b="1" dirty="0">
              <a:solidFill>
                <a:prstClr val="black"/>
              </a:solidFill>
            </a:endParaRPr>
          </a:p>
        </p:txBody>
      </p:sp>
      <p:sp>
        <p:nvSpPr>
          <p:cNvPr id="155" name="Rectangle 154"/>
          <p:cNvSpPr/>
          <p:nvPr/>
        </p:nvSpPr>
        <p:spPr>
          <a:xfrm>
            <a:off x="8978113" y="3776599"/>
            <a:ext cx="2699360" cy="2227305"/>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1000" b="1" dirty="0" err="1" smtClean="0">
                <a:solidFill>
                  <a:prstClr val="black"/>
                </a:solidFill>
              </a:rPr>
              <a:t>Kem</a:t>
            </a:r>
            <a:r>
              <a:rPr lang="en-US" sz="1000" b="1" dirty="0" smtClean="0">
                <a:solidFill>
                  <a:prstClr val="black"/>
                </a:solidFill>
              </a:rPr>
              <a:t> </a:t>
            </a:r>
            <a:r>
              <a:rPr lang="en-US" sz="1000" b="1" dirty="0" err="1" smtClean="0">
                <a:solidFill>
                  <a:prstClr val="black"/>
                </a:solidFill>
              </a:rPr>
              <a:t>Pemulihan</a:t>
            </a:r>
            <a:r>
              <a:rPr lang="en-US" sz="1000" b="1" dirty="0" smtClean="0">
                <a:solidFill>
                  <a:prstClr val="black"/>
                </a:solidFill>
              </a:rPr>
              <a:t> </a:t>
            </a:r>
            <a:r>
              <a:rPr lang="en-US" sz="1000" b="1" dirty="0" err="1" smtClean="0">
                <a:solidFill>
                  <a:prstClr val="black"/>
                </a:solidFill>
              </a:rPr>
              <a:t>Kemasyarakatan</a:t>
            </a:r>
            <a:r>
              <a:rPr lang="en-US" sz="1000" b="1" dirty="0" smtClean="0">
                <a:solidFill>
                  <a:prstClr val="black"/>
                </a:solidFill>
              </a:rPr>
              <a:t>(6)</a:t>
            </a:r>
            <a:endParaRPr lang="en-US" sz="1000" b="1" dirty="0">
              <a:solidFill>
                <a:prstClr val="black"/>
              </a:solidFill>
            </a:endParaRPr>
          </a:p>
        </p:txBody>
      </p:sp>
      <p:cxnSp>
        <p:nvCxnSpPr>
          <p:cNvPr id="163" name="Elbow Connector 162"/>
          <p:cNvCxnSpPr/>
          <p:nvPr/>
        </p:nvCxnSpPr>
        <p:spPr>
          <a:xfrm>
            <a:off x="3037831" y="2822047"/>
            <a:ext cx="2573156" cy="1683462"/>
          </a:xfrm>
          <a:prstGeom prst="bentConnector3">
            <a:avLst>
              <a:gd name="adj1" fmla="val 50000"/>
            </a:avLst>
          </a:prstGeom>
          <a:ln w="12700">
            <a:solidFill>
              <a:srgbClr val="00B0F0"/>
            </a:solidFill>
          </a:ln>
        </p:spPr>
        <p:style>
          <a:lnRef idx="1">
            <a:schemeClr val="accent1"/>
          </a:lnRef>
          <a:fillRef idx="0">
            <a:schemeClr val="accent1"/>
          </a:fillRef>
          <a:effectRef idx="0">
            <a:schemeClr val="accent1"/>
          </a:effectRef>
          <a:fontRef idx="minor">
            <a:schemeClr val="tx1"/>
          </a:fontRef>
        </p:style>
      </p:cxnSp>
      <p:sp>
        <p:nvSpPr>
          <p:cNvPr id="180" name="Rectangle 179"/>
          <p:cNvSpPr>
            <a:spLocks noChangeAspect="1"/>
          </p:cNvSpPr>
          <p:nvPr/>
        </p:nvSpPr>
        <p:spPr>
          <a:xfrm>
            <a:off x="1603548" y="1238942"/>
            <a:ext cx="779337" cy="267668"/>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457200"/>
            <a:r>
              <a:rPr lang="en-US" sz="900" dirty="0" smtClean="0">
                <a:solidFill>
                  <a:prstClr val="black"/>
                </a:solidFill>
              </a:rPr>
              <a:t>PC (13)</a:t>
            </a:r>
          </a:p>
          <a:p>
            <a:pPr algn="ctr" defTabSz="457200"/>
            <a:endParaRPr lang="en-US" sz="900" dirty="0" smtClean="0">
              <a:solidFill>
                <a:prstClr val="black"/>
              </a:solidFill>
            </a:endParaRPr>
          </a:p>
        </p:txBody>
      </p:sp>
      <p:pic>
        <p:nvPicPr>
          <p:cNvPr id="181" name="Picture 180"/>
          <p:cNvPicPr>
            <a:picLocks noChangeAspect="1"/>
          </p:cNvPicPr>
          <p:nvPr/>
        </p:nvPicPr>
        <p:blipFill>
          <a:blip r:embed="rId3">
            <a:clrChange>
              <a:clrFrom>
                <a:srgbClr val="C9E7B7"/>
              </a:clrFrom>
              <a:clrTo>
                <a:srgbClr val="C9E7B7">
                  <a:alpha val="0"/>
                </a:srgbClr>
              </a:clrTo>
            </a:clrChange>
          </a:blip>
          <a:stretch>
            <a:fillRect/>
          </a:stretch>
        </p:blipFill>
        <p:spPr>
          <a:xfrm>
            <a:off x="2198517" y="1259586"/>
            <a:ext cx="115444" cy="135268"/>
          </a:xfrm>
          <a:prstGeom prst="rect">
            <a:avLst/>
          </a:prstGeom>
        </p:spPr>
      </p:pic>
      <p:sp>
        <p:nvSpPr>
          <p:cNvPr id="70" name="Rectangle 69"/>
          <p:cNvSpPr/>
          <p:nvPr/>
        </p:nvSpPr>
        <p:spPr>
          <a:xfrm>
            <a:off x="7207845" y="5496998"/>
            <a:ext cx="1057485" cy="738296"/>
          </a:xfrm>
          <a:prstGeom prst="rect">
            <a:avLst/>
          </a:prstGeom>
          <a:solidFill>
            <a:srgbClr val="FFFF99"/>
          </a:solidFill>
          <a:ln w="3175" cap="flat" cmpd="sng" algn="ctr">
            <a:solidFill>
              <a:sysClr val="windowText" lastClr="000000"/>
            </a:solidFill>
            <a:prstDash val="solid"/>
          </a:ln>
          <a:effectLst/>
        </p:spPr>
        <p:txBody>
          <a:bodyPr rtlCol="0" anchor="t"/>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05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457200" eaLnBrk="1" fontAlgn="auto" latinLnBrk="0" hangingPunct="1">
              <a:lnSpc>
                <a:spcPct val="100000"/>
              </a:lnSpc>
              <a:spcBef>
                <a:spcPts val="0"/>
              </a:spcBef>
              <a:spcAft>
                <a:spcPts val="0"/>
              </a:spcAft>
              <a:buClrTx/>
              <a:buSzTx/>
              <a:buFontTx/>
              <a:buNone/>
              <a:tabLst/>
              <a:defRPr/>
            </a:pPr>
            <a:r>
              <a:rPr lang="en-US" sz="800" b="1" kern="0" dirty="0" smtClean="0">
                <a:solidFill>
                  <a:prstClr val="black"/>
                </a:solidFill>
                <a:latin typeface="Arial" panose="020B0604020202020204" pitchFamily="34" charset="0"/>
                <a:cs typeface="Arial" panose="020B0604020202020204" pitchFamily="34" charset="0"/>
              </a:rPr>
              <a:t>Data Recovery Centre di </a:t>
            </a:r>
            <a:r>
              <a:rPr lang="en-US" sz="800" b="1" kern="0" dirty="0" err="1" smtClean="0">
                <a:solidFill>
                  <a:prstClr val="black"/>
                </a:solidFill>
                <a:latin typeface="Arial" panose="020B0604020202020204" pitchFamily="34" charset="0"/>
                <a:cs typeface="Arial" panose="020B0604020202020204" pitchFamily="34" charset="0"/>
              </a:rPr>
              <a:t>Institusi</a:t>
            </a:r>
            <a:r>
              <a:rPr lang="en-US" sz="800" b="1" kern="0" dirty="0" smtClean="0">
                <a:solidFill>
                  <a:prstClr val="black"/>
                </a:solidFill>
                <a:latin typeface="Arial" panose="020B0604020202020204" pitchFamily="34" charset="0"/>
                <a:cs typeface="Arial" panose="020B0604020202020204" pitchFamily="34" charset="0"/>
              </a:rPr>
              <a:t> </a:t>
            </a:r>
            <a:r>
              <a:rPr lang="en-US" sz="800" b="1" kern="0" dirty="0" err="1" smtClean="0">
                <a:solidFill>
                  <a:prstClr val="black"/>
                </a:solidFill>
                <a:latin typeface="Arial" panose="020B0604020202020204" pitchFamily="34" charset="0"/>
                <a:cs typeface="Arial" panose="020B0604020202020204" pitchFamily="34" charset="0"/>
              </a:rPr>
              <a:t>Penjara</a:t>
            </a:r>
            <a:r>
              <a:rPr lang="en-US" sz="800" b="1" kern="0" dirty="0" smtClean="0">
                <a:solidFill>
                  <a:prstClr val="black"/>
                </a:solidFill>
                <a:latin typeface="Arial" panose="020B0604020202020204" pitchFamily="34" charset="0"/>
                <a:cs typeface="Arial" panose="020B0604020202020204" pitchFamily="34" charset="0"/>
              </a:rPr>
              <a:t> </a:t>
            </a:r>
            <a:r>
              <a:rPr lang="en-US" sz="800" b="1" kern="0" dirty="0" err="1" smtClean="0">
                <a:solidFill>
                  <a:prstClr val="black"/>
                </a:solidFill>
                <a:latin typeface="Arial" panose="020B0604020202020204" pitchFamily="34" charset="0"/>
                <a:cs typeface="Arial" panose="020B0604020202020204" pitchFamily="34" charset="0"/>
              </a:rPr>
              <a:t>Bentong</a:t>
            </a:r>
            <a:r>
              <a:rPr lang="en-US" sz="800" b="1" kern="0" dirty="0" smtClean="0">
                <a:solidFill>
                  <a:prstClr val="black"/>
                </a:solidFill>
                <a:latin typeface="Arial" panose="020B0604020202020204" pitchFamily="34" charset="0"/>
                <a:cs typeface="Arial" panose="020B0604020202020204" pitchFamily="34" charset="0"/>
              </a:rPr>
              <a:t>, Pahang</a:t>
            </a:r>
            <a:r>
              <a:rPr kumimoji="0" lang="en-US" sz="800" b="1" i="0" u="none" strike="noStrike" kern="0" cap="none" spc="0" normalizeH="0" baseline="0" noProof="0" dirty="0" smtClean="0">
                <a:ln>
                  <a:noFill/>
                </a:ln>
                <a:solidFill>
                  <a:prstClr val="black"/>
                </a:solidFill>
                <a:effectLst/>
                <a:uLnTx/>
                <a:uFillTx/>
                <a:latin typeface="Arial" panose="020B0604020202020204" pitchFamily="34" charset="0"/>
                <a:cs typeface="Arial" panose="020B0604020202020204" pitchFamily="34" charset="0"/>
              </a:rPr>
              <a:t>	</a:t>
            </a:r>
          </a:p>
        </p:txBody>
      </p:sp>
      <p:pic>
        <p:nvPicPr>
          <p:cNvPr id="68" name="Picture 67"/>
          <p:cNvPicPr>
            <a:picLocks/>
          </p:cNvPicPr>
          <p:nvPr/>
        </p:nvPicPr>
        <p:blipFill>
          <a:blip r:embed="rId2">
            <a:clrChange>
              <a:clrFrom>
                <a:srgbClr val="FFFFB5"/>
              </a:clrFrom>
              <a:clrTo>
                <a:srgbClr val="FFFFB5">
                  <a:alpha val="0"/>
                </a:srgbClr>
              </a:clrTo>
            </a:clrChange>
          </a:blip>
          <a:stretch>
            <a:fillRect/>
          </a:stretch>
        </p:blipFill>
        <p:spPr>
          <a:xfrm>
            <a:off x="8093847" y="5522934"/>
            <a:ext cx="157612" cy="190836"/>
          </a:xfrm>
          <a:prstGeom prst="rect">
            <a:avLst/>
          </a:prstGeom>
        </p:spPr>
      </p:pic>
      <p:sp>
        <p:nvSpPr>
          <p:cNvPr id="71" name="Rectangle 70"/>
          <p:cNvSpPr/>
          <p:nvPr/>
        </p:nvSpPr>
        <p:spPr>
          <a:xfrm>
            <a:off x="6738185" y="2598399"/>
            <a:ext cx="918348" cy="521900"/>
          </a:xfrm>
          <a:prstGeom prst="rect">
            <a:avLst/>
          </a:prstGeom>
          <a:solidFill>
            <a:srgbClr val="FFFF99"/>
          </a:solidFill>
          <a:ln w="3175" cap="flat" cmpd="sng" algn="ctr">
            <a:solidFill>
              <a:sysClr val="windowText" lastClr="000000"/>
            </a:solidFill>
            <a:prstDash val="solid"/>
          </a:ln>
          <a:effectLst/>
        </p:spPr>
        <p:txBody>
          <a:bodyPr rtlCol="0" anchor="t"/>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05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457200" eaLnBrk="1" fontAlgn="auto" latinLnBrk="0" hangingPunct="1">
              <a:lnSpc>
                <a:spcPct val="100000"/>
              </a:lnSpc>
              <a:spcBef>
                <a:spcPts val="0"/>
              </a:spcBef>
              <a:spcAft>
                <a:spcPts val="0"/>
              </a:spcAft>
              <a:buClrTx/>
              <a:buSzTx/>
              <a:buFontTx/>
              <a:buNone/>
              <a:tabLst/>
              <a:defRPr/>
            </a:pPr>
            <a:r>
              <a:rPr lang="en-US" sz="800" b="1" kern="0" dirty="0" smtClean="0">
                <a:solidFill>
                  <a:prstClr val="black"/>
                </a:solidFill>
                <a:latin typeface="Arial" panose="020B0604020202020204" pitchFamily="34" charset="0"/>
                <a:cs typeface="Arial" panose="020B0604020202020204" pitchFamily="34" charset="0"/>
              </a:rPr>
              <a:t>Data Center di IPPM, </a:t>
            </a:r>
            <a:r>
              <a:rPr lang="en-US" sz="800" b="1" kern="0" dirty="0" err="1" smtClean="0">
                <a:solidFill>
                  <a:prstClr val="black"/>
                </a:solidFill>
                <a:latin typeface="Arial" panose="020B0604020202020204" pitchFamily="34" charset="0"/>
                <a:cs typeface="Arial" panose="020B0604020202020204" pitchFamily="34" charset="0"/>
              </a:rPr>
              <a:t>Kajang</a:t>
            </a:r>
            <a:r>
              <a:rPr kumimoji="0" lang="en-US" sz="800" b="1" i="0" u="none" strike="noStrike" kern="0" cap="none" spc="0" normalizeH="0" baseline="0" noProof="0" dirty="0" smtClean="0">
                <a:ln>
                  <a:noFill/>
                </a:ln>
                <a:solidFill>
                  <a:prstClr val="black"/>
                </a:solidFill>
                <a:effectLst/>
                <a:uLnTx/>
                <a:uFillTx/>
                <a:latin typeface="Arial" panose="020B0604020202020204" pitchFamily="34" charset="0"/>
                <a:cs typeface="Arial" panose="020B0604020202020204" pitchFamily="34" charset="0"/>
              </a:rPr>
              <a:t>	</a:t>
            </a:r>
          </a:p>
        </p:txBody>
      </p:sp>
      <p:pic>
        <p:nvPicPr>
          <p:cNvPr id="72" name="Picture 71"/>
          <p:cNvPicPr>
            <a:picLocks/>
          </p:cNvPicPr>
          <p:nvPr/>
        </p:nvPicPr>
        <p:blipFill>
          <a:blip r:embed="rId2">
            <a:clrChange>
              <a:clrFrom>
                <a:srgbClr val="FFFFB5"/>
              </a:clrFrom>
              <a:clrTo>
                <a:srgbClr val="FFFFB5">
                  <a:alpha val="0"/>
                </a:srgbClr>
              </a:clrTo>
            </a:clrChange>
          </a:blip>
          <a:stretch>
            <a:fillRect/>
          </a:stretch>
        </p:blipFill>
        <p:spPr>
          <a:xfrm>
            <a:off x="7478010" y="2600856"/>
            <a:ext cx="109449" cy="132319"/>
          </a:xfrm>
          <a:prstGeom prst="rect">
            <a:avLst/>
          </a:prstGeom>
        </p:spPr>
      </p:pic>
      <p:pic>
        <p:nvPicPr>
          <p:cNvPr id="74" name="Picture 73"/>
          <p:cNvPicPr>
            <a:picLocks/>
          </p:cNvPicPr>
          <p:nvPr/>
        </p:nvPicPr>
        <p:blipFill>
          <a:blip r:embed="rId2">
            <a:clrChange>
              <a:clrFrom>
                <a:srgbClr val="FFFFB5"/>
              </a:clrFrom>
              <a:clrTo>
                <a:srgbClr val="FFFFB5">
                  <a:alpha val="0"/>
                </a:srgbClr>
              </a:clrTo>
            </a:clrChange>
          </a:blip>
          <a:stretch>
            <a:fillRect/>
          </a:stretch>
        </p:blipFill>
        <p:spPr>
          <a:xfrm>
            <a:off x="11413586" y="3904983"/>
            <a:ext cx="126248" cy="164713"/>
          </a:xfrm>
          <a:prstGeom prst="rect">
            <a:avLst/>
          </a:prstGeom>
          <a:solidFill>
            <a:srgbClr val="FFFF99"/>
          </a:solidFill>
        </p:spPr>
      </p:pic>
      <p:pic>
        <p:nvPicPr>
          <p:cNvPr id="75" name="Picture 74"/>
          <p:cNvPicPr>
            <a:picLocks/>
          </p:cNvPicPr>
          <p:nvPr/>
        </p:nvPicPr>
        <p:blipFill>
          <a:blip r:embed="rId2">
            <a:clrChange>
              <a:clrFrom>
                <a:srgbClr val="FFFFB5"/>
              </a:clrFrom>
              <a:clrTo>
                <a:srgbClr val="FFFFB5">
                  <a:alpha val="0"/>
                </a:srgbClr>
              </a:clrTo>
            </a:clrChange>
          </a:blip>
          <a:stretch>
            <a:fillRect/>
          </a:stretch>
        </p:blipFill>
        <p:spPr>
          <a:xfrm>
            <a:off x="3310453" y="3727673"/>
            <a:ext cx="157612" cy="190836"/>
          </a:xfrm>
          <a:prstGeom prst="rect">
            <a:avLst/>
          </a:prstGeom>
          <a:solidFill>
            <a:srgbClr val="FFFF99"/>
          </a:solidFill>
        </p:spPr>
      </p:pic>
      <p:pic>
        <p:nvPicPr>
          <p:cNvPr id="76" name="Picture 75"/>
          <p:cNvPicPr>
            <a:picLocks/>
          </p:cNvPicPr>
          <p:nvPr/>
        </p:nvPicPr>
        <p:blipFill>
          <a:blip r:embed="rId2">
            <a:clrChange>
              <a:clrFrom>
                <a:srgbClr val="FFFFB5"/>
              </a:clrFrom>
              <a:clrTo>
                <a:srgbClr val="FFFFB5">
                  <a:alpha val="0"/>
                </a:srgbClr>
              </a:clrTo>
            </a:clrChange>
          </a:blip>
          <a:stretch>
            <a:fillRect/>
          </a:stretch>
        </p:blipFill>
        <p:spPr>
          <a:xfrm>
            <a:off x="10862518" y="945771"/>
            <a:ext cx="157612" cy="190836"/>
          </a:xfrm>
          <a:prstGeom prst="rect">
            <a:avLst/>
          </a:prstGeom>
        </p:spPr>
      </p:pic>
      <p:pic>
        <p:nvPicPr>
          <p:cNvPr id="77" name="Picture 76"/>
          <p:cNvPicPr>
            <a:picLocks/>
          </p:cNvPicPr>
          <p:nvPr/>
        </p:nvPicPr>
        <p:blipFill>
          <a:blip r:embed="rId2">
            <a:clrChange>
              <a:clrFrom>
                <a:srgbClr val="FFFFB5"/>
              </a:clrFrom>
              <a:clrTo>
                <a:srgbClr val="FFFFB5">
                  <a:alpha val="0"/>
                </a:srgbClr>
              </a:clrTo>
            </a:clrChange>
          </a:blip>
          <a:stretch>
            <a:fillRect/>
          </a:stretch>
        </p:blipFill>
        <p:spPr>
          <a:xfrm>
            <a:off x="7787937" y="789585"/>
            <a:ext cx="157612" cy="190836"/>
          </a:xfrm>
          <a:prstGeom prst="rect">
            <a:avLst/>
          </a:prstGeom>
        </p:spPr>
      </p:pic>
      <p:pic>
        <p:nvPicPr>
          <p:cNvPr id="78" name="Picture 77"/>
          <p:cNvPicPr>
            <a:picLocks/>
          </p:cNvPicPr>
          <p:nvPr/>
        </p:nvPicPr>
        <p:blipFill>
          <a:blip r:embed="rId2">
            <a:clrChange>
              <a:clrFrom>
                <a:srgbClr val="FFFFB5"/>
              </a:clrFrom>
              <a:clrTo>
                <a:srgbClr val="FFFFB5">
                  <a:alpha val="0"/>
                </a:srgbClr>
              </a:clrTo>
            </a:clrChange>
          </a:blip>
          <a:stretch>
            <a:fillRect/>
          </a:stretch>
        </p:blipFill>
        <p:spPr>
          <a:xfrm>
            <a:off x="3536425" y="990059"/>
            <a:ext cx="157612" cy="190836"/>
          </a:xfrm>
          <a:prstGeom prst="rect">
            <a:avLst/>
          </a:prstGeom>
        </p:spPr>
      </p:pic>
      <p:sp>
        <p:nvSpPr>
          <p:cNvPr id="80" name="Rectangle 79"/>
          <p:cNvSpPr>
            <a:spLocks noChangeAspect="1"/>
          </p:cNvSpPr>
          <p:nvPr/>
        </p:nvSpPr>
        <p:spPr>
          <a:xfrm>
            <a:off x="5617610" y="4165787"/>
            <a:ext cx="952972" cy="565369"/>
          </a:xfrm>
          <a:prstGeom prst="rect">
            <a:avLst/>
          </a:prstGeom>
          <a:solidFill>
            <a:srgbClr val="99FF99"/>
          </a:solidFill>
          <a:ln w="3175" cap="flat" cmpd="sng" algn="ctr">
            <a:solidFill>
              <a:sysClr val="windowText" lastClr="000000"/>
            </a:solidFill>
            <a:prstDash val="soli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smtClean="0">
              <a:ln>
                <a:noFill/>
              </a:ln>
              <a:solidFill>
                <a:prstClr val="black"/>
              </a:solidFill>
              <a:effectLst/>
              <a:uLnTx/>
              <a:uFillTx/>
              <a:latin typeface="Calibri"/>
              <a:ea typeface="+mn-ea"/>
              <a:cs typeface="+mn-cs"/>
            </a:endParaRPr>
          </a:p>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err="1" smtClean="0">
                <a:ln>
                  <a:noFill/>
                </a:ln>
                <a:solidFill>
                  <a:prstClr val="black"/>
                </a:solidFill>
                <a:effectLst/>
                <a:uLnTx/>
                <a:uFillTx/>
                <a:latin typeface="Calibri"/>
                <a:ea typeface="+mn-ea"/>
                <a:cs typeface="+mn-cs"/>
              </a:rPr>
              <a:t>MyGovNet</a:t>
            </a:r>
            <a:endParaRPr kumimoji="0" lang="en-US" sz="1000" b="0" i="0" u="none" strike="noStrike" kern="0" cap="none" spc="0" normalizeH="0" baseline="0" noProof="0" dirty="0" smtClean="0">
              <a:ln>
                <a:noFill/>
              </a:ln>
              <a:solidFill>
                <a:prstClr val="black"/>
              </a:solidFill>
              <a:effectLst/>
              <a:uLnTx/>
              <a:uFillTx/>
              <a:latin typeface="Calibri"/>
              <a:ea typeface="+mn-ea"/>
              <a:cs typeface="+mn-cs"/>
            </a:endParaRPr>
          </a:p>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smtClean="0">
              <a:ln>
                <a:noFill/>
              </a:ln>
              <a:solidFill>
                <a:prstClr val="black"/>
              </a:solidFill>
              <a:effectLst/>
              <a:uLnTx/>
              <a:uFillTx/>
              <a:latin typeface="Calibri"/>
              <a:ea typeface="+mn-ea"/>
              <a:cs typeface="+mn-cs"/>
            </a:endParaRPr>
          </a:p>
        </p:txBody>
      </p:sp>
      <p:pic>
        <p:nvPicPr>
          <p:cNvPr id="81" name="Picture 80"/>
          <p:cNvPicPr>
            <a:picLocks noChangeAspect="1"/>
          </p:cNvPicPr>
          <p:nvPr/>
        </p:nvPicPr>
        <p:blipFill>
          <a:blip r:embed="rId4">
            <a:clrChange>
              <a:clrFrom>
                <a:srgbClr val="C9E7B7"/>
              </a:clrFrom>
              <a:clrTo>
                <a:srgbClr val="C9E7B7">
                  <a:alpha val="0"/>
                </a:srgbClr>
              </a:clrTo>
            </a:clrChange>
          </a:blip>
          <a:stretch>
            <a:fillRect/>
          </a:stretch>
        </p:blipFill>
        <p:spPr>
          <a:xfrm>
            <a:off x="6408003" y="4180673"/>
            <a:ext cx="126203" cy="144000"/>
          </a:xfrm>
          <a:prstGeom prst="rect">
            <a:avLst/>
          </a:prstGeom>
        </p:spPr>
      </p:pic>
      <p:sp>
        <p:nvSpPr>
          <p:cNvPr id="95" name="Rectangle 94"/>
          <p:cNvSpPr>
            <a:spLocks noChangeAspect="1"/>
          </p:cNvSpPr>
          <p:nvPr/>
        </p:nvSpPr>
        <p:spPr>
          <a:xfrm>
            <a:off x="108288" y="347415"/>
            <a:ext cx="769337" cy="400723"/>
          </a:xfrm>
          <a:prstGeom prst="rect">
            <a:avLst/>
          </a:prstGeom>
          <a:solidFill>
            <a:schemeClr val="accent2">
              <a:lumMod val="60000"/>
              <a:lumOff val="40000"/>
            </a:schemeClr>
          </a:solidFill>
          <a:ln w="3175" cap="flat" cmpd="sng" algn="ctr">
            <a:solidFill>
              <a:sysClr val="windowText" lastClr="000000"/>
            </a:solidFill>
            <a:prstDash val="soli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New Device</a:t>
            </a:r>
          </a:p>
        </p:txBody>
      </p:sp>
      <p:pic>
        <p:nvPicPr>
          <p:cNvPr id="96" name="Picture 95"/>
          <p:cNvPicPr>
            <a:picLocks noChangeAspect="1"/>
          </p:cNvPicPr>
          <p:nvPr/>
        </p:nvPicPr>
        <p:blipFill>
          <a:blip r:embed="rId3">
            <a:clrChange>
              <a:clrFrom>
                <a:srgbClr val="C9E7B7"/>
              </a:clrFrom>
              <a:clrTo>
                <a:srgbClr val="C9E7B7">
                  <a:alpha val="0"/>
                </a:srgbClr>
              </a:clrTo>
            </a:clrChange>
          </a:blip>
          <a:stretch>
            <a:fillRect/>
          </a:stretch>
        </p:blipFill>
        <p:spPr>
          <a:xfrm>
            <a:off x="742600" y="381929"/>
            <a:ext cx="98224" cy="139011"/>
          </a:xfrm>
          <a:prstGeom prst="rect">
            <a:avLst/>
          </a:prstGeom>
        </p:spPr>
      </p:pic>
      <p:sp>
        <p:nvSpPr>
          <p:cNvPr id="97" name="Rectangle 96"/>
          <p:cNvSpPr>
            <a:spLocks noChangeAspect="1"/>
          </p:cNvSpPr>
          <p:nvPr/>
        </p:nvSpPr>
        <p:spPr>
          <a:xfrm>
            <a:off x="106487" y="794270"/>
            <a:ext cx="772937" cy="456692"/>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smtClean="0">
                <a:solidFill>
                  <a:schemeClr val="tx1"/>
                </a:solidFill>
                <a:latin typeface="Arial" panose="020B0604020202020204" pitchFamily="34" charset="0"/>
                <a:cs typeface="Arial" panose="020B0604020202020204" pitchFamily="34" charset="0"/>
              </a:rPr>
              <a:t>As Is Device</a:t>
            </a:r>
            <a:endParaRPr lang="en-US" sz="1000" dirty="0">
              <a:solidFill>
                <a:schemeClr val="tx1"/>
              </a:solidFill>
              <a:latin typeface="Arial" panose="020B0604020202020204" pitchFamily="34" charset="0"/>
              <a:cs typeface="Arial" panose="020B0604020202020204" pitchFamily="34" charset="0"/>
            </a:endParaRPr>
          </a:p>
        </p:txBody>
      </p:sp>
      <p:pic>
        <p:nvPicPr>
          <p:cNvPr id="98" name="Picture 97"/>
          <p:cNvPicPr>
            <a:picLocks noChangeAspect="1"/>
          </p:cNvPicPr>
          <p:nvPr/>
        </p:nvPicPr>
        <p:blipFill>
          <a:blip r:embed="rId3">
            <a:clrChange>
              <a:clrFrom>
                <a:srgbClr val="C9E7B7"/>
              </a:clrFrom>
              <a:clrTo>
                <a:srgbClr val="C9E7B7">
                  <a:alpha val="0"/>
                </a:srgbClr>
              </a:clrTo>
            </a:clrChange>
          </a:blip>
          <a:stretch>
            <a:fillRect/>
          </a:stretch>
        </p:blipFill>
        <p:spPr>
          <a:xfrm>
            <a:off x="752536" y="814237"/>
            <a:ext cx="95108" cy="134600"/>
          </a:xfrm>
          <a:prstGeom prst="rect">
            <a:avLst/>
          </a:prstGeom>
        </p:spPr>
      </p:pic>
      <p:sp>
        <p:nvSpPr>
          <p:cNvPr id="100" name="Rectangle 99"/>
          <p:cNvSpPr>
            <a:spLocks noChangeAspect="1"/>
          </p:cNvSpPr>
          <p:nvPr/>
        </p:nvSpPr>
        <p:spPr>
          <a:xfrm>
            <a:off x="114497" y="1294072"/>
            <a:ext cx="785127" cy="427586"/>
          </a:xfrm>
          <a:prstGeom prst="rect">
            <a:avLst/>
          </a:prstGeom>
          <a:solidFill>
            <a:srgbClr val="99FF99"/>
          </a:solidFill>
          <a:ln w="3175" cap="flat" cmpd="sng" algn="ctr">
            <a:solidFill>
              <a:sysClr val="windowText" lastClr="000000"/>
            </a:solidFill>
            <a:prstDash val="soli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Network</a:t>
            </a:r>
          </a:p>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99" name="Picture 98"/>
          <p:cNvPicPr>
            <a:picLocks noChangeAspect="1"/>
          </p:cNvPicPr>
          <p:nvPr/>
        </p:nvPicPr>
        <p:blipFill>
          <a:blip r:embed="rId4">
            <a:clrChange>
              <a:clrFrom>
                <a:srgbClr val="C9E7B7"/>
              </a:clrFrom>
              <a:clrTo>
                <a:srgbClr val="C9E7B7">
                  <a:alpha val="0"/>
                </a:srgbClr>
              </a:clrTo>
            </a:clrChange>
          </a:blip>
          <a:stretch>
            <a:fillRect/>
          </a:stretch>
        </p:blipFill>
        <p:spPr>
          <a:xfrm>
            <a:off x="751922" y="1342669"/>
            <a:ext cx="131065" cy="122167"/>
          </a:xfrm>
          <a:prstGeom prst="rect">
            <a:avLst/>
          </a:prstGeom>
          <a:noFill/>
        </p:spPr>
      </p:pic>
      <p:sp>
        <p:nvSpPr>
          <p:cNvPr id="101" name="Rectangle 100"/>
          <p:cNvSpPr/>
          <p:nvPr/>
        </p:nvSpPr>
        <p:spPr>
          <a:xfrm>
            <a:off x="122318" y="1750921"/>
            <a:ext cx="766917" cy="340444"/>
          </a:xfrm>
          <a:prstGeom prst="rect">
            <a:avLst/>
          </a:prstGeom>
          <a:solidFill>
            <a:srgbClr val="FFFF99"/>
          </a:solidFill>
          <a:ln w="3175" cap="flat" cmpd="sng" algn="ctr">
            <a:solidFill>
              <a:sysClr val="windowText" lastClr="000000"/>
            </a:solidFill>
            <a:prstDash val="solid"/>
          </a:ln>
          <a:effectLst/>
        </p:spPr>
        <p:txBody>
          <a:bodyPr rtlCol="0" anchor="t"/>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000"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000"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Location	</a:t>
            </a:r>
          </a:p>
        </p:txBody>
      </p:sp>
      <p:pic>
        <p:nvPicPr>
          <p:cNvPr id="102" name="Picture 101"/>
          <p:cNvPicPr>
            <a:picLocks/>
          </p:cNvPicPr>
          <p:nvPr/>
        </p:nvPicPr>
        <p:blipFill>
          <a:blip r:embed="rId2">
            <a:clrChange>
              <a:clrFrom>
                <a:srgbClr val="FFFFB5"/>
              </a:clrFrom>
              <a:clrTo>
                <a:srgbClr val="FFFFB5">
                  <a:alpha val="0"/>
                </a:srgbClr>
              </a:clrTo>
            </a:clrChange>
          </a:blip>
          <a:stretch>
            <a:fillRect/>
          </a:stretch>
        </p:blipFill>
        <p:spPr>
          <a:xfrm>
            <a:off x="751922" y="1784322"/>
            <a:ext cx="135122" cy="136216"/>
          </a:xfrm>
          <a:prstGeom prst="rect">
            <a:avLst/>
          </a:prstGeom>
        </p:spPr>
      </p:pic>
      <p:sp>
        <p:nvSpPr>
          <p:cNvPr id="82" name="Rectangle 81"/>
          <p:cNvSpPr>
            <a:spLocks noChangeAspect="1"/>
          </p:cNvSpPr>
          <p:nvPr/>
        </p:nvSpPr>
        <p:spPr>
          <a:xfrm>
            <a:off x="2526136" y="1200454"/>
            <a:ext cx="1005208" cy="311576"/>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457200"/>
            <a:r>
              <a:rPr lang="en-US" sz="900" dirty="0" err="1" smtClean="0">
                <a:solidFill>
                  <a:prstClr val="black"/>
                </a:solidFill>
              </a:rPr>
              <a:t>Pencetak</a:t>
            </a:r>
            <a:r>
              <a:rPr lang="en-US" sz="900" dirty="0" smtClean="0">
                <a:solidFill>
                  <a:prstClr val="black"/>
                </a:solidFill>
              </a:rPr>
              <a:t> Laser </a:t>
            </a:r>
            <a:r>
              <a:rPr lang="en-US" sz="900" dirty="0" err="1" smtClean="0">
                <a:solidFill>
                  <a:prstClr val="black"/>
                </a:solidFill>
              </a:rPr>
              <a:t>Warna</a:t>
            </a:r>
            <a:r>
              <a:rPr lang="en-US" sz="900" dirty="0" smtClean="0">
                <a:solidFill>
                  <a:prstClr val="black"/>
                </a:solidFill>
              </a:rPr>
              <a:t> (</a:t>
            </a:r>
            <a:r>
              <a:rPr lang="en-US" sz="900" dirty="0">
                <a:solidFill>
                  <a:prstClr val="black"/>
                </a:solidFill>
              </a:rPr>
              <a:t>2</a:t>
            </a:r>
            <a:r>
              <a:rPr lang="en-US" sz="900" dirty="0" smtClean="0">
                <a:solidFill>
                  <a:prstClr val="black"/>
                </a:solidFill>
              </a:rPr>
              <a:t>)</a:t>
            </a:r>
          </a:p>
          <a:p>
            <a:pPr algn="ctr" defTabSz="457200"/>
            <a:endParaRPr lang="en-US" sz="900" dirty="0" smtClean="0">
              <a:solidFill>
                <a:prstClr val="black"/>
              </a:solidFill>
            </a:endParaRPr>
          </a:p>
          <a:p>
            <a:pPr algn="ctr" defTabSz="457200"/>
            <a:endParaRPr lang="en-US" sz="900" dirty="0">
              <a:solidFill>
                <a:prstClr val="black"/>
              </a:solidFill>
            </a:endParaRPr>
          </a:p>
        </p:txBody>
      </p:sp>
      <p:pic>
        <p:nvPicPr>
          <p:cNvPr id="69" name="Picture 68"/>
          <p:cNvPicPr>
            <a:picLocks noChangeAspect="1"/>
          </p:cNvPicPr>
          <p:nvPr/>
        </p:nvPicPr>
        <p:blipFill>
          <a:blip r:embed="rId5"/>
          <a:stretch>
            <a:fillRect/>
          </a:stretch>
        </p:blipFill>
        <p:spPr>
          <a:xfrm>
            <a:off x="3386856" y="1238164"/>
            <a:ext cx="128602" cy="149178"/>
          </a:xfrm>
          <a:prstGeom prst="rect">
            <a:avLst/>
          </a:prstGeom>
        </p:spPr>
      </p:pic>
      <p:sp>
        <p:nvSpPr>
          <p:cNvPr id="83" name="Rectangle 82"/>
          <p:cNvSpPr/>
          <p:nvPr/>
        </p:nvSpPr>
        <p:spPr>
          <a:xfrm>
            <a:off x="131231" y="2128347"/>
            <a:ext cx="785749" cy="394268"/>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1000" dirty="0">
                <a:solidFill>
                  <a:schemeClr val="tx1"/>
                </a:solidFill>
                <a:latin typeface="Arial" panose="020B0604020202020204" pitchFamily="34" charset="0"/>
                <a:cs typeface="Arial" panose="020B0604020202020204" pitchFamily="34" charset="0"/>
              </a:rPr>
              <a:t>System</a:t>
            </a:r>
          </a:p>
          <a:p>
            <a:pPr algn="ctr"/>
            <a:r>
              <a:rPr lang="en-US" sz="1000" dirty="0">
                <a:solidFill>
                  <a:schemeClr val="tx1"/>
                </a:solidFill>
                <a:latin typeface="Arial" panose="020B0604020202020204" pitchFamily="34" charset="0"/>
                <a:cs typeface="Arial" panose="020B0604020202020204" pitchFamily="34" charset="0"/>
              </a:rPr>
              <a:t>Software</a:t>
            </a:r>
          </a:p>
        </p:txBody>
      </p:sp>
      <p:grpSp>
        <p:nvGrpSpPr>
          <p:cNvPr id="87" name="Group 86"/>
          <p:cNvGrpSpPr/>
          <p:nvPr/>
        </p:nvGrpSpPr>
        <p:grpSpPr>
          <a:xfrm>
            <a:off x="751922" y="2131233"/>
            <a:ext cx="166778" cy="145546"/>
            <a:chOff x="8636000" y="3520219"/>
            <a:chExt cx="341088" cy="375506"/>
          </a:xfrm>
          <a:noFill/>
        </p:grpSpPr>
        <p:sp>
          <p:nvSpPr>
            <p:cNvPr id="88" name="Oval 87"/>
            <p:cNvSpPr/>
            <p:nvPr/>
          </p:nvSpPr>
          <p:spPr>
            <a:xfrm>
              <a:off x="8686802" y="3520219"/>
              <a:ext cx="290286" cy="310196"/>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solidFill>
                  <a:schemeClr val="tx1"/>
                </a:solidFill>
              </a:endParaRPr>
            </a:p>
          </p:txBody>
        </p:sp>
        <p:sp>
          <p:nvSpPr>
            <p:cNvPr id="89" name="Oval 88"/>
            <p:cNvSpPr/>
            <p:nvPr/>
          </p:nvSpPr>
          <p:spPr>
            <a:xfrm>
              <a:off x="8636000" y="3585529"/>
              <a:ext cx="290286" cy="310196"/>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solidFill>
                  <a:schemeClr val="tx1"/>
                </a:solidFill>
              </a:endParaRPr>
            </a:p>
          </p:txBody>
        </p:sp>
      </p:grpSp>
      <p:sp>
        <p:nvSpPr>
          <p:cNvPr id="90" name="Rectangle 89"/>
          <p:cNvSpPr/>
          <p:nvPr/>
        </p:nvSpPr>
        <p:spPr>
          <a:xfrm>
            <a:off x="1612002" y="2329595"/>
            <a:ext cx="1285108" cy="500350"/>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lvl="0" defTabSz="457200"/>
            <a:r>
              <a:rPr lang="en-US" sz="900" dirty="0">
                <a:solidFill>
                  <a:prstClr val="black"/>
                </a:solidFill>
              </a:rPr>
              <a:t>SMPP , SMPPRL, </a:t>
            </a:r>
            <a:r>
              <a:rPr lang="en-US" sz="900" dirty="0" err="1">
                <a:solidFill>
                  <a:prstClr val="black"/>
                </a:solidFill>
              </a:rPr>
              <a:t>iGFMAS</a:t>
            </a:r>
            <a:r>
              <a:rPr lang="en-US" sz="900" dirty="0">
                <a:solidFill>
                  <a:prstClr val="black"/>
                </a:solidFill>
              </a:rPr>
              <a:t> , </a:t>
            </a:r>
            <a:r>
              <a:rPr lang="en-US" sz="900" dirty="0" err="1">
                <a:solidFill>
                  <a:prstClr val="black"/>
                </a:solidFill>
              </a:rPr>
              <a:t>ePerolehan</a:t>
            </a:r>
            <a:r>
              <a:rPr lang="en-US" sz="900" dirty="0">
                <a:solidFill>
                  <a:prstClr val="black"/>
                </a:solidFill>
              </a:rPr>
              <a:t>, HRMIS, SPPA, Webmail</a:t>
            </a:r>
          </a:p>
        </p:txBody>
      </p:sp>
      <p:grpSp>
        <p:nvGrpSpPr>
          <p:cNvPr id="91" name="Group 90"/>
          <p:cNvGrpSpPr/>
          <p:nvPr/>
        </p:nvGrpSpPr>
        <p:grpSpPr>
          <a:xfrm>
            <a:off x="2698026" y="2354343"/>
            <a:ext cx="164477" cy="139325"/>
            <a:chOff x="8636000" y="3520219"/>
            <a:chExt cx="341088" cy="375506"/>
          </a:xfrm>
          <a:noFill/>
        </p:grpSpPr>
        <p:sp>
          <p:nvSpPr>
            <p:cNvPr id="92" name="Oval 91"/>
            <p:cNvSpPr/>
            <p:nvPr/>
          </p:nvSpPr>
          <p:spPr>
            <a:xfrm>
              <a:off x="8686802" y="3520219"/>
              <a:ext cx="290286" cy="310196"/>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solidFill>
                  <a:schemeClr val="tx1"/>
                </a:solidFill>
              </a:endParaRPr>
            </a:p>
          </p:txBody>
        </p:sp>
        <p:sp>
          <p:nvSpPr>
            <p:cNvPr id="93" name="Oval 92"/>
            <p:cNvSpPr/>
            <p:nvPr/>
          </p:nvSpPr>
          <p:spPr>
            <a:xfrm>
              <a:off x="8636000" y="3585529"/>
              <a:ext cx="290286" cy="310196"/>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solidFill>
                  <a:schemeClr val="tx1"/>
                </a:solidFill>
              </a:endParaRPr>
            </a:p>
          </p:txBody>
        </p:sp>
      </p:grpSp>
      <p:sp>
        <p:nvSpPr>
          <p:cNvPr id="94" name="Rectangle 93"/>
          <p:cNvSpPr/>
          <p:nvPr/>
        </p:nvSpPr>
        <p:spPr>
          <a:xfrm>
            <a:off x="4617781" y="2505092"/>
            <a:ext cx="1285108" cy="620523"/>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lvl="0" defTabSz="457200"/>
            <a:r>
              <a:rPr lang="en-US" sz="900" dirty="0">
                <a:solidFill>
                  <a:prstClr val="black"/>
                </a:solidFill>
              </a:rPr>
              <a:t>SMPP , SMPPRL,</a:t>
            </a:r>
          </a:p>
          <a:p>
            <a:pPr lvl="0" defTabSz="457200"/>
            <a:r>
              <a:rPr lang="en-US" sz="900" dirty="0">
                <a:solidFill>
                  <a:prstClr val="black"/>
                </a:solidFill>
              </a:rPr>
              <a:t>SMPP (Bio),  </a:t>
            </a:r>
            <a:r>
              <a:rPr lang="en-US" sz="900" dirty="0" err="1">
                <a:solidFill>
                  <a:prstClr val="black"/>
                </a:solidFill>
              </a:rPr>
              <a:t>iGFMAS</a:t>
            </a:r>
            <a:r>
              <a:rPr lang="en-US" sz="900" dirty="0">
                <a:solidFill>
                  <a:prstClr val="black"/>
                </a:solidFill>
              </a:rPr>
              <a:t> , </a:t>
            </a:r>
            <a:r>
              <a:rPr lang="en-US" sz="900" dirty="0" err="1">
                <a:solidFill>
                  <a:prstClr val="black"/>
                </a:solidFill>
              </a:rPr>
              <a:t>ePerolehan</a:t>
            </a:r>
            <a:r>
              <a:rPr lang="en-US" sz="900" dirty="0">
                <a:solidFill>
                  <a:prstClr val="black"/>
                </a:solidFill>
              </a:rPr>
              <a:t>, HRMIS, SPPA, Webmail</a:t>
            </a:r>
          </a:p>
        </p:txBody>
      </p:sp>
      <p:grpSp>
        <p:nvGrpSpPr>
          <p:cNvPr id="107" name="Group 106"/>
          <p:cNvGrpSpPr/>
          <p:nvPr/>
        </p:nvGrpSpPr>
        <p:grpSpPr>
          <a:xfrm>
            <a:off x="5689153" y="2561196"/>
            <a:ext cx="138112" cy="100544"/>
            <a:chOff x="8636000" y="3520219"/>
            <a:chExt cx="341088" cy="375506"/>
          </a:xfrm>
          <a:noFill/>
        </p:grpSpPr>
        <p:sp>
          <p:nvSpPr>
            <p:cNvPr id="110" name="Oval 109"/>
            <p:cNvSpPr/>
            <p:nvPr/>
          </p:nvSpPr>
          <p:spPr>
            <a:xfrm>
              <a:off x="8686802" y="3520219"/>
              <a:ext cx="290286" cy="310196"/>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solidFill>
                  <a:schemeClr val="tx1"/>
                </a:solidFill>
              </a:endParaRPr>
            </a:p>
          </p:txBody>
        </p:sp>
        <p:sp>
          <p:nvSpPr>
            <p:cNvPr id="112" name="Oval 111"/>
            <p:cNvSpPr/>
            <p:nvPr/>
          </p:nvSpPr>
          <p:spPr>
            <a:xfrm>
              <a:off x="8636000" y="3585529"/>
              <a:ext cx="290286" cy="310196"/>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solidFill>
                  <a:schemeClr val="tx1"/>
                </a:solidFill>
              </a:endParaRPr>
            </a:p>
          </p:txBody>
        </p:sp>
      </p:grpSp>
      <p:sp>
        <p:nvSpPr>
          <p:cNvPr id="113" name="Rectangle 112"/>
          <p:cNvSpPr>
            <a:spLocks noChangeAspect="1"/>
          </p:cNvSpPr>
          <p:nvPr/>
        </p:nvSpPr>
        <p:spPr>
          <a:xfrm>
            <a:off x="4784685" y="1083750"/>
            <a:ext cx="613659" cy="267668"/>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a:solidFill>
                  <a:prstClr val="black"/>
                </a:solidFill>
              </a:rPr>
              <a:t>PC (678)</a:t>
            </a:r>
          </a:p>
          <a:p>
            <a:pPr defTabSz="457200"/>
            <a:endParaRPr lang="en-US" sz="900" dirty="0" smtClean="0">
              <a:solidFill>
                <a:prstClr val="black"/>
              </a:solidFill>
            </a:endParaRPr>
          </a:p>
          <a:p>
            <a:pPr algn="ctr" defTabSz="457200"/>
            <a:endParaRPr lang="en-US" sz="900" dirty="0" smtClean="0">
              <a:solidFill>
                <a:prstClr val="black"/>
              </a:solidFill>
            </a:endParaRPr>
          </a:p>
        </p:txBody>
      </p:sp>
      <p:pic>
        <p:nvPicPr>
          <p:cNvPr id="106" name="Picture 105"/>
          <p:cNvPicPr>
            <a:picLocks noChangeAspect="1"/>
          </p:cNvPicPr>
          <p:nvPr/>
        </p:nvPicPr>
        <p:blipFill>
          <a:blip r:embed="rId3">
            <a:clrChange>
              <a:clrFrom>
                <a:srgbClr val="C9E7B7"/>
              </a:clrFrom>
              <a:clrTo>
                <a:srgbClr val="C9E7B7">
                  <a:alpha val="0"/>
                </a:srgbClr>
              </a:clrTo>
            </a:clrChange>
          </a:blip>
          <a:stretch>
            <a:fillRect/>
          </a:stretch>
        </p:blipFill>
        <p:spPr>
          <a:xfrm>
            <a:off x="5297412" y="1092803"/>
            <a:ext cx="100932" cy="118264"/>
          </a:xfrm>
          <a:prstGeom prst="rect">
            <a:avLst/>
          </a:prstGeom>
        </p:spPr>
      </p:pic>
      <p:sp>
        <p:nvSpPr>
          <p:cNvPr id="115" name="Rectangle 114"/>
          <p:cNvSpPr>
            <a:spLocks noChangeAspect="1"/>
          </p:cNvSpPr>
          <p:nvPr/>
        </p:nvSpPr>
        <p:spPr>
          <a:xfrm>
            <a:off x="5595906" y="1394854"/>
            <a:ext cx="669714" cy="318353"/>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a:solidFill>
                  <a:prstClr val="black"/>
                </a:solidFill>
              </a:rPr>
              <a:t>Barcode Printer (2)</a:t>
            </a:r>
          </a:p>
          <a:p>
            <a:pPr lvl="0" defTabSz="457200"/>
            <a:r>
              <a:rPr lang="en-US" sz="900" dirty="0" smtClean="0">
                <a:solidFill>
                  <a:prstClr val="black"/>
                </a:solidFill>
              </a:rPr>
              <a:t>)</a:t>
            </a:r>
            <a:endParaRPr lang="en-US" sz="900" dirty="0">
              <a:solidFill>
                <a:prstClr val="black"/>
              </a:solidFill>
            </a:endParaRPr>
          </a:p>
          <a:p>
            <a:pPr defTabSz="457200"/>
            <a:endParaRPr lang="en-US" sz="900" dirty="0" smtClean="0">
              <a:solidFill>
                <a:prstClr val="black"/>
              </a:solidFill>
            </a:endParaRPr>
          </a:p>
          <a:p>
            <a:pPr algn="ctr" defTabSz="457200"/>
            <a:endParaRPr lang="en-US" sz="900" dirty="0" smtClean="0">
              <a:solidFill>
                <a:prstClr val="black"/>
              </a:solidFill>
            </a:endParaRPr>
          </a:p>
        </p:txBody>
      </p:sp>
      <p:sp>
        <p:nvSpPr>
          <p:cNvPr id="119" name="Rectangle 118"/>
          <p:cNvSpPr>
            <a:spLocks noChangeAspect="1"/>
          </p:cNvSpPr>
          <p:nvPr/>
        </p:nvSpPr>
        <p:spPr>
          <a:xfrm>
            <a:off x="4781373" y="2130739"/>
            <a:ext cx="1133009" cy="313612"/>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err="1">
                <a:solidFill>
                  <a:prstClr val="black"/>
                </a:solidFill>
              </a:rPr>
              <a:t>Pencetak</a:t>
            </a:r>
            <a:r>
              <a:rPr lang="en-US" sz="900" dirty="0">
                <a:solidFill>
                  <a:prstClr val="black"/>
                </a:solidFill>
              </a:rPr>
              <a:t> Monochrome (267</a:t>
            </a:r>
            <a:r>
              <a:rPr lang="en-US" sz="900" dirty="0" smtClean="0">
                <a:solidFill>
                  <a:prstClr val="black"/>
                </a:solidFill>
              </a:rPr>
              <a:t>)</a:t>
            </a:r>
            <a:endParaRPr lang="en-US" sz="900" dirty="0">
              <a:solidFill>
                <a:prstClr val="black"/>
              </a:solidFill>
            </a:endParaRPr>
          </a:p>
        </p:txBody>
      </p:sp>
      <p:sp>
        <p:nvSpPr>
          <p:cNvPr id="120" name="Rectangle 119"/>
          <p:cNvSpPr>
            <a:spLocks noChangeAspect="1"/>
          </p:cNvSpPr>
          <p:nvPr/>
        </p:nvSpPr>
        <p:spPr>
          <a:xfrm>
            <a:off x="4783488" y="1406673"/>
            <a:ext cx="738623" cy="317686"/>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a:solidFill>
                  <a:prstClr val="black"/>
                </a:solidFill>
              </a:rPr>
              <a:t>Mobile Projector(4</a:t>
            </a:r>
            <a:r>
              <a:rPr lang="en-US" sz="900" dirty="0" smtClean="0">
                <a:solidFill>
                  <a:prstClr val="black"/>
                </a:solidFill>
              </a:rPr>
              <a:t>)</a:t>
            </a:r>
            <a:endParaRPr lang="en-US" sz="900" dirty="0">
              <a:solidFill>
                <a:prstClr val="black"/>
              </a:solidFill>
            </a:endParaRPr>
          </a:p>
          <a:p>
            <a:pPr defTabSz="457200"/>
            <a:endParaRPr lang="en-US" sz="900" dirty="0" smtClean="0">
              <a:solidFill>
                <a:prstClr val="black"/>
              </a:solidFill>
            </a:endParaRPr>
          </a:p>
          <a:p>
            <a:pPr algn="ctr" defTabSz="457200"/>
            <a:endParaRPr lang="en-US" sz="900" dirty="0" smtClean="0">
              <a:solidFill>
                <a:prstClr val="black"/>
              </a:solidFill>
            </a:endParaRPr>
          </a:p>
        </p:txBody>
      </p:sp>
      <p:sp>
        <p:nvSpPr>
          <p:cNvPr id="121" name="Rectangle 120"/>
          <p:cNvSpPr>
            <a:spLocks noChangeAspect="1"/>
          </p:cNvSpPr>
          <p:nvPr/>
        </p:nvSpPr>
        <p:spPr>
          <a:xfrm>
            <a:off x="5512127" y="1078326"/>
            <a:ext cx="737709" cy="275213"/>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endParaRPr lang="en-US" sz="900" dirty="0">
              <a:solidFill>
                <a:prstClr val="black"/>
              </a:solidFill>
            </a:endParaRPr>
          </a:p>
          <a:p>
            <a:pPr defTabSz="457200"/>
            <a:r>
              <a:rPr lang="en-US" sz="900" dirty="0" err="1">
                <a:solidFill>
                  <a:prstClr val="black"/>
                </a:solidFill>
              </a:rPr>
              <a:t>Komputer</a:t>
            </a:r>
            <a:r>
              <a:rPr lang="en-US" sz="900" dirty="0">
                <a:solidFill>
                  <a:prstClr val="black"/>
                </a:solidFill>
              </a:rPr>
              <a:t> </a:t>
            </a:r>
            <a:r>
              <a:rPr lang="en-US" sz="900" dirty="0" err="1">
                <a:solidFill>
                  <a:prstClr val="black"/>
                </a:solidFill>
              </a:rPr>
              <a:t>Riba</a:t>
            </a:r>
            <a:r>
              <a:rPr lang="en-US" sz="900" dirty="0">
                <a:solidFill>
                  <a:prstClr val="black"/>
                </a:solidFill>
              </a:rPr>
              <a:t> (</a:t>
            </a:r>
            <a:r>
              <a:rPr lang="en-US" sz="900" dirty="0" smtClean="0">
                <a:solidFill>
                  <a:prstClr val="black"/>
                </a:solidFill>
              </a:rPr>
              <a:t>56)</a:t>
            </a:r>
          </a:p>
          <a:p>
            <a:pPr algn="ctr" defTabSz="457200"/>
            <a:endParaRPr lang="en-US" sz="900" dirty="0" smtClean="0">
              <a:solidFill>
                <a:prstClr val="black"/>
              </a:solidFill>
            </a:endParaRPr>
          </a:p>
        </p:txBody>
      </p:sp>
      <p:pic>
        <p:nvPicPr>
          <p:cNvPr id="104" name="Picture 103"/>
          <p:cNvPicPr>
            <a:picLocks noChangeAspect="1"/>
          </p:cNvPicPr>
          <p:nvPr/>
        </p:nvPicPr>
        <p:blipFill>
          <a:blip r:embed="rId3">
            <a:clrChange>
              <a:clrFrom>
                <a:srgbClr val="C9E7B7"/>
              </a:clrFrom>
              <a:clrTo>
                <a:srgbClr val="C9E7B7">
                  <a:alpha val="0"/>
                </a:srgbClr>
              </a:clrTo>
            </a:clrChange>
          </a:blip>
          <a:stretch>
            <a:fillRect/>
          </a:stretch>
        </p:blipFill>
        <p:spPr>
          <a:xfrm>
            <a:off x="5745846" y="2151585"/>
            <a:ext cx="116463" cy="136462"/>
          </a:xfrm>
          <a:prstGeom prst="rect">
            <a:avLst/>
          </a:prstGeom>
        </p:spPr>
      </p:pic>
      <p:sp>
        <p:nvSpPr>
          <p:cNvPr id="124" name="Rectangle 123"/>
          <p:cNvSpPr>
            <a:spLocks noChangeAspect="1"/>
          </p:cNvSpPr>
          <p:nvPr/>
        </p:nvSpPr>
        <p:spPr>
          <a:xfrm>
            <a:off x="4782922" y="1766367"/>
            <a:ext cx="1014014" cy="313612"/>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err="1" smtClean="0">
                <a:solidFill>
                  <a:prstClr val="black"/>
                </a:solidFill>
              </a:rPr>
              <a:t>Pencetak</a:t>
            </a:r>
            <a:r>
              <a:rPr lang="en-US" sz="900" dirty="0" smtClean="0">
                <a:solidFill>
                  <a:prstClr val="black"/>
                </a:solidFill>
              </a:rPr>
              <a:t> Laser </a:t>
            </a:r>
            <a:r>
              <a:rPr lang="en-US" sz="900" dirty="0" err="1" smtClean="0">
                <a:solidFill>
                  <a:prstClr val="black"/>
                </a:solidFill>
              </a:rPr>
              <a:t>Warna</a:t>
            </a:r>
            <a:r>
              <a:rPr lang="en-US" sz="900" dirty="0" smtClean="0">
                <a:solidFill>
                  <a:prstClr val="black"/>
                </a:solidFill>
              </a:rPr>
              <a:t> (</a:t>
            </a:r>
            <a:r>
              <a:rPr lang="en-US" sz="900" dirty="0">
                <a:solidFill>
                  <a:prstClr val="black"/>
                </a:solidFill>
              </a:rPr>
              <a:t>108)</a:t>
            </a:r>
          </a:p>
          <a:p>
            <a:pPr lvl="0" defTabSz="457200"/>
            <a:endParaRPr lang="en-US" sz="900" dirty="0">
              <a:solidFill>
                <a:prstClr val="black"/>
              </a:solidFill>
            </a:endParaRPr>
          </a:p>
          <a:p>
            <a:pPr defTabSz="457200"/>
            <a:endParaRPr lang="en-US" sz="900" dirty="0" smtClean="0">
              <a:solidFill>
                <a:prstClr val="black"/>
              </a:solidFill>
            </a:endParaRPr>
          </a:p>
          <a:p>
            <a:pPr algn="ctr" defTabSz="457200"/>
            <a:endParaRPr lang="en-US" sz="900" dirty="0" smtClean="0">
              <a:solidFill>
                <a:prstClr val="black"/>
              </a:solidFill>
            </a:endParaRPr>
          </a:p>
        </p:txBody>
      </p:sp>
      <p:pic>
        <p:nvPicPr>
          <p:cNvPr id="157" name="Picture 156"/>
          <p:cNvPicPr>
            <a:picLocks noChangeAspect="1"/>
          </p:cNvPicPr>
          <p:nvPr/>
        </p:nvPicPr>
        <p:blipFill>
          <a:blip r:embed="rId3">
            <a:clrChange>
              <a:clrFrom>
                <a:srgbClr val="C9E7B7"/>
              </a:clrFrom>
              <a:clrTo>
                <a:srgbClr val="C9E7B7">
                  <a:alpha val="0"/>
                </a:srgbClr>
              </a:clrTo>
            </a:clrChange>
          </a:blip>
          <a:stretch>
            <a:fillRect/>
          </a:stretch>
        </p:blipFill>
        <p:spPr>
          <a:xfrm>
            <a:off x="5702691" y="1807279"/>
            <a:ext cx="96661" cy="113259"/>
          </a:xfrm>
          <a:prstGeom prst="rect">
            <a:avLst/>
          </a:prstGeom>
        </p:spPr>
      </p:pic>
      <p:sp>
        <p:nvSpPr>
          <p:cNvPr id="125" name="Rectangle 124"/>
          <p:cNvSpPr>
            <a:spLocks noChangeAspect="1"/>
          </p:cNvSpPr>
          <p:nvPr/>
        </p:nvSpPr>
        <p:spPr>
          <a:xfrm>
            <a:off x="5827264" y="1751025"/>
            <a:ext cx="826767" cy="313612"/>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457200"/>
            <a:r>
              <a:rPr lang="en-US" sz="900" dirty="0">
                <a:solidFill>
                  <a:prstClr val="black"/>
                </a:solidFill>
              </a:rPr>
              <a:t>LCD Projector (14)</a:t>
            </a:r>
          </a:p>
          <a:p>
            <a:pPr lvl="0" defTabSz="457200"/>
            <a:endParaRPr lang="en-US" sz="900" dirty="0">
              <a:solidFill>
                <a:prstClr val="black"/>
              </a:solidFill>
            </a:endParaRPr>
          </a:p>
          <a:p>
            <a:pPr defTabSz="457200"/>
            <a:endParaRPr lang="en-US" sz="900" dirty="0" smtClean="0">
              <a:solidFill>
                <a:prstClr val="black"/>
              </a:solidFill>
            </a:endParaRPr>
          </a:p>
          <a:p>
            <a:pPr algn="ctr" defTabSz="457200"/>
            <a:endParaRPr lang="en-US" sz="900" dirty="0" smtClean="0">
              <a:solidFill>
                <a:prstClr val="black"/>
              </a:solidFill>
            </a:endParaRPr>
          </a:p>
        </p:txBody>
      </p:sp>
      <p:pic>
        <p:nvPicPr>
          <p:cNvPr id="127" name="Picture 126"/>
          <p:cNvPicPr>
            <a:picLocks noChangeAspect="1"/>
          </p:cNvPicPr>
          <p:nvPr/>
        </p:nvPicPr>
        <p:blipFill>
          <a:blip r:embed="rId3">
            <a:clrChange>
              <a:clrFrom>
                <a:srgbClr val="C9E7B7"/>
              </a:clrFrom>
              <a:clrTo>
                <a:srgbClr val="C9E7B7">
                  <a:alpha val="0"/>
                </a:srgbClr>
              </a:clrTo>
            </a:clrChange>
          </a:blip>
          <a:stretch>
            <a:fillRect/>
          </a:stretch>
        </p:blipFill>
        <p:spPr>
          <a:xfrm>
            <a:off x="6550620" y="1758764"/>
            <a:ext cx="96661" cy="113259"/>
          </a:xfrm>
          <a:prstGeom prst="rect">
            <a:avLst/>
          </a:prstGeom>
        </p:spPr>
      </p:pic>
      <p:pic>
        <p:nvPicPr>
          <p:cNvPr id="153" name="Picture 152"/>
          <p:cNvPicPr>
            <a:picLocks noChangeAspect="1"/>
          </p:cNvPicPr>
          <p:nvPr/>
        </p:nvPicPr>
        <p:blipFill>
          <a:blip r:embed="rId5"/>
          <a:stretch>
            <a:fillRect/>
          </a:stretch>
        </p:blipFill>
        <p:spPr>
          <a:xfrm>
            <a:off x="5391002" y="1413405"/>
            <a:ext cx="121125" cy="140505"/>
          </a:xfrm>
          <a:prstGeom prst="rect">
            <a:avLst/>
          </a:prstGeom>
        </p:spPr>
      </p:pic>
      <p:pic>
        <p:nvPicPr>
          <p:cNvPr id="131" name="Picture 130"/>
          <p:cNvPicPr>
            <a:picLocks noChangeAspect="1"/>
          </p:cNvPicPr>
          <p:nvPr/>
        </p:nvPicPr>
        <p:blipFill>
          <a:blip r:embed="rId5"/>
          <a:stretch>
            <a:fillRect/>
          </a:stretch>
        </p:blipFill>
        <p:spPr>
          <a:xfrm>
            <a:off x="6128711" y="1425011"/>
            <a:ext cx="121125" cy="140505"/>
          </a:xfrm>
          <a:prstGeom prst="rect">
            <a:avLst/>
          </a:prstGeom>
        </p:spPr>
      </p:pic>
      <p:pic>
        <p:nvPicPr>
          <p:cNvPr id="226" name="Picture 225"/>
          <p:cNvPicPr>
            <a:picLocks noChangeAspect="1"/>
          </p:cNvPicPr>
          <p:nvPr/>
        </p:nvPicPr>
        <p:blipFill>
          <a:blip r:embed="rId5"/>
          <a:stretch>
            <a:fillRect/>
          </a:stretch>
        </p:blipFill>
        <p:spPr>
          <a:xfrm>
            <a:off x="6126559" y="1126324"/>
            <a:ext cx="92931" cy="107800"/>
          </a:xfrm>
          <a:prstGeom prst="rect">
            <a:avLst/>
          </a:prstGeom>
        </p:spPr>
      </p:pic>
      <p:sp>
        <p:nvSpPr>
          <p:cNvPr id="134" name="Rectangle 133"/>
          <p:cNvSpPr/>
          <p:nvPr/>
        </p:nvSpPr>
        <p:spPr>
          <a:xfrm>
            <a:off x="1376640" y="4951440"/>
            <a:ext cx="1149449" cy="53345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lvl="0" defTabSz="457200"/>
            <a:r>
              <a:rPr lang="en-US" sz="900" dirty="0">
                <a:solidFill>
                  <a:prstClr val="black"/>
                </a:solidFill>
              </a:rPr>
              <a:t>SMPPRL, </a:t>
            </a:r>
          </a:p>
          <a:p>
            <a:pPr lvl="0" defTabSz="457200"/>
            <a:r>
              <a:rPr lang="en-US" sz="900" dirty="0" err="1">
                <a:solidFill>
                  <a:prstClr val="black"/>
                </a:solidFill>
              </a:rPr>
              <a:t>ePerolehan</a:t>
            </a:r>
            <a:r>
              <a:rPr lang="en-US" sz="900" dirty="0">
                <a:solidFill>
                  <a:prstClr val="black"/>
                </a:solidFill>
              </a:rPr>
              <a:t>, HRMIS, SPPA, Webmail</a:t>
            </a:r>
          </a:p>
        </p:txBody>
      </p:sp>
      <p:grpSp>
        <p:nvGrpSpPr>
          <p:cNvPr id="135" name="Group 134"/>
          <p:cNvGrpSpPr/>
          <p:nvPr/>
        </p:nvGrpSpPr>
        <p:grpSpPr>
          <a:xfrm>
            <a:off x="2340450" y="4989227"/>
            <a:ext cx="101670" cy="150970"/>
            <a:chOff x="8636000" y="3520219"/>
            <a:chExt cx="341088" cy="375506"/>
          </a:xfrm>
          <a:noFill/>
        </p:grpSpPr>
        <p:sp>
          <p:nvSpPr>
            <p:cNvPr id="136" name="Oval 135"/>
            <p:cNvSpPr/>
            <p:nvPr/>
          </p:nvSpPr>
          <p:spPr>
            <a:xfrm>
              <a:off x="8686802" y="3520219"/>
              <a:ext cx="290286" cy="310196"/>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solidFill>
                  <a:schemeClr val="tx1"/>
                </a:solidFill>
              </a:endParaRPr>
            </a:p>
          </p:txBody>
        </p:sp>
        <p:sp>
          <p:nvSpPr>
            <p:cNvPr id="137" name="Oval 136"/>
            <p:cNvSpPr/>
            <p:nvPr/>
          </p:nvSpPr>
          <p:spPr>
            <a:xfrm>
              <a:off x="8636000" y="3585529"/>
              <a:ext cx="290286" cy="310196"/>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solidFill>
                  <a:schemeClr val="tx1"/>
                </a:solidFill>
              </a:endParaRPr>
            </a:p>
          </p:txBody>
        </p:sp>
      </p:grpSp>
      <p:sp>
        <p:nvSpPr>
          <p:cNvPr id="138" name="Rectangle 137"/>
          <p:cNvSpPr>
            <a:spLocks noChangeAspect="1"/>
          </p:cNvSpPr>
          <p:nvPr/>
        </p:nvSpPr>
        <p:spPr>
          <a:xfrm>
            <a:off x="1387063" y="3904983"/>
            <a:ext cx="726681" cy="267668"/>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457200"/>
            <a:r>
              <a:rPr lang="en-US" sz="900" dirty="0" smtClean="0">
                <a:solidFill>
                  <a:prstClr val="black"/>
                </a:solidFill>
              </a:rPr>
              <a:t>PC (164)</a:t>
            </a:r>
          </a:p>
          <a:p>
            <a:pPr algn="ctr" defTabSz="457200"/>
            <a:endParaRPr lang="en-US" sz="900" dirty="0" smtClean="0">
              <a:solidFill>
                <a:prstClr val="black"/>
              </a:solidFill>
            </a:endParaRPr>
          </a:p>
        </p:txBody>
      </p:sp>
      <p:sp>
        <p:nvSpPr>
          <p:cNvPr id="139" name="Rectangle 138"/>
          <p:cNvSpPr>
            <a:spLocks noChangeAspect="1"/>
          </p:cNvSpPr>
          <p:nvPr/>
        </p:nvSpPr>
        <p:spPr>
          <a:xfrm>
            <a:off x="1392906" y="4225466"/>
            <a:ext cx="1075007" cy="313612"/>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err="1">
                <a:solidFill>
                  <a:prstClr val="black"/>
                </a:solidFill>
              </a:rPr>
              <a:t>Pencetak</a:t>
            </a:r>
            <a:r>
              <a:rPr lang="en-US" sz="900" dirty="0">
                <a:solidFill>
                  <a:prstClr val="black"/>
                </a:solidFill>
              </a:rPr>
              <a:t> Monochrome </a:t>
            </a:r>
            <a:r>
              <a:rPr lang="en-US" sz="900" dirty="0" smtClean="0">
                <a:solidFill>
                  <a:prstClr val="black"/>
                </a:solidFill>
              </a:rPr>
              <a:t>(54)</a:t>
            </a:r>
            <a:endParaRPr lang="en-US" sz="900" dirty="0">
              <a:solidFill>
                <a:prstClr val="black"/>
              </a:solidFill>
            </a:endParaRPr>
          </a:p>
        </p:txBody>
      </p:sp>
      <p:sp>
        <p:nvSpPr>
          <p:cNvPr id="143" name="Rectangle 142"/>
          <p:cNvSpPr>
            <a:spLocks noChangeAspect="1"/>
          </p:cNvSpPr>
          <p:nvPr/>
        </p:nvSpPr>
        <p:spPr>
          <a:xfrm>
            <a:off x="2169164" y="3890889"/>
            <a:ext cx="944371" cy="300575"/>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457200"/>
            <a:r>
              <a:rPr lang="en-US" sz="900" dirty="0">
                <a:solidFill>
                  <a:prstClr val="black"/>
                </a:solidFill>
              </a:rPr>
              <a:t>LCD Projector </a:t>
            </a:r>
            <a:r>
              <a:rPr lang="en-US" sz="900" dirty="0" smtClean="0">
                <a:solidFill>
                  <a:prstClr val="black"/>
                </a:solidFill>
              </a:rPr>
              <a:t>(</a:t>
            </a:r>
            <a:r>
              <a:rPr lang="en-US" sz="900" dirty="0">
                <a:solidFill>
                  <a:prstClr val="black"/>
                </a:solidFill>
              </a:rPr>
              <a:t>2</a:t>
            </a:r>
            <a:r>
              <a:rPr lang="en-US" sz="900" dirty="0" smtClean="0">
                <a:solidFill>
                  <a:prstClr val="black"/>
                </a:solidFill>
              </a:rPr>
              <a:t>)</a:t>
            </a:r>
            <a:endParaRPr lang="en-US" sz="900" dirty="0">
              <a:solidFill>
                <a:prstClr val="black"/>
              </a:solidFill>
            </a:endParaRPr>
          </a:p>
          <a:p>
            <a:pPr lvl="0" defTabSz="457200"/>
            <a:endParaRPr lang="en-US" sz="900" dirty="0">
              <a:solidFill>
                <a:prstClr val="black"/>
              </a:solidFill>
            </a:endParaRPr>
          </a:p>
          <a:p>
            <a:pPr defTabSz="457200"/>
            <a:endParaRPr lang="en-US" sz="900" dirty="0" smtClean="0">
              <a:solidFill>
                <a:prstClr val="black"/>
              </a:solidFill>
            </a:endParaRPr>
          </a:p>
          <a:p>
            <a:pPr algn="ctr" defTabSz="457200"/>
            <a:endParaRPr lang="en-US" sz="900" dirty="0" smtClean="0">
              <a:solidFill>
                <a:prstClr val="black"/>
              </a:solidFill>
            </a:endParaRPr>
          </a:p>
        </p:txBody>
      </p:sp>
      <p:pic>
        <p:nvPicPr>
          <p:cNvPr id="123" name="Picture 122"/>
          <p:cNvPicPr>
            <a:picLocks noChangeAspect="1"/>
          </p:cNvPicPr>
          <p:nvPr/>
        </p:nvPicPr>
        <p:blipFill>
          <a:blip r:embed="rId3">
            <a:clrChange>
              <a:clrFrom>
                <a:srgbClr val="C9E7B7"/>
              </a:clrFrom>
              <a:clrTo>
                <a:srgbClr val="C9E7B7">
                  <a:alpha val="0"/>
                </a:srgbClr>
              </a:clrTo>
            </a:clrChange>
          </a:blip>
          <a:stretch>
            <a:fillRect/>
          </a:stretch>
        </p:blipFill>
        <p:spPr>
          <a:xfrm>
            <a:off x="2005241" y="3924891"/>
            <a:ext cx="123584" cy="144805"/>
          </a:xfrm>
          <a:prstGeom prst="rect">
            <a:avLst/>
          </a:prstGeom>
        </p:spPr>
      </p:pic>
      <p:pic>
        <p:nvPicPr>
          <p:cNvPr id="141" name="Picture 140"/>
          <p:cNvPicPr>
            <a:picLocks noChangeAspect="1"/>
          </p:cNvPicPr>
          <p:nvPr/>
        </p:nvPicPr>
        <p:blipFill>
          <a:blip r:embed="rId3">
            <a:clrChange>
              <a:clrFrom>
                <a:srgbClr val="C9E7B7"/>
              </a:clrFrom>
              <a:clrTo>
                <a:srgbClr val="C9E7B7">
                  <a:alpha val="0"/>
                </a:srgbClr>
              </a:clrTo>
            </a:clrChange>
          </a:blip>
          <a:stretch>
            <a:fillRect/>
          </a:stretch>
        </p:blipFill>
        <p:spPr>
          <a:xfrm>
            <a:off x="2298766" y="4244633"/>
            <a:ext cx="133881" cy="156870"/>
          </a:xfrm>
          <a:prstGeom prst="rect">
            <a:avLst/>
          </a:prstGeom>
        </p:spPr>
      </p:pic>
      <p:pic>
        <p:nvPicPr>
          <p:cNvPr id="142" name="Picture 141"/>
          <p:cNvPicPr>
            <a:picLocks noChangeAspect="1"/>
          </p:cNvPicPr>
          <p:nvPr/>
        </p:nvPicPr>
        <p:blipFill>
          <a:blip r:embed="rId3">
            <a:clrChange>
              <a:clrFrom>
                <a:srgbClr val="C9E7B7"/>
              </a:clrFrom>
              <a:clrTo>
                <a:srgbClr val="C9E7B7">
                  <a:alpha val="0"/>
                </a:srgbClr>
              </a:clrTo>
            </a:clrChange>
          </a:blip>
          <a:stretch>
            <a:fillRect/>
          </a:stretch>
        </p:blipFill>
        <p:spPr>
          <a:xfrm>
            <a:off x="2955131" y="3908310"/>
            <a:ext cx="114434" cy="134084"/>
          </a:xfrm>
          <a:prstGeom prst="rect">
            <a:avLst/>
          </a:prstGeom>
        </p:spPr>
      </p:pic>
      <p:sp>
        <p:nvSpPr>
          <p:cNvPr id="144" name="Rectangle 143"/>
          <p:cNvSpPr/>
          <p:nvPr/>
        </p:nvSpPr>
        <p:spPr>
          <a:xfrm>
            <a:off x="8134406" y="2561196"/>
            <a:ext cx="1260532" cy="416146"/>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lvl="0" defTabSz="457200"/>
            <a:r>
              <a:rPr lang="en-US" sz="900" dirty="0" err="1">
                <a:solidFill>
                  <a:prstClr val="black"/>
                </a:solidFill>
              </a:rPr>
              <a:t>iGFMAS</a:t>
            </a:r>
            <a:r>
              <a:rPr lang="en-US" sz="900" dirty="0">
                <a:solidFill>
                  <a:prstClr val="black"/>
                </a:solidFill>
              </a:rPr>
              <a:t> , </a:t>
            </a:r>
            <a:r>
              <a:rPr lang="en-US" sz="900" dirty="0" err="1">
                <a:solidFill>
                  <a:prstClr val="black"/>
                </a:solidFill>
              </a:rPr>
              <a:t>ePerolehan</a:t>
            </a:r>
            <a:r>
              <a:rPr lang="en-US" sz="900" dirty="0">
                <a:solidFill>
                  <a:prstClr val="black"/>
                </a:solidFill>
              </a:rPr>
              <a:t>, HRMIS, SPPA, Webmail</a:t>
            </a:r>
          </a:p>
        </p:txBody>
      </p:sp>
      <p:grpSp>
        <p:nvGrpSpPr>
          <p:cNvPr id="145" name="Group 144"/>
          <p:cNvGrpSpPr/>
          <p:nvPr/>
        </p:nvGrpSpPr>
        <p:grpSpPr>
          <a:xfrm>
            <a:off x="9228300" y="2593543"/>
            <a:ext cx="166638" cy="112225"/>
            <a:chOff x="8636000" y="3520219"/>
            <a:chExt cx="341088" cy="375506"/>
          </a:xfrm>
          <a:noFill/>
        </p:grpSpPr>
        <p:sp>
          <p:nvSpPr>
            <p:cNvPr id="146" name="Oval 145"/>
            <p:cNvSpPr/>
            <p:nvPr/>
          </p:nvSpPr>
          <p:spPr>
            <a:xfrm>
              <a:off x="8686802" y="3520219"/>
              <a:ext cx="290286" cy="310196"/>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solidFill>
                  <a:schemeClr val="tx1"/>
                </a:solidFill>
              </a:endParaRPr>
            </a:p>
          </p:txBody>
        </p:sp>
        <p:sp>
          <p:nvSpPr>
            <p:cNvPr id="147" name="Oval 146"/>
            <p:cNvSpPr/>
            <p:nvPr/>
          </p:nvSpPr>
          <p:spPr>
            <a:xfrm>
              <a:off x="8636000" y="3585529"/>
              <a:ext cx="290286" cy="310196"/>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solidFill>
                  <a:schemeClr val="tx1"/>
                </a:solidFill>
              </a:endParaRPr>
            </a:p>
          </p:txBody>
        </p:sp>
      </p:grpSp>
      <p:sp>
        <p:nvSpPr>
          <p:cNvPr id="148" name="Rectangle 147"/>
          <p:cNvSpPr/>
          <p:nvPr/>
        </p:nvSpPr>
        <p:spPr>
          <a:xfrm>
            <a:off x="9075254" y="5232782"/>
            <a:ext cx="1260532" cy="416146"/>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lvl="0" defTabSz="457200"/>
            <a:endParaRPr lang="en-US" sz="900" dirty="0">
              <a:solidFill>
                <a:prstClr val="black"/>
              </a:solidFill>
            </a:endParaRPr>
          </a:p>
          <a:p>
            <a:pPr lvl="0" defTabSz="457200"/>
            <a:r>
              <a:rPr lang="en-US" sz="900" dirty="0" err="1">
                <a:solidFill>
                  <a:prstClr val="black"/>
                </a:solidFill>
              </a:rPr>
              <a:t>ePerolehan</a:t>
            </a:r>
            <a:r>
              <a:rPr lang="en-US" sz="900" dirty="0">
                <a:solidFill>
                  <a:prstClr val="black"/>
                </a:solidFill>
              </a:rPr>
              <a:t>, HRMIS, SPPA, Webmail</a:t>
            </a:r>
          </a:p>
        </p:txBody>
      </p:sp>
      <p:grpSp>
        <p:nvGrpSpPr>
          <p:cNvPr id="149" name="Group 148"/>
          <p:cNvGrpSpPr/>
          <p:nvPr/>
        </p:nvGrpSpPr>
        <p:grpSpPr>
          <a:xfrm>
            <a:off x="10144686" y="5247515"/>
            <a:ext cx="166638" cy="112225"/>
            <a:chOff x="8636000" y="3520219"/>
            <a:chExt cx="341088" cy="375506"/>
          </a:xfrm>
          <a:noFill/>
        </p:grpSpPr>
        <p:sp>
          <p:nvSpPr>
            <p:cNvPr id="150" name="Oval 149"/>
            <p:cNvSpPr/>
            <p:nvPr/>
          </p:nvSpPr>
          <p:spPr>
            <a:xfrm>
              <a:off x="8686802" y="3520219"/>
              <a:ext cx="290286" cy="310196"/>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solidFill>
                  <a:schemeClr val="tx1"/>
                </a:solidFill>
              </a:endParaRPr>
            </a:p>
          </p:txBody>
        </p:sp>
        <p:sp>
          <p:nvSpPr>
            <p:cNvPr id="151" name="Oval 150"/>
            <p:cNvSpPr/>
            <p:nvPr/>
          </p:nvSpPr>
          <p:spPr>
            <a:xfrm>
              <a:off x="8636000" y="3585529"/>
              <a:ext cx="290286" cy="310196"/>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solidFill>
                  <a:schemeClr val="tx1"/>
                </a:solidFill>
              </a:endParaRPr>
            </a:p>
          </p:txBody>
        </p:sp>
      </p:grpSp>
      <p:sp>
        <p:nvSpPr>
          <p:cNvPr id="152" name="Rectangle 151"/>
          <p:cNvSpPr>
            <a:spLocks noChangeAspect="1"/>
          </p:cNvSpPr>
          <p:nvPr/>
        </p:nvSpPr>
        <p:spPr>
          <a:xfrm>
            <a:off x="8119923" y="1170651"/>
            <a:ext cx="613659" cy="267668"/>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a:solidFill>
                  <a:prstClr val="black"/>
                </a:solidFill>
              </a:rPr>
              <a:t>PC </a:t>
            </a:r>
            <a:r>
              <a:rPr lang="en-US" sz="900" dirty="0" smtClean="0">
                <a:solidFill>
                  <a:prstClr val="black"/>
                </a:solidFill>
              </a:rPr>
              <a:t>(138</a:t>
            </a:r>
            <a:r>
              <a:rPr lang="en-US" sz="900" dirty="0">
                <a:solidFill>
                  <a:prstClr val="black"/>
                </a:solidFill>
              </a:rPr>
              <a:t>)</a:t>
            </a:r>
          </a:p>
          <a:p>
            <a:pPr defTabSz="457200"/>
            <a:endParaRPr lang="en-US" sz="900" dirty="0" smtClean="0">
              <a:solidFill>
                <a:prstClr val="black"/>
              </a:solidFill>
            </a:endParaRPr>
          </a:p>
          <a:p>
            <a:pPr algn="ctr" defTabSz="457200"/>
            <a:endParaRPr lang="en-US" sz="900" dirty="0" smtClean="0">
              <a:solidFill>
                <a:prstClr val="black"/>
              </a:solidFill>
            </a:endParaRPr>
          </a:p>
        </p:txBody>
      </p:sp>
      <p:pic>
        <p:nvPicPr>
          <p:cNvPr id="159" name="Picture 158"/>
          <p:cNvPicPr>
            <a:picLocks noChangeAspect="1"/>
          </p:cNvPicPr>
          <p:nvPr/>
        </p:nvPicPr>
        <p:blipFill>
          <a:blip r:embed="rId3">
            <a:clrChange>
              <a:clrFrom>
                <a:srgbClr val="C9E7B7"/>
              </a:clrFrom>
              <a:clrTo>
                <a:srgbClr val="C9E7B7">
                  <a:alpha val="0"/>
                </a:srgbClr>
              </a:clrTo>
            </a:clrChange>
          </a:blip>
          <a:stretch>
            <a:fillRect/>
          </a:stretch>
        </p:blipFill>
        <p:spPr>
          <a:xfrm>
            <a:off x="8621803" y="1200454"/>
            <a:ext cx="100932" cy="118264"/>
          </a:xfrm>
          <a:prstGeom prst="rect">
            <a:avLst/>
          </a:prstGeom>
        </p:spPr>
      </p:pic>
      <p:sp>
        <p:nvSpPr>
          <p:cNvPr id="160" name="Rectangle 159"/>
          <p:cNvSpPr>
            <a:spLocks noChangeAspect="1"/>
          </p:cNvSpPr>
          <p:nvPr/>
        </p:nvSpPr>
        <p:spPr>
          <a:xfrm>
            <a:off x="8128045" y="2216768"/>
            <a:ext cx="1133009" cy="313612"/>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err="1">
                <a:solidFill>
                  <a:prstClr val="black"/>
                </a:solidFill>
              </a:rPr>
              <a:t>Pencetak</a:t>
            </a:r>
            <a:r>
              <a:rPr lang="en-US" sz="900" dirty="0">
                <a:solidFill>
                  <a:prstClr val="black"/>
                </a:solidFill>
              </a:rPr>
              <a:t> Monochrome </a:t>
            </a:r>
            <a:r>
              <a:rPr lang="en-US" sz="900" dirty="0" smtClean="0">
                <a:solidFill>
                  <a:prstClr val="black"/>
                </a:solidFill>
              </a:rPr>
              <a:t>(</a:t>
            </a:r>
            <a:r>
              <a:rPr lang="en-US" sz="900" dirty="0">
                <a:solidFill>
                  <a:prstClr val="black"/>
                </a:solidFill>
              </a:rPr>
              <a:t>9</a:t>
            </a:r>
            <a:r>
              <a:rPr lang="en-US" sz="900" dirty="0" smtClean="0">
                <a:solidFill>
                  <a:prstClr val="black"/>
                </a:solidFill>
              </a:rPr>
              <a:t>)</a:t>
            </a:r>
            <a:endParaRPr lang="en-US" sz="900" dirty="0">
              <a:solidFill>
                <a:prstClr val="black"/>
              </a:solidFill>
            </a:endParaRPr>
          </a:p>
        </p:txBody>
      </p:sp>
      <p:sp>
        <p:nvSpPr>
          <p:cNvPr id="161" name="Rectangle 160"/>
          <p:cNvSpPr>
            <a:spLocks noChangeAspect="1"/>
          </p:cNvSpPr>
          <p:nvPr/>
        </p:nvSpPr>
        <p:spPr>
          <a:xfrm>
            <a:off x="8127960" y="1501465"/>
            <a:ext cx="1014014" cy="313612"/>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err="1" smtClean="0">
                <a:solidFill>
                  <a:prstClr val="black"/>
                </a:solidFill>
              </a:rPr>
              <a:t>Pencetak</a:t>
            </a:r>
            <a:r>
              <a:rPr lang="en-US" sz="900" dirty="0" smtClean="0">
                <a:solidFill>
                  <a:prstClr val="black"/>
                </a:solidFill>
              </a:rPr>
              <a:t> Laser </a:t>
            </a:r>
            <a:r>
              <a:rPr lang="en-US" sz="900" dirty="0" err="1" smtClean="0">
                <a:solidFill>
                  <a:prstClr val="black"/>
                </a:solidFill>
              </a:rPr>
              <a:t>Warna</a:t>
            </a:r>
            <a:r>
              <a:rPr lang="en-US" sz="900" dirty="0" smtClean="0">
                <a:solidFill>
                  <a:prstClr val="black"/>
                </a:solidFill>
              </a:rPr>
              <a:t> (4)</a:t>
            </a:r>
            <a:endParaRPr lang="en-US" sz="900" dirty="0">
              <a:solidFill>
                <a:prstClr val="black"/>
              </a:solidFill>
            </a:endParaRPr>
          </a:p>
          <a:p>
            <a:pPr lvl="0" defTabSz="457200"/>
            <a:endParaRPr lang="en-US" sz="900" dirty="0">
              <a:solidFill>
                <a:prstClr val="black"/>
              </a:solidFill>
            </a:endParaRPr>
          </a:p>
          <a:p>
            <a:pPr defTabSz="457200"/>
            <a:endParaRPr lang="en-US" sz="900" dirty="0" smtClean="0">
              <a:solidFill>
                <a:prstClr val="black"/>
              </a:solidFill>
            </a:endParaRPr>
          </a:p>
          <a:p>
            <a:pPr algn="ctr" defTabSz="457200"/>
            <a:endParaRPr lang="en-US" sz="900" dirty="0" smtClean="0">
              <a:solidFill>
                <a:prstClr val="black"/>
              </a:solidFill>
            </a:endParaRPr>
          </a:p>
        </p:txBody>
      </p:sp>
      <p:pic>
        <p:nvPicPr>
          <p:cNvPr id="162" name="Picture 161"/>
          <p:cNvPicPr>
            <a:picLocks noChangeAspect="1"/>
          </p:cNvPicPr>
          <p:nvPr/>
        </p:nvPicPr>
        <p:blipFill>
          <a:blip r:embed="rId3">
            <a:clrChange>
              <a:clrFrom>
                <a:srgbClr val="C9E7B7"/>
              </a:clrFrom>
              <a:clrTo>
                <a:srgbClr val="C9E7B7">
                  <a:alpha val="0"/>
                </a:srgbClr>
              </a:clrTo>
            </a:clrChange>
          </a:blip>
          <a:stretch>
            <a:fillRect/>
          </a:stretch>
        </p:blipFill>
        <p:spPr>
          <a:xfrm>
            <a:off x="9002025" y="1512030"/>
            <a:ext cx="116463" cy="136462"/>
          </a:xfrm>
          <a:prstGeom prst="rect">
            <a:avLst/>
          </a:prstGeom>
        </p:spPr>
      </p:pic>
      <p:sp>
        <p:nvSpPr>
          <p:cNvPr id="164" name="Rectangle 163"/>
          <p:cNvSpPr>
            <a:spLocks noChangeAspect="1"/>
          </p:cNvSpPr>
          <p:nvPr/>
        </p:nvSpPr>
        <p:spPr>
          <a:xfrm>
            <a:off x="8127960" y="1849164"/>
            <a:ext cx="826767" cy="313612"/>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457200"/>
            <a:r>
              <a:rPr lang="en-US" sz="900" dirty="0">
                <a:solidFill>
                  <a:prstClr val="black"/>
                </a:solidFill>
              </a:rPr>
              <a:t>LCD Projector </a:t>
            </a:r>
            <a:r>
              <a:rPr lang="en-US" sz="900" dirty="0" smtClean="0">
                <a:solidFill>
                  <a:prstClr val="black"/>
                </a:solidFill>
              </a:rPr>
              <a:t>(</a:t>
            </a:r>
            <a:r>
              <a:rPr lang="en-US" sz="900" dirty="0">
                <a:solidFill>
                  <a:prstClr val="black"/>
                </a:solidFill>
              </a:rPr>
              <a:t>8</a:t>
            </a:r>
            <a:r>
              <a:rPr lang="en-US" sz="900" dirty="0" smtClean="0">
                <a:solidFill>
                  <a:prstClr val="black"/>
                </a:solidFill>
              </a:rPr>
              <a:t>)</a:t>
            </a:r>
            <a:endParaRPr lang="en-US" sz="900" dirty="0">
              <a:solidFill>
                <a:prstClr val="black"/>
              </a:solidFill>
            </a:endParaRPr>
          </a:p>
          <a:p>
            <a:pPr lvl="0" defTabSz="457200"/>
            <a:endParaRPr lang="en-US" sz="900" dirty="0">
              <a:solidFill>
                <a:prstClr val="black"/>
              </a:solidFill>
            </a:endParaRPr>
          </a:p>
          <a:p>
            <a:pPr defTabSz="457200"/>
            <a:endParaRPr lang="en-US" sz="900" dirty="0" smtClean="0">
              <a:solidFill>
                <a:prstClr val="black"/>
              </a:solidFill>
            </a:endParaRPr>
          </a:p>
          <a:p>
            <a:pPr algn="ctr" defTabSz="457200"/>
            <a:endParaRPr lang="en-US" sz="900" dirty="0" smtClean="0">
              <a:solidFill>
                <a:prstClr val="black"/>
              </a:solidFill>
            </a:endParaRPr>
          </a:p>
        </p:txBody>
      </p:sp>
      <p:sp>
        <p:nvSpPr>
          <p:cNvPr id="165" name="Rectangle 164"/>
          <p:cNvSpPr>
            <a:spLocks noChangeAspect="1"/>
          </p:cNvSpPr>
          <p:nvPr/>
        </p:nvSpPr>
        <p:spPr>
          <a:xfrm>
            <a:off x="8793028" y="1163106"/>
            <a:ext cx="737709" cy="275213"/>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endParaRPr lang="en-US" sz="900" dirty="0">
              <a:solidFill>
                <a:prstClr val="black"/>
              </a:solidFill>
            </a:endParaRPr>
          </a:p>
          <a:p>
            <a:pPr defTabSz="457200"/>
            <a:r>
              <a:rPr lang="en-US" sz="900" dirty="0" err="1">
                <a:solidFill>
                  <a:prstClr val="black"/>
                </a:solidFill>
              </a:rPr>
              <a:t>Komputer</a:t>
            </a:r>
            <a:r>
              <a:rPr lang="en-US" sz="900" dirty="0">
                <a:solidFill>
                  <a:prstClr val="black"/>
                </a:solidFill>
              </a:rPr>
              <a:t> </a:t>
            </a:r>
            <a:r>
              <a:rPr lang="en-US" sz="900" dirty="0" err="1">
                <a:solidFill>
                  <a:prstClr val="black"/>
                </a:solidFill>
              </a:rPr>
              <a:t>Riba</a:t>
            </a:r>
            <a:r>
              <a:rPr lang="en-US" sz="900" dirty="0">
                <a:solidFill>
                  <a:prstClr val="black"/>
                </a:solidFill>
              </a:rPr>
              <a:t> </a:t>
            </a:r>
            <a:r>
              <a:rPr lang="en-US" sz="900" dirty="0" smtClean="0">
                <a:solidFill>
                  <a:prstClr val="black"/>
                </a:solidFill>
              </a:rPr>
              <a:t>(</a:t>
            </a:r>
            <a:r>
              <a:rPr lang="en-US" sz="900" dirty="0">
                <a:solidFill>
                  <a:prstClr val="black"/>
                </a:solidFill>
              </a:rPr>
              <a:t>4</a:t>
            </a:r>
            <a:r>
              <a:rPr lang="en-US" sz="900" dirty="0" smtClean="0">
                <a:solidFill>
                  <a:prstClr val="black"/>
                </a:solidFill>
              </a:rPr>
              <a:t>)</a:t>
            </a:r>
          </a:p>
          <a:p>
            <a:pPr algn="ctr" defTabSz="457200"/>
            <a:endParaRPr lang="en-US" sz="900" dirty="0" smtClean="0">
              <a:solidFill>
                <a:prstClr val="black"/>
              </a:solidFill>
            </a:endParaRPr>
          </a:p>
        </p:txBody>
      </p:sp>
      <p:pic>
        <p:nvPicPr>
          <p:cNvPr id="166" name="Picture 165"/>
          <p:cNvPicPr>
            <a:picLocks noChangeAspect="1"/>
          </p:cNvPicPr>
          <p:nvPr/>
        </p:nvPicPr>
        <p:blipFill>
          <a:blip r:embed="rId3">
            <a:clrChange>
              <a:clrFrom>
                <a:srgbClr val="C9E7B7"/>
              </a:clrFrom>
              <a:clrTo>
                <a:srgbClr val="C9E7B7">
                  <a:alpha val="0"/>
                </a:srgbClr>
              </a:clrTo>
            </a:clrChange>
          </a:blip>
          <a:stretch>
            <a:fillRect/>
          </a:stretch>
        </p:blipFill>
        <p:spPr>
          <a:xfrm>
            <a:off x="9394938" y="1190666"/>
            <a:ext cx="100932" cy="118264"/>
          </a:xfrm>
          <a:prstGeom prst="rect">
            <a:avLst/>
          </a:prstGeom>
        </p:spPr>
      </p:pic>
      <p:pic>
        <p:nvPicPr>
          <p:cNvPr id="167" name="Picture 166"/>
          <p:cNvPicPr>
            <a:picLocks noChangeAspect="1"/>
          </p:cNvPicPr>
          <p:nvPr/>
        </p:nvPicPr>
        <p:blipFill>
          <a:blip r:embed="rId3">
            <a:clrChange>
              <a:clrFrom>
                <a:srgbClr val="C9E7B7"/>
              </a:clrFrom>
              <a:clrTo>
                <a:srgbClr val="C9E7B7">
                  <a:alpha val="0"/>
                </a:srgbClr>
              </a:clrTo>
            </a:clrChange>
          </a:blip>
          <a:stretch>
            <a:fillRect/>
          </a:stretch>
        </p:blipFill>
        <p:spPr>
          <a:xfrm>
            <a:off x="8836215" y="1907612"/>
            <a:ext cx="116463" cy="136462"/>
          </a:xfrm>
          <a:prstGeom prst="rect">
            <a:avLst/>
          </a:prstGeom>
        </p:spPr>
      </p:pic>
      <p:pic>
        <p:nvPicPr>
          <p:cNvPr id="168" name="Picture 167"/>
          <p:cNvPicPr>
            <a:picLocks noChangeAspect="1"/>
          </p:cNvPicPr>
          <p:nvPr/>
        </p:nvPicPr>
        <p:blipFill>
          <a:blip r:embed="rId3">
            <a:clrChange>
              <a:clrFrom>
                <a:srgbClr val="C9E7B7"/>
              </a:clrFrom>
              <a:clrTo>
                <a:srgbClr val="C9E7B7">
                  <a:alpha val="0"/>
                </a:srgbClr>
              </a:clrTo>
            </a:clrChange>
          </a:blip>
          <a:stretch>
            <a:fillRect/>
          </a:stretch>
        </p:blipFill>
        <p:spPr>
          <a:xfrm>
            <a:off x="9118488" y="2258319"/>
            <a:ext cx="116463" cy="136462"/>
          </a:xfrm>
          <a:prstGeom prst="rect">
            <a:avLst/>
          </a:prstGeom>
        </p:spPr>
      </p:pic>
      <p:sp>
        <p:nvSpPr>
          <p:cNvPr id="169" name="Rectangle 168"/>
          <p:cNvSpPr>
            <a:spLocks noChangeAspect="1"/>
          </p:cNvSpPr>
          <p:nvPr/>
        </p:nvSpPr>
        <p:spPr>
          <a:xfrm>
            <a:off x="9921176" y="4135090"/>
            <a:ext cx="613659" cy="267668"/>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a:solidFill>
                  <a:prstClr val="black"/>
                </a:solidFill>
              </a:rPr>
              <a:t>PC </a:t>
            </a:r>
            <a:r>
              <a:rPr lang="en-US" sz="900" dirty="0" smtClean="0">
                <a:solidFill>
                  <a:prstClr val="black"/>
                </a:solidFill>
              </a:rPr>
              <a:t>(12)</a:t>
            </a:r>
            <a:endParaRPr lang="en-US" sz="900" dirty="0">
              <a:solidFill>
                <a:prstClr val="black"/>
              </a:solidFill>
            </a:endParaRPr>
          </a:p>
          <a:p>
            <a:pPr defTabSz="457200"/>
            <a:endParaRPr lang="en-US" sz="900" dirty="0" smtClean="0">
              <a:solidFill>
                <a:prstClr val="black"/>
              </a:solidFill>
            </a:endParaRPr>
          </a:p>
          <a:p>
            <a:pPr algn="ctr" defTabSz="457200"/>
            <a:endParaRPr lang="en-US" sz="900" dirty="0" smtClean="0">
              <a:solidFill>
                <a:prstClr val="black"/>
              </a:solidFill>
            </a:endParaRPr>
          </a:p>
        </p:txBody>
      </p:sp>
      <p:sp>
        <p:nvSpPr>
          <p:cNvPr id="170" name="Rectangle 169"/>
          <p:cNvSpPr>
            <a:spLocks noChangeAspect="1"/>
          </p:cNvSpPr>
          <p:nvPr/>
        </p:nvSpPr>
        <p:spPr>
          <a:xfrm>
            <a:off x="9052606" y="4474163"/>
            <a:ext cx="1014014" cy="313612"/>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err="1" smtClean="0">
                <a:solidFill>
                  <a:prstClr val="black"/>
                </a:solidFill>
              </a:rPr>
              <a:t>Pencetak</a:t>
            </a:r>
            <a:r>
              <a:rPr lang="en-US" sz="900" dirty="0" smtClean="0">
                <a:solidFill>
                  <a:prstClr val="black"/>
                </a:solidFill>
              </a:rPr>
              <a:t> Laser </a:t>
            </a:r>
            <a:r>
              <a:rPr lang="en-US" sz="900" dirty="0" err="1" smtClean="0">
                <a:solidFill>
                  <a:prstClr val="black"/>
                </a:solidFill>
              </a:rPr>
              <a:t>Warna</a:t>
            </a:r>
            <a:r>
              <a:rPr lang="en-US" sz="900" dirty="0" smtClean="0">
                <a:solidFill>
                  <a:prstClr val="black"/>
                </a:solidFill>
              </a:rPr>
              <a:t> (6)</a:t>
            </a:r>
            <a:endParaRPr lang="en-US" sz="900" dirty="0">
              <a:solidFill>
                <a:prstClr val="black"/>
              </a:solidFill>
            </a:endParaRPr>
          </a:p>
          <a:p>
            <a:pPr lvl="0" defTabSz="457200"/>
            <a:endParaRPr lang="en-US" sz="900" dirty="0">
              <a:solidFill>
                <a:prstClr val="black"/>
              </a:solidFill>
            </a:endParaRPr>
          </a:p>
          <a:p>
            <a:pPr defTabSz="457200"/>
            <a:endParaRPr lang="en-US" sz="900" dirty="0" smtClean="0">
              <a:solidFill>
                <a:prstClr val="black"/>
              </a:solidFill>
            </a:endParaRPr>
          </a:p>
          <a:p>
            <a:pPr algn="ctr" defTabSz="457200"/>
            <a:endParaRPr lang="en-US" sz="900" dirty="0" smtClean="0">
              <a:solidFill>
                <a:prstClr val="black"/>
              </a:solidFill>
            </a:endParaRPr>
          </a:p>
        </p:txBody>
      </p:sp>
      <p:sp>
        <p:nvSpPr>
          <p:cNvPr id="171" name="Rectangle 170"/>
          <p:cNvSpPr>
            <a:spLocks noChangeAspect="1"/>
          </p:cNvSpPr>
          <p:nvPr/>
        </p:nvSpPr>
        <p:spPr>
          <a:xfrm>
            <a:off x="9055120" y="4117924"/>
            <a:ext cx="826767" cy="313612"/>
          </a:xfrm>
          <a:prstGeom prst="rect">
            <a:avLst/>
          </a:prstGeom>
          <a:solidFill>
            <a:schemeClr val="accent2">
              <a:lumMod val="60000"/>
              <a:lumOff val="40000"/>
            </a:schemeClr>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457200"/>
            <a:r>
              <a:rPr lang="en-US" sz="900" dirty="0">
                <a:solidFill>
                  <a:prstClr val="black"/>
                </a:solidFill>
              </a:rPr>
              <a:t>LCD Projector </a:t>
            </a:r>
            <a:r>
              <a:rPr lang="en-US" sz="900" dirty="0" smtClean="0">
                <a:solidFill>
                  <a:prstClr val="black"/>
                </a:solidFill>
              </a:rPr>
              <a:t>(6)</a:t>
            </a:r>
            <a:endParaRPr lang="en-US" sz="900" dirty="0">
              <a:solidFill>
                <a:prstClr val="black"/>
              </a:solidFill>
            </a:endParaRPr>
          </a:p>
          <a:p>
            <a:pPr lvl="0" defTabSz="457200"/>
            <a:endParaRPr lang="en-US" sz="900" dirty="0">
              <a:solidFill>
                <a:prstClr val="black"/>
              </a:solidFill>
            </a:endParaRPr>
          </a:p>
          <a:p>
            <a:pPr defTabSz="457200"/>
            <a:endParaRPr lang="en-US" sz="900" dirty="0" smtClean="0">
              <a:solidFill>
                <a:prstClr val="black"/>
              </a:solidFill>
            </a:endParaRPr>
          </a:p>
          <a:p>
            <a:pPr algn="ctr" defTabSz="457200"/>
            <a:endParaRPr lang="en-US" sz="900" dirty="0" smtClean="0">
              <a:solidFill>
                <a:prstClr val="black"/>
              </a:solidFill>
            </a:endParaRPr>
          </a:p>
        </p:txBody>
      </p:sp>
      <p:pic>
        <p:nvPicPr>
          <p:cNvPr id="126" name="Picture 125"/>
          <p:cNvPicPr>
            <a:picLocks noChangeAspect="1"/>
          </p:cNvPicPr>
          <p:nvPr/>
        </p:nvPicPr>
        <p:blipFill>
          <a:blip r:embed="rId3">
            <a:clrChange>
              <a:clrFrom>
                <a:srgbClr val="C9E7B7"/>
              </a:clrFrom>
              <a:clrTo>
                <a:srgbClr val="C9E7B7">
                  <a:alpha val="0"/>
                </a:srgbClr>
              </a:clrTo>
            </a:clrChange>
          </a:blip>
          <a:stretch>
            <a:fillRect/>
          </a:stretch>
        </p:blipFill>
        <p:spPr>
          <a:xfrm>
            <a:off x="9780286" y="4141995"/>
            <a:ext cx="82093" cy="96189"/>
          </a:xfrm>
          <a:prstGeom prst="rect">
            <a:avLst/>
          </a:prstGeom>
        </p:spPr>
      </p:pic>
      <p:pic>
        <p:nvPicPr>
          <p:cNvPr id="128" name="Picture 127"/>
          <p:cNvPicPr>
            <a:picLocks noChangeAspect="1"/>
          </p:cNvPicPr>
          <p:nvPr/>
        </p:nvPicPr>
        <p:blipFill>
          <a:blip r:embed="rId3">
            <a:clrChange>
              <a:clrFrom>
                <a:srgbClr val="C9E7B7"/>
              </a:clrFrom>
              <a:clrTo>
                <a:srgbClr val="C9E7B7">
                  <a:alpha val="0"/>
                </a:srgbClr>
              </a:clrTo>
            </a:clrChange>
          </a:blip>
          <a:stretch>
            <a:fillRect/>
          </a:stretch>
        </p:blipFill>
        <p:spPr>
          <a:xfrm>
            <a:off x="10426389" y="4160189"/>
            <a:ext cx="92041" cy="107846"/>
          </a:xfrm>
          <a:prstGeom prst="rect">
            <a:avLst/>
          </a:prstGeom>
        </p:spPr>
      </p:pic>
      <p:pic>
        <p:nvPicPr>
          <p:cNvPr id="156" name="Picture 155"/>
          <p:cNvPicPr>
            <a:picLocks noChangeAspect="1"/>
          </p:cNvPicPr>
          <p:nvPr/>
        </p:nvPicPr>
        <p:blipFill>
          <a:blip r:embed="rId3">
            <a:clrChange>
              <a:clrFrom>
                <a:srgbClr val="C9E7B7"/>
              </a:clrFrom>
              <a:clrTo>
                <a:srgbClr val="C9E7B7">
                  <a:alpha val="0"/>
                </a:srgbClr>
              </a:clrTo>
            </a:clrChange>
          </a:blip>
          <a:stretch>
            <a:fillRect/>
          </a:stretch>
        </p:blipFill>
        <p:spPr>
          <a:xfrm>
            <a:off x="9965392" y="4487731"/>
            <a:ext cx="101228" cy="118610"/>
          </a:xfrm>
          <a:prstGeom prst="rect">
            <a:avLst/>
          </a:prstGeom>
        </p:spPr>
      </p:pic>
      <p:sp>
        <p:nvSpPr>
          <p:cNvPr id="172" name="Rectangle 171"/>
          <p:cNvSpPr>
            <a:spLocks noChangeAspect="1"/>
          </p:cNvSpPr>
          <p:nvPr/>
        </p:nvSpPr>
        <p:spPr>
          <a:xfrm>
            <a:off x="1613171" y="1539100"/>
            <a:ext cx="772937" cy="260680"/>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457200"/>
            <a:r>
              <a:rPr lang="en-US" sz="900" dirty="0" smtClean="0">
                <a:solidFill>
                  <a:schemeClr val="tx1"/>
                </a:solidFill>
                <a:cs typeface="Arial" panose="020B0604020202020204" pitchFamily="34" charset="0"/>
              </a:rPr>
              <a:t>PC (170)</a:t>
            </a:r>
            <a:endParaRPr lang="en-US" sz="900" dirty="0">
              <a:solidFill>
                <a:schemeClr val="tx1"/>
              </a:solidFill>
              <a:cs typeface="Arial" panose="020B0604020202020204" pitchFamily="34" charset="0"/>
            </a:endParaRPr>
          </a:p>
        </p:txBody>
      </p:sp>
      <p:pic>
        <p:nvPicPr>
          <p:cNvPr id="173" name="Picture 172"/>
          <p:cNvPicPr>
            <a:picLocks noChangeAspect="1"/>
          </p:cNvPicPr>
          <p:nvPr/>
        </p:nvPicPr>
        <p:blipFill>
          <a:blip r:embed="rId3">
            <a:clrChange>
              <a:clrFrom>
                <a:srgbClr val="C9E7B7"/>
              </a:clrFrom>
              <a:clrTo>
                <a:srgbClr val="C9E7B7">
                  <a:alpha val="0"/>
                </a:srgbClr>
              </a:clrTo>
            </a:clrChange>
          </a:blip>
          <a:stretch>
            <a:fillRect/>
          </a:stretch>
        </p:blipFill>
        <p:spPr>
          <a:xfrm>
            <a:off x="2260751" y="1566314"/>
            <a:ext cx="104956" cy="122978"/>
          </a:xfrm>
          <a:prstGeom prst="rect">
            <a:avLst/>
          </a:prstGeom>
        </p:spPr>
      </p:pic>
      <p:sp>
        <p:nvSpPr>
          <p:cNvPr id="174" name="Rectangle 173"/>
          <p:cNvSpPr>
            <a:spLocks noChangeAspect="1"/>
          </p:cNvSpPr>
          <p:nvPr/>
        </p:nvSpPr>
        <p:spPr>
          <a:xfrm>
            <a:off x="1609798" y="1820740"/>
            <a:ext cx="824910" cy="456039"/>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457200"/>
            <a:r>
              <a:rPr lang="en-US" sz="900" dirty="0" err="1" smtClean="0">
                <a:solidFill>
                  <a:prstClr val="black"/>
                </a:solidFill>
              </a:rPr>
              <a:t>Pencetak</a:t>
            </a:r>
            <a:r>
              <a:rPr lang="en-US" sz="900" dirty="0" smtClean="0">
                <a:solidFill>
                  <a:prstClr val="black"/>
                </a:solidFill>
              </a:rPr>
              <a:t> Laser </a:t>
            </a:r>
            <a:r>
              <a:rPr lang="en-US" sz="900" dirty="0" err="1" smtClean="0">
                <a:solidFill>
                  <a:prstClr val="black"/>
                </a:solidFill>
              </a:rPr>
              <a:t>Warna</a:t>
            </a:r>
            <a:r>
              <a:rPr lang="en-US" sz="900" dirty="0" smtClean="0">
                <a:solidFill>
                  <a:prstClr val="black"/>
                </a:solidFill>
              </a:rPr>
              <a:t> (36)</a:t>
            </a:r>
          </a:p>
          <a:p>
            <a:pPr algn="ctr" defTabSz="457200"/>
            <a:endParaRPr lang="en-US" sz="900" dirty="0" smtClean="0">
              <a:solidFill>
                <a:prstClr val="black"/>
              </a:solidFill>
            </a:endParaRPr>
          </a:p>
          <a:p>
            <a:pPr algn="ctr" defTabSz="457200"/>
            <a:endParaRPr lang="en-US" sz="900" dirty="0">
              <a:solidFill>
                <a:prstClr val="black"/>
              </a:solidFill>
            </a:endParaRPr>
          </a:p>
        </p:txBody>
      </p:sp>
      <p:pic>
        <p:nvPicPr>
          <p:cNvPr id="175" name="Picture 174"/>
          <p:cNvPicPr>
            <a:picLocks noChangeAspect="1"/>
          </p:cNvPicPr>
          <p:nvPr/>
        </p:nvPicPr>
        <p:blipFill>
          <a:blip r:embed="rId3">
            <a:clrChange>
              <a:clrFrom>
                <a:srgbClr val="C9E7B7"/>
              </a:clrFrom>
              <a:clrTo>
                <a:srgbClr val="C9E7B7">
                  <a:alpha val="0"/>
                </a:srgbClr>
              </a:clrTo>
            </a:clrChange>
          </a:blip>
          <a:stretch>
            <a:fillRect/>
          </a:stretch>
        </p:blipFill>
        <p:spPr>
          <a:xfrm>
            <a:off x="2323226" y="1855808"/>
            <a:ext cx="104956" cy="122978"/>
          </a:xfrm>
          <a:prstGeom prst="rect">
            <a:avLst/>
          </a:prstGeom>
        </p:spPr>
      </p:pic>
      <p:sp>
        <p:nvSpPr>
          <p:cNvPr id="176" name="Rectangle 175"/>
          <p:cNvSpPr>
            <a:spLocks noChangeAspect="1"/>
          </p:cNvSpPr>
          <p:nvPr/>
        </p:nvSpPr>
        <p:spPr>
          <a:xfrm>
            <a:off x="2502373" y="1858049"/>
            <a:ext cx="1105940" cy="313612"/>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err="1">
                <a:solidFill>
                  <a:prstClr val="black"/>
                </a:solidFill>
              </a:rPr>
              <a:t>Pencetak</a:t>
            </a:r>
            <a:r>
              <a:rPr lang="en-US" sz="900" dirty="0">
                <a:solidFill>
                  <a:prstClr val="black"/>
                </a:solidFill>
              </a:rPr>
              <a:t> Monochrome </a:t>
            </a:r>
            <a:r>
              <a:rPr lang="en-US" sz="900" dirty="0" smtClean="0">
                <a:solidFill>
                  <a:prstClr val="black"/>
                </a:solidFill>
              </a:rPr>
              <a:t>(83)</a:t>
            </a:r>
            <a:endParaRPr lang="en-US" sz="900" dirty="0">
              <a:solidFill>
                <a:prstClr val="black"/>
              </a:solidFill>
            </a:endParaRPr>
          </a:p>
        </p:txBody>
      </p:sp>
      <p:pic>
        <p:nvPicPr>
          <p:cNvPr id="177" name="Picture 176"/>
          <p:cNvPicPr>
            <a:picLocks noChangeAspect="1"/>
          </p:cNvPicPr>
          <p:nvPr/>
        </p:nvPicPr>
        <p:blipFill>
          <a:blip r:embed="rId3">
            <a:clrChange>
              <a:clrFrom>
                <a:srgbClr val="C9E7B7"/>
              </a:clrFrom>
              <a:clrTo>
                <a:srgbClr val="C9E7B7">
                  <a:alpha val="0"/>
                </a:srgbClr>
              </a:clrTo>
            </a:clrChange>
          </a:blip>
          <a:stretch>
            <a:fillRect/>
          </a:stretch>
        </p:blipFill>
        <p:spPr>
          <a:xfrm>
            <a:off x="3478436" y="1878652"/>
            <a:ext cx="104956" cy="122978"/>
          </a:xfrm>
          <a:prstGeom prst="rect">
            <a:avLst/>
          </a:prstGeom>
        </p:spPr>
      </p:pic>
      <p:sp>
        <p:nvSpPr>
          <p:cNvPr id="178" name="Rectangle 177"/>
          <p:cNvSpPr>
            <a:spLocks noChangeAspect="1"/>
          </p:cNvSpPr>
          <p:nvPr/>
        </p:nvSpPr>
        <p:spPr>
          <a:xfrm>
            <a:off x="2519630" y="1526852"/>
            <a:ext cx="826767" cy="313612"/>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457200"/>
            <a:r>
              <a:rPr lang="en-US" sz="900" dirty="0">
                <a:solidFill>
                  <a:prstClr val="black"/>
                </a:solidFill>
              </a:rPr>
              <a:t>LCD Projector (</a:t>
            </a:r>
            <a:r>
              <a:rPr lang="en-US" sz="900" dirty="0" smtClean="0">
                <a:solidFill>
                  <a:prstClr val="black"/>
                </a:solidFill>
              </a:rPr>
              <a:t>18)</a:t>
            </a:r>
            <a:endParaRPr lang="en-US" sz="900" dirty="0">
              <a:solidFill>
                <a:prstClr val="black"/>
              </a:solidFill>
            </a:endParaRPr>
          </a:p>
          <a:p>
            <a:pPr lvl="0" defTabSz="457200"/>
            <a:endParaRPr lang="en-US" sz="900" dirty="0">
              <a:solidFill>
                <a:prstClr val="black"/>
              </a:solidFill>
            </a:endParaRPr>
          </a:p>
          <a:p>
            <a:pPr defTabSz="457200"/>
            <a:endParaRPr lang="en-US" sz="900" dirty="0" smtClean="0">
              <a:solidFill>
                <a:prstClr val="black"/>
              </a:solidFill>
            </a:endParaRPr>
          </a:p>
          <a:p>
            <a:pPr algn="ctr" defTabSz="457200"/>
            <a:endParaRPr lang="en-US" sz="900" dirty="0" smtClean="0">
              <a:solidFill>
                <a:prstClr val="black"/>
              </a:solidFill>
            </a:endParaRPr>
          </a:p>
        </p:txBody>
      </p:sp>
      <p:pic>
        <p:nvPicPr>
          <p:cNvPr id="179" name="Picture 178"/>
          <p:cNvPicPr>
            <a:picLocks noChangeAspect="1"/>
          </p:cNvPicPr>
          <p:nvPr/>
        </p:nvPicPr>
        <p:blipFill>
          <a:blip r:embed="rId3">
            <a:clrChange>
              <a:clrFrom>
                <a:srgbClr val="C9E7B7"/>
              </a:clrFrom>
              <a:clrTo>
                <a:srgbClr val="C9E7B7">
                  <a:alpha val="0"/>
                </a:srgbClr>
              </a:clrTo>
            </a:clrChange>
          </a:blip>
          <a:stretch>
            <a:fillRect/>
          </a:stretch>
        </p:blipFill>
        <p:spPr>
          <a:xfrm>
            <a:off x="3242254" y="1566314"/>
            <a:ext cx="104956" cy="122978"/>
          </a:xfrm>
          <a:prstGeom prst="rect">
            <a:avLst/>
          </a:prstGeom>
        </p:spPr>
      </p:pic>
      <p:sp>
        <p:nvSpPr>
          <p:cNvPr id="183" name="Rectangle 182"/>
          <p:cNvSpPr>
            <a:spLocks noChangeAspect="1"/>
          </p:cNvSpPr>
          <p:nvPr/>
        </p:nvSpPr>
        <p:spPr>
          <a:xfrm>
            <a:off x="2961828" y="2216768"/>
            <a:ext cx="694577" cy="318353"/>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a:solidFill>
                  <a:prstClr val="black"/>
                </a:solidFill>
              </a:rPr>
              <a:t>Barcode </a:t>
            </a:r>
            <a:r>
              <a:rPr lang="en-US" sz="900" dirty="0" smtClean="0">
                <a:solidFill>
                  <a:prstClr val="black"/>
                </a:solidFill>
              </a:rPr>
              <a:t>Printer(13)</a:t>
            </a:r>
            <a:endParaRPr lang="en-US" sz="900" dirty="0">
              <a:solidFill>
                <a:prstClr val="black"/>
              </a:solidFill>
            </a:endParaRPr>
          </a:p>
          <a:p>
            <a:pPr lvl="0" defTabSz="457200"/>
            <a:endParaRPr lang="en-US" sz="900" dirty="0">
              <a:solidFill>
                <a:prstClr val="black"/>
              </a:solidFill>
            </a:endParaRPr>
          </a:p>
          <a:p>
            <a:pPr defTabSz="457200"/>
            <a:endParaRPr lang="en-US" sz="900" dirty="0" smtClean="0">
              <a:solidFill>
                <a:prstClr val="black"/>
              </a:solidFill>
            </a:endParaRPr>
          </a:p>
          <a:p>
            <a:pPr algn="ctr" defTabSz="457200"/>
            <a:endParaRPr lang="en-US" sz="900" dirty="0" smtClean="0">
              <a:solidFill>
                <a:prstClr val="black"/>
              </a:solidFill>
            </a:endParaRPr>
          </a:p>
        </p:txBody>
      </p:sp>
      <p:pic>
        <p:nvPicPr>
          <p:cNvPr id="184" name="Picture 183"/>
          <p:cNvPicPr>
            <a:picLocks noChangeAspect="1"/>
          </p:cNvPicPr>
          <p:nvPr/>
        </p:nvPicPr>
        <p:blipFill>
          <a:blip r:embed="rId5"/>
          <a:stretch>
            <a:fillRect/>
          </a:stretch>
        </p:blipFill>
        <p:spPr>
          <a:xfrm>
            <a:off x="3516430" y="2271832"/>
            <a:ext cx="121125" cy="140505"/>
          </a:xfrm>
          <a:prstGeom prst="rect">
            <a:avLst/>
          </a:prstGeom>
        </p:spPr>
      </p:pic>
      <p:sp>
        <p:nvSpPr>
          <p:cNvPr id="185" name="Rectangle 184"/>
          <p:cNvSpPr>
            <a:spLocks noChangeAspect="1"/>
          </p:cNvSpPr>
          <p:nvPr/>
        </p:nvSpPr>
        <p:spPr>
          <a:xfrm>
            <a:off x="2977542" y="2565574"/>
            <a:ext cx="737709" cy="275213"/>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endParaRPr lang="en-US" sz="900" dirty="0">
              <a:solidFill>
                <a:prstClr val="black"/>
              </a:solidFill>
            </a:endParaRPr>
          </a:p>
          <a:p>
            <a:pPr defTabSz="457200"/>
            <a:r>
              <a:rPr lang="en-US" sz="900" dirty="0" err="1">
                <a:solidFill>
                  <a:prstClr val="black"/>
                </a:solidFill>
              </a:rPr>
              <a:t>Komputer</a:t>
            </a:r>
            <a:r>
              <a:rPr lang="en-US" sz="900" dirty="0">
                <a:solidFill>
                  <a:prstClr val="black"/>
                </a:solidFill>
              </a:rPr>
              <a:t> </a:t>
            </a:r>
            <a:r>
              <a:rPr lang="en-US" sz="900" dirty="0" err="1">
                <a:solidFill>
                  <a:prstClr val="black"/>
                </a:solidFill>
              </a:rPr>
              <a:t>Riba</a:t>
            </a:r>
            <a:r>
              <a:rPr lang="en-US" sz="900" dirty="0">
                <a:solidFill>
                  <a:prstClr val="black"/>
                </a:solidFill>
              </a:rPr>
              <a:t> </a:t>
            </a:r>
            <a:r>
              <a:rPr lang="en-US" sz="900" dirty="0" smtClean="0">
                <a:solidFill>
                  <a:prstClr val="black"/>
                </a:solidFill>
              </a:rPr>
              <a:t>(31)</a:t>
            </a:r>
          </a:p>
          <a:p>
            <a:pPr algn="ctr" defTabSz="457200"/>
            <a:endParaRPr lang="en-US" sz="900" dirty="0" smtClean="0">
              <a:solidFill>
                <a:prstClr val="black"/>
              </a:solidFill>
            </a:endParaRPr>
          </a:p>
        </p:txBody>
      </p:sp>
      <p:pic>
        <p:nvPicPr>
          <p:cNvPr id="186" name="Picture 185"/>
          <p:cNvPicPr>
            <a:picLocks noChangeAspect="1"/>
          </p:cNvPicPr>
          <p:nvPr/>
        </p:nvPicPr>
        <p:blipFill>
          <a:blip r:embed="rId5"/>
          <a:stretch>
            <a:fillRect/>
          </a:stretch>
        </p:blipFill>
        <p:spPr>
          <a:xfrm>
            <a:off x="3591026" y="2613116"/>
            <a:ext cx="92931" cy="107800"/>
          </a:xfrm>
          <a:prstGeom prst="rect">
            <a:avLst/>
          </a:prstGeom>
          <a:solidFill>
            <a:srgbClr val="99FF99"/>
          </a:solidFill>
        </p:spPr>
      </p:pic>
      <p:sp>
        <p:nvSpPr>
          <p:cNvPr id="187" name="Rectangle 186"/>
          <p:cNvSpPr>
            <a:spLocks noChangeAspect="1"/>
          </p:cNvSpPr>
          <p:nvPr/>
        </p:nvSpPr>
        <p:spPr>
          <a:xfrm>
            <a:off x="2558769" y="4242201"/>
            <a:ext cx="647743" cy="218457"/>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457200"/>
            <a:r>
              <a:rPr lang="en-US" sz="900" dirty="0" smtClean="0">
                <a:solidFill>
                  <a:schemeClr val="tx1"/>
                </a:solidFill>
                <a:cs typeface="Arial" panose="020B0604020202020204" pitchFamily="34" charset="0"/>
              </a:rPr>
              <a:t>PC (358)</a:t>
            </a:r>
            <a:endParaRPr lang="en-US" sz="900" dirty="0">
              <a:solidFill>
                <a:schemeClr val="tx1"/>
              </a:solidFill>
              <a:cs typeface="Arial" panose="020B0604020202020204" pitchFamily="34" charset="0"/>
            </a:endParaRPr>
          </a:p>
        </p:txBody>
      </p:sp>
      <p:pic>
        <p:nvPicPr>
          <p:cNvPr id="188" name="Picture 187"/>
          <p:cNvPicPr>
            <a:picLocks noChangeAspect="1"/>
          </p:cNvPicPr>
          <p:nvPr/>
        </p:nvPicPr>
        <p:blipFill>
          <a:blip r:embed="rId3">
            <a:clrChange>
              <a:clrFrom>
                <a:srgbClr val="C9E7B7"/>
              </a:clrFrom>
              <a:clrTo>
                <a:srgbClr val="C9E7B7">
                  <a:alpha val="0"/>
                </a:srgbClr>
              </a:clrTo>
            </a:clrChange>
          </a:blip>
          <a:stretch>
            <a:fillRect/>
          </a:stretch>
        </p:blipFill>
        <p:spPr>
          <a:xfrm>
            <a:off x="3077873" y="4244567"/>
            <a:ext cx="104956" cy="122978"/>
          </a:xfrm>
          <a:prstGeom prst="rect">
            <a:avLst/>
          </a:prstGeom>
        </p:spPr>
      </p:pic>
      <p:sp>
        <p:nvSpPr>
          <p:cNvPr id="189" name="Rectangle 188"/>
          <p:cNvSpPr>
            <a:spLocks noChangeAspect="1"/>
          </p:cNvSpPr>
          <p:nvPr/>
        </p:nvSpPr>
        <p:spPr>
          <a:xfrm>
            <a:off x="2558785" y="4502384"/>
            <a:ext cx="737709" cy="275213"/>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endParaRPr lang="en-US" sz="900" dirty="0">
              <a:solidFill>
                <a:prstClr val="black"/>
              </a:solidFill>
            </a:endParaRPr>
          </a:p>
          <a:p>
            <a:pPr defTabSz="457200"/>
            <a:r>
              <a:rPr lang="en-US" sz="900" dirty="0" err="1">
                <a:solidFill>
                  <a:prstClr val="black"/>
                </a:solidFill>
              </a:rPr>
              <a:t>Komputer</a:t>
            </a:r>
            <a:r>
              <a:rPr lang="en-US" sz="900" dirty="0">
                <a:solidFill>
                  <a:prstClr val="black"/>
                </a:solidFill>
              </a:rPr>
              <a:t> </a:t>
            </a:r>
            <a:r>
              <a:rPr lang="en-US" sz="900" dirty="0" err="1">
                <a:solidFill>
                  <a:prstClr val="black"/>
                </a:solidFill>
              </a:rPr>
              <a:t>Riba</a:t>
            </a:r>
            <a:r>
              <a:rPr lang="en-US" sz="900" dirty="0">
                <a:solidFill>
                  <a:prstClr val="black"/>
                </a:solidFill>
              </a:rPr>
              <a:t> </a:t>
            </a:r>
            <a:r>
              <a:rPr lang="en-US" sz="900" dirty="0" smtClean="0">
                <a:solidFill>
                  <a:prstClr val="black"/>
                </a:solidFill>
              </a:rPr>
              <a:t>(55)</a:t>
            </a:r>
          </a:p>
          <a:p>
            <a:pPr algn="ctr" defTabSz="457200"/>
            <a:endParaRPr lang="en-US" sz="900" dirty="0" smtClean="0">
              <a:solidFill>
                <a:prstClr val="black"/>
              </a:solidFill>
            </a:endParaRPr>
          </a:p>
        </p:txBody>
      </p:sp>
      <p:pic>
        <p:nvPicPr>
          <p:cNvPr id="190" name="Picture 189"/>
          <p:cNvPicPr>
            <a:picLocks noChangeAspect="1"/>
          </p:cNvPicPr>
          <p:nvPr/>
        </p:nvPicPr>
        <p:blipFill>
          <a:blip r:embed="rId3">
            <a:clrChange>
              <a:clrFrom>
                <a:srgbClr val="C9E7B7"/>
              </a:clrFrom>
              <a:clrTo>
                <a:srgbClr val="C9E7B7">
                  <a:alpha val="0"/>
                </a:srgbClr>
              </a:clrTo>
            </a:clrChange>
          </a:blip>
          <a:stretch>
            <a:fillRect/>
          </a:stretch>
        </p:blipFill>
        <p:spPr>
          <a:xfrm>
            <a:off x="3178227" y="4528294"/>
            <a:ext cx="104956" cy="122978"/>
          </a:xfrm>
          <a:prstGeom prst="rect">
            <a:avLst/>
          </a:prstGeom>
        </p:spPr>
      </p:pic>
      <p:sp>
        <p:nvSpPr>
          <p:cNvPr id="191" name="Rectangle 190"/>
          <p:cNvSpPr>
            <a:spLocks noChangeAspect="1"/>
          </p:cNvSpPr>
          <p:nvPr/>
        </p:nvSpPr>
        <p:spPr>
          <a:xfrm>
            <a:off x="1387064" y="4588453"/>
            <a:ext cx="1080850" cy="313612"/>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err="1">
                <a:solidFill>
                  <a:prstClr val="black"/>
                </a:solidFill>
              </a:rPr>
              <a:t>Pencetak</a:t>
            </a:r>
            <a:r>
              <a:rPr lang="en-US" sz="900" dirty="0">
                <a:solidFill>
                  <a:prstClr val="black"/>
                </a:solidFill>
              </a:rPr>
              <a:t> </a:t>
            </a:r>
            <a:r>
              <a:rPr lang="en-US" sz="900" dirty="0" smtClean="0">
                <a:solidFill>
                  <a:prstClr val="black"/>
                </a:solidFill>
              </a:rPr>
              <a:t>Monochrome(156)</a:t>
            </a:r>
            <a:endParaRPr lang="en-US" sz="900" dirty="0">
              <a:solidFill>
                <a:prstClr val="black"/>
              </a:solidFill>
            </a:endParaRPr>
          </a:p>
        </p:txBody>
      </p:sp>
      <p:pic>
        <p:nvPicPr>
          <p:cNvPr id="192" name="Picture 191"/>
          <p:cNvPicPr>
            <a:picLocks noChangeAspect="1"/>
          </p:cNvPicPr>
          <p:nvPr/>
        </p:nvPicPr>
        <p:blipFill>
          <a:blip r:embed="rId5"/>
          <a:stretch>
            <a:fillRect/>
          </a:stretch>
        </p:blipFill>
        <p:spPr>
          <a:xfrm>
            <a:off x="2340450" y="4605696"/>
            <a:ext cx="121125" cy="140505"/>
          </a:xfrm>
          <a:prstGeom prst="rect">
            <a:avLst/>
          </a:prstGeom>
        </p:spPr>
      </p:pic>
      <p:sp>
        <p:nvSpPr>
          <p:cNvPr id="193" name="Rectangle 192"/>
          <p:cNvSpPr>
            <a:spLocks noChangeAspect="1"/>
          </p:cNvSpPr>
          <p:nvPr/>
        </p:nvSpPr>
        <p:spPr>
          <a:xfrm>
            <a:off x="2554995" y="4803690"/>
            <a:ext cx="891872" cy="351370"/>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457200"/>
            <a:r>
              <a:rPr lang="en-US" sz="900" dirty="0" err="1" smtClean="0">
                <a:solidFill>
                  <a:prstClr val="black"/>
                </a:solidFill>
              </a:rPr>
              <a:t>Pencetak</a:t>
            </a:r>
            <a:r>
              <a:rPr lang="en-US" sz="900" dirty="0" smtClean="0">
                <a:solidFill>
                  <a:prstClr val="black"/>
                </a:solidFill>
              </a:rPr>
              <a:t> Laser </a:t>
            </a:r>
            <a:r>
              <a:rPr lang="en-US" sz="900" dirty="0" err="1" smtClean="0">
                <a:solidFill>
                  <a:prstClr val="black"/>
                </a:solidFill>
              </a:rPr>
              <a:t>Warna</a:t>
            </a:r>
            <a:r>
              <a:rPr lang="en-US" sz="900" dirty="0" smtClean="0">
                <a:solidFill>
                  <a:prstClr val="black"/>
                </a:solidFill>
              </a:rPr>
              <a:t> (60)</a:t>
            </a:r>
          </a:p>
          <a:p>
            <a:pPr algn="ctr" defTabSz="457200"/>
            <a:endParaRPr lang="en-US" sz="900" dirty="0" smtClean="0">
              <a:solidFill>
                <a:prstClr val="black"/>
              </a:solidFill>
            </a:endParaRPr>
          </a:p>
          <a:p>
            <a:pPr algn="ctr" defTabSz="457200"/>
            <a:endParaRPr lang="en-US" sz="900" dirty="0">
              <a:solidFill>
                <a:prstClr val="black"/>
              </a:solidFill>
            </a:endParaRPr>
          </a:p>
        </p:txBody>
      </p:sp>
      <p:pic>
        <p:nvPicPr>
          <p:cNvPr id="194" name="Picture 193"/>
          <p:cNvPicPr>
            <a:picLocks noChangeAspect="1"/>
          </p:cNvPicPr>
          <p:nvPr/>
        </p:nvPicPr>
        <p:blipFill>
          <a:blip r:embed="rId5"/>
          <a:stretch>
            <a:fillRect/>
          </a:stretch>
        </p:blipFill>
        <p:spPr>
          <a:xfrm>
            <a:off x="3341203" y="4822464"/>
            <a:ext cx="121125" cy="140505"/>
          </a:xfrm>
          <a:prstGeom prst="rect">
            <a:avLst/>
          </a:prstGeom>
        </p:spPr>
      </p:pic>
      <p:sp>
        <p:nvSpPr>
          <p:cNvPr id="195" name="Rectangle 194"/>
          <p:cNvSpPr>
            <a:spLocks noChangeAspect="1"/>
          </p:cNvSpPr>
          <p:nvPr/>
        </p:nvSpPr>
        <p:spPr>
          <a:xfrm>
            <a:off x="9607519" y="1151935"/>
            <a:ext cx="720274" cy="242919"/>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457200"/>
            <a:r>
              <a:rPr lang="en-US" sz="900" dirty="0" smtClean="0">
                <a:solidFill>
                  <a:schemeClr val="tx1"/>
                </a:solidFill>
                <a:cs typeface="Arial" panose="020B0604020202020204" pitchFamily="34" charset="0"/>
              </a:rPr>
              <a:t>PC (351)</a:t>
            </a:r>
            <a:endParaRPr lang="en-US" sz="900" dirty="0">
              <a:solidFill>
                <a:schemeClr val="tx1"/>
              </a:solidFill>
              <a:cs typeface="Arial" panose="020B0604020202020204" pitchFamily="34" charset="0"/>
            </a:endParaRPr>
          </a:p>
        </p:txBody>
      </p:sp>
      <p:pic>
        <p:nvPicPr>
          <p:cNvPr id="196" name="Picture 195"/>
          <p:cNvPicPr>
            <a:picLocks noChangeAspect="1"/>
          </p:cNvPicPr>
          <p:nvPr/>
        </p:nvPicPr>
        <p:blipFill>
          <a:blip r:embed="rId3">
            <a:clrChange>
              <a:clrFrom>
                <a:srgbClr val="C9E7B7"/>
              </a:clrFrom>
              <a:clrTo>
                <a:srgbClr val="C9E7B7">
                  <a:alpha val="0"/>
                </a:srgbClr>
              </a:clrTo>
            </a:clrChange>
          </a:blip>
          <a:stretch>
            <a:fillRect/>
          </a:stretch>
        </p:blipFill>
        <p:spPr>
          <a:xfrm>
            <a:off x="10144686" y="1177734"/>
            <a:ext cx="104956" cy="122978"/>
          </a:xfrm>
          <a:prstGeom prst="rect">
            <a:avLst/>
          </a:prstGeom>
        </p:spPr>
      </p:pic>
      <p:sp>
        <p:nvSpPr>
          <p:cNvPr id="197" name="Rectangle 196"/>
          <p:cNvSpPr>
            <a:spLocks noChangeAspect="1"/>
          </p:cNvSpPr>
          <p:nvPr/>
        </p:nvSpPr>
        <p:spPr>
          <a:xfrm>
            <a:off x="9590084" y="1450775"/>
            <a:ext cx="737709" cy="275213"/>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endParaRPr lang="en-US" sz="900" dirty="0">
              <a:solidFill>
                <a:prstClr val="black"/>
              </a:solidFill>
            </a:endParaRPr>
          </a:p>
          <a:p>
            <a:pPr defTabSz="457200"/>
            <a:r>
              <a:rPr lang="en-US" sz="900" dirty="0" err="1">
                <a:solidFill>
                  <a:prstClr val="black"/>
                </a:solidFill>
              </a:rPr>
              <a:t>Komputer</a:t>
            </a:r>
            <a:r>
              <a:rPr lang="en-US" sz="900" dirty="0">
                <a:solidFill>
                  <a:prstClr val="black"/>
                </a:solidFill>
              </a:rPr>
              <a:t> </a:t>
            </a:r>
            <a:r>
              <a:rPr lang="en-US" sz="900" dirty="0" err="1">
                <a:solidFill>
                  <a:prstClr val="black"/>
                </a:solidFill>
              </a:rPr>
              <a:t>Riba</a:t>
            </a:r>
            <a:r>
              <a:rPr lang="en-US" sz="900" dirty="0">
                <a:solidFill>
                  <a:prstClr val="black"/>
                </a:solidFill>
              </a:rPr>
              <a:t> </a:t>
            </a:r>
            <a:r>
              <a:rPr lang="en-US" sz="900" dirty="0" smtClean="0">
                <a:solidFill>
                  <a:prstClr val="black"/>
                </a:solidFill>
              </a:rPr>
              <a:t>(31)</a:t>
            </a:r>
          </a:p>
          <a:p>
            <a:pPr algn="ctr" defTabSz="457200"/>
            <a:endParaRPr lang="en-US" sz="900" dirty="0" smtClean="0">
              <a:solidFill>
                <a:prstClr val="black"/>
              </a:solidFill>
            </a:endParaRPr>
          </a:p>
        </p:txBody>
      </p:sp>
      <p:pic>
        <p:nvPicPr>
          <p:cNvPr id="198" name="Picture 197"/>
          <p:cNvPicPr>
            <a:picLocks noChangeAspect="1"/>
          </p:cNvPicPr>
          <p:nvPr/>
        </p:nvPicPr>
        <p:blipFill>
          <a:blip r:embed="rId5"/>
          <a:stretch>
            <a:fillRect/>
          </a:stretch>
        </p:blipFill>
        <p:spPr>
          <a:xfrm>
            <a:off x="10191665" y="1475183"/>
            <a:ext cx="92931" cy="107800"/>
          </a:xfrm>
          <a:prstGeom prst="rect">
            <a:avLst/>
          </a:prstGeom>
          <a:solidFill>
            <a:srgbClr val="99FF99"/>
          </a:solidFill>
        </p:spPr>
      </p:pic>
      <p:sp>
        <p:nvSpPr>
          <p:cNvPr id="199" name="Rectangle 198"/>
          <p:cNvSpPr>
            <a:spLocks noChangeAspect="1"/>
          </p:cNvSpPr>
          <p:nvPr/>
        </p:nvSpPr>
        <p:spPr>
          <a:xfrm>
            <a:off x="9581963" y="1801837"/>
            <a:ext cx="1040777" cy="312543"/>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err="1">
                <a:solidFill>
                  <a:prstClr val="black"/>
                </a:solidFill>
              </a:rPr>
              <a:t>Pencetak</a:t>
            </a:r>
            <a:r>
              <a:rPr lang="en-US" sz="900" dirty="0">
                <a:solidFill>
                  <a:prstClr val="black"/>
                </a:solidFill>
              </a:rPr>
              <a:t> Monochrome </a:t>
            </a:r>
            <a:r>
              <a:rPr lang="en-US" sz="900" dirty="0" smtClean="0">
                <a:solidFill>
                  <a:prstClr val="black"/>
                </a:solidFill>
              </a:rPr>
              <a:t>(68)</a:t>
            </a:r>
            <a:endParaRPr lang="en-US" sz="900" dirty="0">
              <a:solidFill>
                <a:prstClr val="black"/>
              </a:solidFill>
            </a:endParaRPr>
          </a:p>
        </p:txBody>
      </p:sp>
      <p:pic>
        <p:nvPicPr>
          <p:cNvPr id="200" name="Picture 199"/>
          <p:cNvPicPr>
            <a:picLocks noChangeAspect="1"/>
          </p:cNvPicPr>
          <p:nvPr/>
        </p:nvPicPr>
        <p:blipFill>
          <a:blip r:embed="rId5"/>
          <a:stretch>
            <a:fillRect/>
          </a:stretch>
        </p:blipFill>
        <p:spPr>
          <a:xfrm>
            <a:off x="10529809" y="1863397"/>
            <a:ext cx="92931" cy="107800"/>
          </a:xfrm>
          <a:prstGeom prst="rect">
            <a:avLst/>
          </a:prstGeom>
          <a:solidFill>
            <a:srgbClr val="99FF99"/>
          </a:solidFill>
        </p:spPr>
      </p:pic>
      <p:sp>
        <p:nvSpPr>
          <p:cNvPr id="201" name="Rectangle 200"/>
          <p:cNvSpPr>
            <a:spLocks noChangeAspect="1"/>
          </p:cNvSpPr>
          <p:nvPr/>
        </p:nvSpPr>
        <p:spPr>
          <a:xfrm>
            <a:off x="9607519" y="2171245"/>
            <a:ext cx="922290" cy="351370"/>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457200"/>
            <a:r>
              <a:rPr lang="en-US" sz="900" dirty="0" err="1" smtClean="0">
                <a:solidFill>
                  <a:prstClr val="black"/>
                </a:solidFill>
              </a:rPr>
              <a:t>Pencetak</a:t>
            </a:r>
            <a:r>
              <a:rPr lang="en-US" sz="900" dirty="0" smtClean="0">
                <a:solidFill>
                  <a:prstClr val="black"/>
                </a:solidFill>
              </a:rPr>
              <a:t> Laser </a:t>
            </a:r>
            <a:r>
              <a:rPr lang="en-US" sz="900" dirty="0" err="1" smtClean="0">
                <a:solidFill>
                  <a:prstClr val="black"/>
                </a:solidFill>
              </a:rPr>
              <a:t>Warna</a:t>
            </a:r>
            <a:r>
              <a:rPr lang="en-US" sz="900" dirty="0" smtClean="0">
                <a:solidFill>
                  <a:prstClr val="black"/>
                </a:solidFill>
              </a:rPr>
              <a:t> (22)</a:t>
            </a:r>
          </a:p>
          <a:p>
            <a:pPr algn="ctr" defTabSz="457200"/>
            <a:endParaRPr lang="en-US" sz="900" dirty="0" smtClean="0">
              <a:solidFill>
                <a:prstClr val="black"/>
              </a:solidFill>
            </a:endParaRPr>
          </a:p>
          <a:p>
            <a:pPr algn="ctr" defTabSz="457200"/>
            <a:endParaRPr lang="en-US" sz="900" dirty="0">
              <a:solidFill>
                <a:prstClr val="black"/>
              </a:solidFill>
            </a:endParaRPr>
          </a:p>
        </p:txBody>
      </p:sp>
      <p:pic>
        <p:nvPicPr>
          <p:cNvPr id="202" name="Picture 201"/>
          <p:cNvPicPr>
            <a:picLocks noChangeAspect="1"/>
          </p:cNvPicPr>
          <p:nvPr/>
        </p:nvPicPr>
        <p:blipFill>
          <a:blip r:embed="rId3">
            <a:clrChange>
              <a:clrFrom>
                <a:srgbClr val="C9E7B7"/>
              </a:clrFrom>
              <a:clrTo>
                <a:srgbClr val="C9E7B7">
                  <a:alpha val="0"/>
                </a:srgbClr>
              </a:clrTo>
            </a:clrChange>
          </a:blip>
          <a:stretch>
            <a:fillRect/>
          </a:stretch>
        </p:blipFill>
        <p:spPr>
          <a:xfrm>
            <a:off x="10413474" y="2174690"/>
            <a:ext cx="104956" cy="122978"/>
          </a:xfrm>
          <a:prstGeom prst="rect">
            <a:avLst/>
          </a:prstGeom>
        </p:spPr>
      </p:pic>
      <p:sp>
        <p:nvSpPr>
          <p:cNvPr id="206" name="Rectangle 205"/>
          <p:cNvSpPr>
            <a:spLocks noChangeAspect="1"/>
          </p:cNvSpPr>
          <p:nvPr/>
        </p:nvSpPr>
        <p:spPr>
          <a:xfrm>
            <a:off x="9457829" y="2567306"/>
            <a:ext cx="826767" cy="313612"/>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457200"/>
            <a:r>
              <a:rPr lang="en-US" sz="900" dirty="0">
                <a:solidFill>
                  <a:prstClr val="black"/>
                </a:solidFill>
              </a:rPr>
              <a:t>LCD Projector </a:t>
            </a:r>
            <a:r>
              <a:rPr lang="en-US" sz="900" dirty="0" smtClean="0">
                <a:solidFill>
                  <a:prstClr val="black"/>
                </a:solidFill>
              </a:rPr>
              <a:t>(20)</a:t>
            </a:r>
            <a:endParaRPr lang="en-US" sz="900" dirty="0">
              <a:solidFill>
                <a:prstClr val="black"/>
              </a:solidFill>
            </a:endParaRPr>
          </a:p>
          <a:p>
            <a:pPr lvl="0" defTabSz="457200"/>
            <a:endParaRPr lang="en-US" sz="900" dirty="0">
              <a:solidFill>
                <a:prstClr val="black"/>
              </a:solidFill>
            </a:endParaRPr>
          </a:p>
          <a:p>
            <a:pPr defTabSz="457200"/>
            <a:endParaRPr lang="en-US" sz="900" dirty="0" smtClean="0">
              <a:solidFill>
                <a:prstClr val="black"/>
              </a:solidFill>
            </a:endParaRPr>
          </a:p>
          <a:p>
            <a:pPr algn="ctr" defTabSz="457200"/>
            <a:endParaRPr lang="en-US" sz="900" dirty="0" smtClean="0">
              <a:solidFill>
                <a:prstClr val="black"/>
              </a:solidFill>
            </a:endParaRPr>
          </a:p>
        </p:txBody>
      </p:sp>
      <p:pic>
        <p:nvPicPr>
          <p:cNvPr id="207" name="Picture 206"/>
          <p:cNvPicPr>
            <a:picLocks noChangeAspect="1"/>
          </p:cNvPicPr>
          <p:nvPr/>
        </p:nvPicPr>
        <p:blipFill>
          <a:blip r:embed="rId3">
            <a:clrChange>
              <a:clrFrom>
                <a:srgbClr val="C9E7B7"/>
              </a:clrFrom>
              <a:clrTo>
                <a:srgbClr val="C9E7B7">
                  <a:alpha val="0"/>
                </a:srgbClr>
              </a:clrTo>
            </a:clrChange>
          </a:blip>
          <a:stretch>
            <a:fillRect/>
          </a:stretch>
        </p:blipFill>
        <p:spPr>
          <a:xfrm>
            <a:off x="10144686" y="2578683"/>
            <a:ext cx="104956" cy="122978"/>
          </a:xfrm>
          <a:prstGeom prst="rect">
            <a:avLst/>
          </a:prstGeom>
        </p:spPr>
      </p:pic>
      <p:sp>
        <p:nvSpPr>
          <p:cNvPr id="211" name="Rectangle 210"/>
          <p:cNvSpPr>
            <a:spLocks noChangeAspect="1"/>
          </p:cNvSpPr>
          <p:nvPr/>
        </p:nvSpPr>
        <p:spPr>
          <a:xfrm>
            <a:off x="10315897" y="2556012"/>
            <a:ext cx="694577" cy="318353"/>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a:solidFill>
                  <a:prstClr val="black"/>
                </a:solidFill>
              </a:rPr>
              <a:t>Barcode </a:t>
            </a:r>
            <a:r>
              <a:rPr lang="en-US" sz="900" dirty="0" smtClean="0">
                <a:solidFill>
                  <a:prstClr val="black"/>
                </a:solidFill>
              </a:rPr>
              <a:t>Printer(4)</a:t>
            </a:r>
            <a:endParaRPr lang="en-US" sz="900" dirty="0">
              <a:solidFill>
                <a:prstClr val="black"/>
              </a:solidFill>
            </a:endParaRPr>
          </a:p>
          <a:p>
            <a:pPr lvl="0" defTabSz="457200"/>
            <a:endParaRPr lang="en-US" sz="900" dirty="0">
              <a:solidFill>
                <a:prstClr val="black"/>
              </a:solidFill>
            </a:endParaRPr>
          </a:p>
          <a:p>
            <a:pPr defTabSz="457200"/>
            <a:endParaRPr lang="en-US" sz="900" dirty="0" smtClean="0">
              <a:solidFill>
                <a:prstClr val="black"/>
              </a:solidFill>
            </a:endParaRPr>
          </a:p>
          <a:p>
            <a:pPr algn="ctr" defTabSz="457200"/>
            <a:endParaRPr lang="en-US" sz="900" dirty="0" smtClean="0">
              <a:solidFill>
                <a:prstClr val="black"/>
              </a:solidFill>
            </a:endParaRPr>
          </a:p>
        </p:txBody>
      </p:sp>
      <p:pic>
        <p:nvPicPr>
          <p:cNvPr id="212" name="Picture 211"/>
          <p:cNvPicPr>
            <a:picLocks noChangeAspect="1"/>
          </p:cNvPicPr>
          <p:nvPr/>
        </p:nvPicPr>
        <p:blipFill>
          <a:blip r:embed="rId5"/>
          <a:stretch>
            <a:fillRect/>
          </a:stretch>
        </p:blipFill>
        <p:spPr>
          <a:xfrm>
            <a:off x="10894859" y="2597968"/>
            <a:ext cx="92931" cy="107800"/>
          </a:xfrm>
          <a:prstGeom prst="rect">
            <a:avLst/>
          </a:prstGeom>
          <a:solidFill>
            <a:srgbClr val="99FF99"/>
          </a:solidFill>
        </p:spPr>
      </p:pic>
      <p:sp>
        <p:nvSpPr>
          <p:cNvPr id="213" name="Rectangle 212"/>
          <p:cNvSpPr>
            <a:spLocks noChangeAspect="1"/>
          </p:cNvSpPr>
          <p:nvPr/>
        </p:nvSpPr>
        <p:spPr>
          <a:xfrm>
            <a:off x="10587545" y="4123107"/>
            <a:ext cx="720274" cy="242919"/>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457200"/>
            <a:r>
              <a:rPr lang="en-US" sz="900" dirty="0" smtClean="0">
                <a:solidFill>
                  <a:schemeClr val="tx1"/>
                </a:solidFill>
                <a:cs typeface="Arial" panose="020B0604020202020204" pitchFamily="34" charset="0"/>
              </a:rPr>
              <a:t>PC (41)</a:t>
            </a:r>
            <a:endParaRPr lang="en-US" sz="900" dirty="0">
              <a:solidFill>
                <a:schemeClr val="tx1"/>
              </a:solidFill>
              <a:cs typeface="Arial" panose="020B0604020202020204" pitchFamily="34" charset="0"/>
            </a:endParaRPr>
          </a:p>
        </p:txBody>
      </p:sp>
      <p:sp>
        <p:nvSpPr>
          <p:cNvPr id="214" name="Rectangle 213"/>
          <p:cNvSpPr>
            <a:spLocks noChangeAspect="1"/>
          </p:cNvSpPr>
          <p:nvPr/>
        </p:nvSpPr>
        <p:spPr>
          <a:xfrm>
            <a:off x="10590554" y="4411162"/>
            <a:ext cx="737709" cy="275213"/>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endParaRPr lang="en-US" sz="900" dirty="0">
              <a:solidFill>
                <a:prstClr val="black"/>
              </a:solidFill>
            </a:endParaRPr>
          </a:p>
          <a:p>
            <a:pPr defTabSz="457200"/>
            <a:r>
              <a:rPr lang="en-US" sz="900" dirty="0" err="1">
                <a:solidFill>
                  <a:prstClr val="black"/>
                </a:solidFill>
              </a:rPr>
              <a:t>Komputer</a:t>
            </a:r>
            <a:r>
              <a:rPr lang="en-US" sz="900" dirty="0">
                <a:solidFill>
                  <a:prstClr val="black"/>
                </a:solidFill>
              </a:rPr>
              <a:t> </a:t>
            </a:r>
            <a:r>
              <a:rPr lang="en-US" sz="900" dirty="0" err="1">
                <a:solidFill>
                  <a:prstClr val="black"/>
                </a:solidFill>
              </a:rPr>
              <a:t>Riba</a:t>
            </a:r>
            <a:r>
              <a:rPr lang="en-US" sz="900" dirty="0">
                <a:solidFill>
                  <a:prstClr val="black"/>
                </a:solidFill>
              </a:rPr>
              <a:t> </a:t>
            </a:r>
            <a:r>
              <a:rPr lang="en-US" sz="900" dirty="0" smtClean="0">
                <a:solidFill>
                  <a:prstClr val="black"/>
                </a:solidFill>
              </a:rPr>
              <a:t>(6)</a:t>
            </a:r>
          </a:p>
          <a:p>
            <a:pPr algn="ctr" defTabSz="457200"/>
            <a:endParaRPr lang="en-US" sz="900" dirty="0" smtClean="0">
              <a:solidFill>
                <a:prstClr val="black"/>
              </a:solidFill>
            </a:endParaRPr>
          </a:p>
        </p:txBody>
      </p:sp>
      <p:sp>
        <p:nvSpPr>
          <p:cNvPr id="215" name="Rectangle 214"/>
          <p:cNvSpPr>
            <a:spLocks noChangeAspect="1"/>
          </p:cNvSpPr>
          <p:nvPr/>
        </p:nvSpPr>
        <p:spPr>
          <a:xfrm>
            <a:off x="10605774" y="4752108"/>
            <a:ext cx="1040777" cy="312543"/>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err="1">
                <a:solidFill>
                  <a:prstClr val="black"/>
                </a:solidFill>
              </a:rPr>
              <a:t>Pencetak</a:t>
            </a:r>
            <a:r>
              <a:rPr lang="en-US" sz="900" dirty="0">
                <a:solidFill>
                  <a:prstClr val="black"/>
                </a:solidFill>
              </a:rPr>
              <a:t> Monochrome </a:t>
            </a:r>
            <a:r>
              <a:rPr lang="en-US" sz="900" dirty="0" smtClean="0">
                <a:solidFill>
                  <a:prstClr val="black"/>
                </a:solidFill>
              </a:rPr>
              <a:t>(14)</a:t>
            </a:r>
            <a:endParaRPr lang="en-US" sz="900" dirty="0">
              <a:solidFill>
                <a:prstClr val="black"/>
              </a:solidFill>
            </a:endParaRPr>
          </a:p>
        </p:txBody>
      </p:sp>
      <p:sp>
        <p:nvSpPr>
          <p:cNvPr id="216" name="Rectangle 215"/>
          <p:cNvSpPr>
            <a:spLocks noChangeAspect="1"/>
          </p:cNvSpPr>
          <p:nvPr/>
        </p:nvSpPr>
        <p:spPr>
          <a:xfrm>
            <a:off x="10617544" y="5118894"/>
            <a:ext cx="922290" cy="351370"/>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457200"/>
            <a:r>
              <a:rPr lang="en-US" sz="900" dirty="0" err="1" smtClean="0">
                <a:solidFill>
                  <a:prstClr val="black"/>
                </a:solidFill>
              </a:rPr>
              <a:t>Pencetak</a:t>
            </a:r>
            <a:r>
              <a:rPr lang="en-US" sz="900" dirty="0" smtClean="0">
                <a:solidFill>
                  <a:prstClr val="black"/>
                </a:solidFill>
              </a:rPr>
              <a:t> Laser </a:t>
            </a:r>
            <a:r>
              <a:rPr lang="en-US" sz="900" dirty="0" err="1" smtClean="0">
                <a:solidFill>
                  <a:prstClr val="black"/>
                </a:solidFill>
              </a:rPr>
              <a:t>Warna</a:t>
            </a:r>
            <a:r>
              <a:rPr lang="en-US" sz="900" dirty="0" smtClean="0">
                <a:solidFill>
                  <a:prstClr val="black"/>
                </a:solidFill>
              </a:rPr>
              <a:t> (5)</a:t>
            </a:r>
          </a:p>
          <a:p>
            <a:pPr algn="ctr" defTabSz="457200"/>
            <a:endParaRPr lang="en-US" sz="900" dirty="0" smtClean="0">
              <a:solidFill>
                <a:prstClr val="black"/>
              </a:solidFill>
            </a:endParaRPr>
          </a:p>
          <a:p>
            <a:pPr algn="ctr" defTabSz="457200"/>
            <a:endParaRPr lang="en-US" sz="900" dirty="0">
              <a:solidFill>
                <a:prstClr val="black"/>
              </a:solidFill>
            </a:endParaRPr>
          </a:p>
        </p:txBody>
      </p:sp>
      <p:sp>
        <p:nvSpPr>
          <p:cNvPr id="217" name="Rectangle 216"/>
          <p:cNvSpPr>
            <a:spLocks noChangeAspect="1"/>
          </p:cNvSpPr>
          <p:nvPr/>
        </p:nvSpPr>
        <p:spPr>
          <a:xfrm>
            <a:off x="10597872" y="5579005"/>
            <a:ext cx="826767" cy="313612"/>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457200"/>
            <a:r>
              <a:rPr lang="en-US" sz="900" dirty="0">
                <a:solidFill>
                  <a:prstClr val="black"/>
                </a:solidFill>
              </a:rPr>
              <a:t>LCD Projector </a:t>
            </a:r>
            <a:r>
              <a:rPr lang="en-US" sz="900" dirty="0" smtClean="0">
                <a:solidFill>
                  <a:prstClr val="black"/>
                </a:solidFill>
              </a:rPr>
              <a:t>(4)</a:t>
            </a:r>
            <a:endParaRPr lang="en-US" sz="900" dirty="0">
              <a:solidFill>
                <a:prstClr val="black"/>
              </a:solidFill>
            </a:endParaRPr>
          </a:p>
          <a:p>
            <a:pPr lvl="0" defTabSz="457200"/>
            <a:endParaRPr lang="en-US" sz="900" dirty="0">
              <a:solidFill>
                <a:prstClr val="black"/>
              </a:solidFill>
            </a:endParaRPr>
          </a:p>
          <a:p>
            <a:pPr defTabSz="457200"/>
            <a:endParaRPr lang="en-US" sz="900" dirty="0" smtClean="0">
              <a:solidFill>
                <a:prstClr val="black"/>
              </a:solidFill>
            </a:endParaRPr>
          </a:p>
          <a:p>
            <a:pPr algn="ctr" defTabSz="457200"/>
            <a:endParaRPr lang="en-US" sz="900" dirty="0" smtClean="0">
              <a:solidFill>
                <a:prstClr val="black"/>
              </a:solidFill>
            </a:endParaRPr>
          </a:p>
        </p:txBody>
      </p:sp>
      <p:sp>
        <p:nvSpPr>
          <p:cNvPr id="218" name="Rectangle 217"/>
          <p:cNvSpPr>
            <a:spLocks noChangeAspect="1"/>
          </p:cNvSpPr>
          <p:nvPr/>
        </p:nvSpPr>
        <p:spPr>
          <a:xfrm>
            <a:off x="6395384" y="1069264"/>
            <a:ext cx="720274" cy="257405"/>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457200"/>
            <a:r>
              <a:rPr lang="en-US" sz="900" dirty="0" smtClean="0">
                <a:solidFill>
                  <a:schemeClr val="tx1"/>
                </a:solidFill>
                <a:cs typeface="Arial" panose="020B0604020202020204" pitchFamily="34" charset="0"/>
              </a:rPr>
              <a:t>PC (4,729)</a:t>
            </a:r>
            <a:endParaRPr lang="en-US" sz="900" dirty="0">
              <a:solidFill>
                <a:schemeClr val="tx1"/>
              </a:solidFill>
              <a:cs typeface="Arial" panose="020B0604020202020204" pitchFamily="34" charset="0"/>
            </a:endParaRPr>
          </a:p>
        </p:txBody>
      </p:sp>
      <p:sp>
        <p:nvSpPr>
          <p:cNvPr id="219" name="Rectangle 218"/>
          <p:cNvSpPr>
            <a:spLocks noChangeAspect="1"/>
          </p:cNvSpPr>
          <p:nvPr/>
        </p:nvSpPr>
        <p:spPr>
          <a:xfrm>
            <a:off x="7188330" y="1054002"/>
            <a:ext cx="737709" cy="275213"/>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endParaRPr lang="en-US" sz="900" dirty="0">
              <a:solidFill>
                <a:prstClr val="black"/>
              </a:solidFill>
            </a:endParaRPr>
          </a:p>
          <a:p>
            <a:pPr defTabSz="457200"/>
            <a:r>
              <a:rPr lang="en-US" sz="900" dirty="0" err="1">
                <a:solidFill>
                  <a:prstClr val="black"/>
                </a:solidFill>
              </a:rPr>
              <a:t>Komputer</a:t>
            </a:r>
            <a:r>
              <a:rPr lang="en-US" sz="900" dirty="0">
                <a:solidFill>
                  <a:prstClr val="black"/>
                </a:solidFill>
              </a:rPr>
              <a:t> </a:t>
            </a:r>
            <a:r>
              <a:rPr lang="en-US" sz="900" dirty="0" err="1">
                <a:solidFill>
                  <a:prstClr val="black"/>
                </a:solidFill>
              </a:rPr>
              <a:t>Riba</a:t>
            </a:r>
            <a:r>
              <a:rPr lang="en-US" sz="900" dirty="0">
                <a:solidFill>
                  <a:prstClr val="black"/>
                </a:solidFill>
              </a:rPr>
              <a:t> </a:t>
            </a:r>
            <a:r>
              <a:rPr lang="en-US" sz="900" dirty="0" smtClean="0">
                <a:solidFill>
                  <a:prstClr val="black"/>
                </a:solidFill>
              </a:rPr>
              <a:t>(345)</a:t>
            </a:r>
          </a:p>
          <a:p>
            <a:pPr algn="ctr" defTabSz="457200"/>
            <a:endParaRPr lang="en-US" sz="900" dirty="0" smtClean="0">
              <a:solidFill>
                <a:prstClr val="black"/>
              </a:solidFill>
            </a:endParaRPr>
          </a:p>
        </p:txBody>
      </p:sp>
      <p:sp>
        <p:nvSpPr>
          <p:cNvPr id="220" name="Rectangle 219"/>
          <p:cNvSpPr>
            <a:spLocks noChangeAspect="1"/>
          </p:cNvSpPr>
          <p:nvPr/>
        </p:nvSpPr>
        <p:spPr>
          <a:xfrm>
            <a:off x="6386192" y="1370538"/>
            <a:ext cx="1205501" cy="312543"/>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err="1">
                <a:solidFill>
                  <a:prstClr val="black"/>
                </a:solidFill>
              </a:rPr>
              <a:t>Pencetak</a:t>
            </a:r>
            <a:r>
              <a:rPr lang="en-US" sz="900" dirty="0">
                <a:solidFill>
                  <a:prstClr val="black"/>
                </a:solidFill>
              </a:rPr>
              <a:t> Monochrome </a:t>
            </a:r>
            <a:r>
              <a:rPr lang="en-US" sz="900" dirty="0" smtClean="0">
                <a:solidFill>
                  <a:prstClr val="black"/>
                </a:solidFill>
              </a:rPr>
              <a:t>(1,483)</a:t>
            </a:r>
            <a:endParaRPr lang="en-US" sz="900" dirty="0">
              <a:solidFill>
                <a:prstClr val="black"/>
              </a:solidFill>
            </a:endParaRPr>
          </a:p>
        </p:txBody>
      </p:sp>
      <p:sp>
        <p:nvSpPr>
          <p:cNvPr id="221" name="Rectangle 220"/>
          <p:cNvSpPr>
            <a:spLocks noChangeAspect="1"/>
          </p:cNvSpPr>
          <p:nvPr/>
        </p:nvSpPr>
        <p:spPr>
          <a:xfrm>
            <a:off x="6743559" y="1739995"/>
            <a:ext cx="922290" cy="351370"/>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457200"/>
            <a:r>
              <a:rPr lang="en-US" sz="900" dirty="0" err="1" smtClean="0">
                <a:solidFill>
                  <a:prstClr val="black"/>
                </a:solidFill>
              </a:rPr>
              <a:t>Pencetak</a:t>
            </a:r>
            <a:r>
              <a:rPr lang="en-US" sz="900" dirty="0" smtClean="0">
                <a:solidFill>
                  <a:prstClr val="black"/>
                </a:solidFill>
              </a:rPr>
              <a:t> Laser </a:t>
            </a:r>
            <a:r>
              <a:rPr lang="en-US" sz="900" dirty="0" err="1" smtClean="0">
                <a:solidFill>
                  <a:prstClr val="black"/>
                </a:solidFill>
              </a:rPr>
              <a:t>Warna</a:t>
            </a:r>
            <a:r>
              <a:rPr lang="en-US" sz="900" dirty="0" smtClean="0">
                <a:solidFill>
                  <a:prstClr val="black"/>
                </a:solidFill>
              </a:rPr>
              <a:t> (555)</a:t>
            </a:r>
          </a:p>
          <a:p>
            <a:pPr algn="ctr" defTabSz="457200"/>
            <a:endParaRPr lang="en-US" sz="900" dirty="0" smtClean="0">
              <a:solidFill>
                <a:prstClr val="black"/>
              </a:solidFill>
            </a:endParaRPr>
          </a:p>
          <a:p>
            <a:pPr algn="ctr" defTabSz="457200"/>
            <a:endParaRPr lang="en-US" sz="900" dirty="0">
              <a:solidFill>
                <a:prstClr val="black"/>
              </a:solidFill>
            </a:endParaRPr>
          </a:p>
        </p:txBody>
      </p:sp>
      <p:sp>
        <p:nvSpPr>
          <p:cNvPr id="222" name="Rectangle 221"/>
          <p:cNvSpPr>
            <a:spLocks noChangeAspect="1"/>
          </p:cNvSpPr>
          <p:nvPr/>
        </p:nvSpPr>
        <p:spPr>
          <a:xfrm>
            <a:off x="6208774" y="2157483"/>
            <a:ext cx="826767" cy="313612"/>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457200"/>
            <a:r>
              <a:rPr lang="en-US" sz="900" dirty="0">
                <a:solidFill>
                  <a:prstClr val="black"/>
                </a:solidFill>
              </a:rPr>
              <a:t>LCD Projector </a:t>
            </a:r>
            <a:r>
              <a:rPr lang="en-US" sz="900" dirty="0" smtClean="0">
                <a:solidFill>
                  <a:prstClr val="black"/>
                </a:solidFill>
              </a:rPr>
              <a:t>(126)</a:t>
            </a:r>
            <a:endParaRPr lang="en-US" sz="900" dirty="0">
              <a:solidFill>
                <a:prstClr val="black"/>
              </a:solidFill>
            </a:endParaRPr>
          </a:p>
          <a:p>
            <a:pPr lvl="0" defTabSz="457200"/>
            <a:endParaRPr lang="en-US" sz="900" dirty="0">
              <a:solidFill>
                <a:prstClr val="black"/>
              </a:solidFill>
            </a:endParaRPr>
          </a:p>
          <a:p>
            <a:pPr defTabSz="457200"/>
            <a:endParaRPr lang="en-US" sz="900" dirty="0" smtClean="0">
              <a:solidFill>
                <a:prstClr val="black"/>
              </a:solidFill>
            </a:endParaRPr>
          </a:p>
          <a:p>
            <a:pPr algn="ctr" defTabSz="457200"/>
            <a:endParaRPr lang="en-US" sz="900" dirty="0" smtClean="0">
              <a:solidFill>
                <a:prstClr val="black"/>
              </a:solidFill>
            </a:endParaRPr>
          </a:p>
        </p:txBody>
      </p:sp>
      <p:pic>
        <p:nvPicPr>
          <p:cNvPr id="223" name="Picture 222"/>
          <p:cNvPicPr>
            <a:picLocks noChangeAspect="1"/>
          </p:cNvPicPr>
          <p:nvPr/>
        </p:nvPicPr>
        <p:blipFill>
          <a:blip r:embed="rId5"/>
          <a:stretch>
            <a:fillRect/>
          </a:stretch>
        </p:blipFill>
        <p:spPr>
          <a:xfrm>
            <a:off x="11141159" y="4136928"/>
            <a:ext cx="92931" cy="107800"/>
          </a:xfrm>
          <a:prstGeom prst="rect">
            <a:avLst/>
          </a:prstGeom>
          <a:solidFill>
            <a:srgbClr val="99FF99"/>
          </a:solidFill>
        </p:spPr>
      </p:pic>
      <p:pic>
        <p:nvPicPr>
          <p:cNvPr id="228" name="Picture 227"/>
          <p:cNvPicPr>
            <a:picLocks noChangeAspect="1"/>
          </p:cNvPicPr>
          <p:nvPr/>
        </p:nvPicPr>
        <p:blipFill>
          <a:blip r:embed="rId5"/>
          <a:stretch>
            <a:fillRect/>
          </a:stretch>
        </p:blipFill>
        <p:spPr>
          <a:xfrm>
            <a:off x="11211326" y="4433399"/>
            <a:ext cx="92931" cy="107800"/>
          </a:xfrm>
          <a:prstGeom prst="rect">
            <a:avLst/>
          </a:prstGeom>
          <a:solidFill>
            <a:srgbClr val="99FF99"/>
          </a:solidFill>
        </p:spPr>
      </p:pic>
      <p:pic>
        <p:nvPicPr>
          <p:cNvPr id="229" name="Picture 228"/>
          <p:cNvPicPr>
            <a:picLocks noChangeAspect="1"/>
          </p:cNvPicPr>
          <p:nvPr/>
        </p:nvPicPr>
        <p:blipFill>
          <a:blip r:embed="rId5"/>
          <a:stretch>
            <a:fillRect/>
          </a:stretch>
        </p:blipFill>
        <p:spPr>
          <a:xfrm>
            <a:off x="11496414" y="4775156"/>
            <a:ext cx="92931" cy="107800"/>
          </a:xfrm>
          <a:prstGeom prst="rect">
            <a:avLst/>
          </a:prstGeom>
          <a:solidFill>
            <a:srgbClr val="99FF99"/>
          </a:solidFill>
        </p:spPr>
      </p:pic>
      <p:pic>
        <p:nvPicPr>
          <p:cNvPr id="230" name="Picture 229"/>
          <p:cNvPicPr>
            <a:picLocks noChangeAspect="1"/>
          </p:cNvPicPr>
          <p:nvPr/>
        </p:nvPicPr>
        <p:blipFill>
          <a:blip r:embed="rId5"/>
          <a:stretch>
            <a:fillRect/>
          </a:stretch>
        </p:blipFill>
        <p:spPr>
          <a:xfrm>
            <a:off x="11436034" y="5154851"/>
            <a:ext cx="92931" cy="107800"/>
          </a:xfrm>
          <a:prstGeom prst="rect">
            <a:avLst/>
          </a:prstGeom>
          <a:solidFill>
            <a:srgbClr val="99FF99"/>
          </a:solidFill>
        </p:spPr>
      </p:pic>
      <p:sp>
        <p:nvSpPr>
          <p:cNvPr id="231" name="Rectangle 230"/>
          <p:cNvSpPr>
            <a:spLocks noChangeAspect="1"/>
          </p:cNvSpPr>
          <p:nvPr/>
        </p:nvSpPr>
        <p:spPr>
          <a:xfrm>
            <a:off x="7108707" y="2168388"/>
            <a:ext cx="694577" cy="318353"/>
          </a:xfrm>
          <a:prstGeom prst="rect">
            <a:avLst/>
          </a:prstGeom>
          <a:solidFill>
            <a:srgbClr val="99FF99"/>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defTabSz="457200"/>
            <a:r>
              <a:rPr lang="en-US" sz="900" dirty="0">
                <a:solidFill>
                  <a:prstClr val="black"/>
                </a:solidFill>
              </a:rPr>
              <a:t>Barcode </a:t>
            </a:r>
            <a:r>
              <a:rPr lang="en-US" sz="900" dirty="0" smtClean="0">
                <a:solidFill>
                  <a:prstClr val="black"/>
                </a:solidFill>
              </a:rPr>
              <a:t>Printer(41)</a:t>
            </a:r>
            <a:endParaRPr lang="en-US" sz="900" dirty="0">
              <a:solidFill>
                <a:prstClr val="black"/>
              </a:solidFill>
            </a:endParaRPr>
          </a:p>
          <a:p>
            <a:pPr lvl="0" defTabSz="457200"/>
            <a:endParaRPr lang="en-US" sz="900" dirty="0">
              <a:solidFill>
                <a:prstClr val="black"/>
              </a:solidFill>
            </a:endParaRPr>
          </a:p>
          <a:p>
            <a:pPr defTabSz="457200"/>
            <a:endParaRPr lang="en-US" sz="900" dirty="0" smtClean="0">
              <a:solidFill>
                <a:prstClr val="black"/>
              </a:solidFill>
            </a:endParaRPr>
          </a:p>
          <a:p>
            <a:pPr algn="ctr" defTabSz="457200"/>
            <a:endParaRPr lang="en-US" sz="900" dirty="0" smtClean="0">
              <a:solidFill>
                <a:prstClr val="black"/>
              </a:solidFill>
            </a:endParaRPr>
          </a:p>
        </p:txBody>
      </p:sp>
      <p:pic>
        <p:nvPicPr>
          <p:cNvPr id="232" name="Picture 231"/>
          <p:cNvPicPr>
            <a:picLocks noChangeAspect="1"/>
          </p:cNvPicPr>
          <p:nvPr/>
        </p:nvPicPr>
        <p:blipFill>
          <a:blip r:embed="rId3">
            <a:clrChange>
              <a:clrFrom>
                <a:srgbClr val="C9E7B7"/>
              </a:clrFrom>
              <a:clrTo>
                <a:srgbClr val="C9E7B7">
                  <a:alpha val="0"/>
                </a:srgbClr>
              </a:clrTo>
            </a:clrChange>
          </a:blip>
          <a:stretch>
            <a:fillRect/>
          </a:stretch>
        </p:blipFill>
        <p:spPr>
          <a:xfrm>
            <a:off x="6993468" y="1087730"/>
            <a:ext cx="104956" cy="122978"/>
          </a:xfrm>
          <a:prstGeom prst="rect">
            <a:avLst/>
          </a:prstGeom>
        </p:spPr>
      </p:pic>
      <p:pic>
        <p:nvPicPr>
          <p:cNvPr id="233" name="Picture 232"/>
          <p:cNvPicPr>
            <a:picLocks noChangeAspect="1"/>
          </p:cNvPicPr>
          <p:nvPr/>
        </p:nvPicPr>
        <p:blipFill>
          <a:blip r:embed="rId3">
            <a:clrChange>
              <a:clrFrom>
                <a:srgbClr val="C9E7B7"/>
              </a:clrFrom>
              <a:clrTo>
                <a:srgbClr val="C9E7B7">
                  <a:alpha val="0"/>
                </a:srgbClr>
              </a:clrTo>
            </a:clrChange>
          </a:blip>
          <a:stretch>
            <a:fillRect/>
          </a:stretch>
        </p:blipFill>
        <p:spPr>
          <a:xfrm>
            <a:off x="7805188" y="1074988"/>
            <a:ext cx="104956" cy="122978"/>
          </a:xfrm>
          <a:prstGeom prst="rect">
            <a:avLst/>
          </a:prstGeom>
        </p:spPr>
      </p:pic>
      <p:pic>
        <p:nvPicPr>
          <p:cNvPr id="234" name="Picture 233"/>
          <p:cNvPicPr>
            <a:picLocks noChangeAspect="1"/>
          </p:cNvPicPr>
          <p:nvPr/>
        </p:nvPicPr>
        <p:blipFill>
          <a:blip r:embed="rId3">
            <a:clrChange>
              <a:clrFrom>
                <a:srgbClr val="C9E7B7"/>
              </a:clrFrom>
              <a:clrTo>
                <a:srgbClr val="C9E7B7">
                  <a:alpha val="0"/>
                </a:srgbClr>
              </a:clrTo>
            </a:clrChange>
          </a:blip>
          <a:stretch>
            <a:fillRect/>
          </a:stretch>
        </p:blipFill>
        <p:spPr>
          <a:xfrm>
            <a:off x="7460262" y="1391857"/>
            <a:ext cx="104956" cy="122978"/>
          </a:xfrm>
          <a:prstGeom prst="rect">
            <a:avLst/>
          </a:prstGeom>
        </p:spPr>
      </p:pic>
      <p:pic>
        <p:nvPicPr>
          <p:cNvPr id="235" name="Picture 234"/>
          <p:cNvPicPr>
            <a:picLocks noChangeAspect="1"/>
          </p:cNvPicPr>
          <p:nvPr/>
        </p:nvPicPr>
        <p:blipFill>
          <a:blip r:embed="rId3">
            <a:clrChange>
              <a:clrFrom>
                <a:srgbClr val="C9E7B7"/>
              </a:clrFrom>
              <a:clrTo>
                <a:srgbClr val="C9E7B7">
                  <a:alpha val="0"/>
                </a:srgbClr>
              </a:clrTo>
            </a:clrChange>
          </a:blip>
          <a:stretch>
            <a:fillRect/>
          </a:stretch>
        </p:blipFill>
        <p:spPr>
          <a:xfrm>
            <a:off x="7548176" y="1775780"/>
            <a:ext cx="104956" cy="122978"/>
          </a:xfrm>
          <a:prstGeom prst="rect">
            <a:avLst/>
          </a:prstGeom>
        </p:spPr>
      </p:pic>
      <p:pic>
        <p:nvPicPr>
          <p:cNvPr id="236" name="Picture 235"/>
          <p:cNvPicPr>
            <a:picLocks noChangeAspect="1"/>
          </p:cNvPicPr>
          <p:nvPr/>
        </p:nvPicPr>
        <p:blipFill>
          <a:blip r:embed="rId3">
            <a:clrChange>
              <a:clrFrom>
                <a:srgbClr val="C9E7B7"/>
              </a:clrFrom>
              <a:clrTo>
                <a:srgbClr val="C9E7B7">
                  <a:alpha val="0"/>
                </a:srgbClr>
              </a:clrTo>
            </a:clrChange>
          </a:blip>
          <a:stretch>
            <a:fillRect/>
          </a:stretch>
        </p:blipFill>
        <p:spPr>
          <a:xfrm>
            <a:off x="6953472" y="2192058"/>
            <a:ext cx="104956" cy="122978"/>
          </a:xfrm>
          <a:prstGeom prst="rect">
            <a:avLst/>
          </a:prstGeom>
        </p:spPr>
      </p:pic>
      <p:pic>
        <p:nvPicPr>
          <p:cNvPr id="237" name="Picture 236"/>
          <p:cNvPicPr>
            <a:picLocks noChangeAspect="1"/>
          </p:cNvPicPr>
          <p:nvPr/>
        </p:nvPicPr>
        <p:blipFill>
          <a:blip r:embed="rId3">
            <a:clrChange>
              <a:clrFrom>
                <a:srgbClr val="C9E7B7"/>
              </a:clrFrom>
              <a:clrTo>
                <a:srgbClr val="C9E7B7">
                  <a:alpha val="0"/>
                </a:srgbClr>
              </a:clrTo>
            </a:clrChange>
          </a:blip>
          <a:stretch>
            <a:fillRect/>
          </a:stretch>
        </p:blipFill>
        <p:spPr>
          <a:xfrm>
            <a:off x="7662900" y="2222908"/>
            <a:ext cx="104956" cy="122978"/>
          </a:xfrm>
          <a:prstGeom prst="rect">
            <a:avLst/>
          </a:prstGeom>
        </p:spPr>
      </p:pic>
      <p:sp>
        <p:nvSpPr>
          <p:cNvPr id="3" name="Slide Number Placeholder 2"/>
          <p:cNvSpPr>
            <a:spLocks noGrp="1"/>
          </p:cNvSpPr>
          <p:nvPr>
            <p:ph type="sldNum" sz="quarter" idx="12"/>
          </p:nvPr>
        </p:nvSpPr>
        <p:spPr/>
        <p:txBody>
          <a:bodyPr/>
          <a:lstStyle/>
          <a:p>
            <a:fld id="{BA0703F6-9220-493B-BC25-87A499A6DF38}" type="slidenum">
              <a:rPr lang="ms-MY" smtClean="0"/>
              <a:t>76</a:t>
            </a:fld>
            <a:endParaRPr lang="ms-MY"/>
          </a:p>
        </p:txBody>
      </p:sp>
      <p:sp>
        <p:nvSpPr>
          <p:cNvPr id="182" name="Rectangle 181"/>
          <p:cNvSpPr/>
          <p:nvPr/>
        </p:nvSpPr>
        <p:spPr>
          <a:xfrm rot="1448987">
            <a:off x="3288884" y="5290828"/>
            <a:ext cx="3465759" cy="923330"/>
          </a:xfrm>
          <a:prstGeom prst="rect">
            <a:avLst/>
          </a:prstGeom>
          <a:noFill/>
        </p:spPr>
        <p:txBody>
          <a:bodyPr wrap="square" lIns="91440" tIns="45720" rIns="91440" bIns="45720">
            <a:spAutoFit/>
          </a:bodyPr>
          <a:lstStyle/>
          <a:p>
            <a:pPr algn="ct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Tree>
    <p:extLst>
      <p:ext uri="{BB962C8B-B14F-4D97-AF65-F5344CB8AC3E}">
        <p14:creationId xmlns:p14="http://schemas.microsoft.com/office/powerpoint/2010/main" val="368371684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339FC8DB-EE4C-4F16-A35F-0BD022E67403}" type="slidenum">
              <a:rPr lang="en-MY" smtClean="0"/>
              <a:pPr/>
              <a:t>77</a:t>
            </a:fld>
            <a:endParaRPr lang="en-MY" dirty="0"/>
          </a:p>
        </p:txBody>
      </p:sp>
      <p:sp>
        <p:nvSpPr>
          <p:cNvPr id="3" name="Rectangle 2"/>
          <p:cNvSpPr/>
          <p:nvPr/>
        </p:nvSpPr>
        <p:spPr>
          <a:xfrm>
            <a:off x="551384" y="4456148"/>
            <a:ext cx="9361040" cy="2141204"/>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1200" b="1" dirty="0" smtClean="0">
                <a:solidFill>
                  <a:prstClr val="black"/>
                </a:solidFill>
              </a:rPr>
              <a:t>UMP PEKAN</a:t>
            </a:r>
            <a:r>
              <a:rPr lang="en-US" sz="1000" dirty="0">
                <a:solidFill>
                  <a:prstClr val="black"/>
                </a:solidFill>
              </a:rPr>
              <a:t>	</a:t>
            </a:r>
            <a:endParaRPr lang="en-US" sz="1000" dirty="0">
              <a:solidFill>
                <a:srgbClr val="B88900"/>
              </a:solidFill>
            </a:endParaRPr>
          </a:p>
        </p:txBody>
      </p:sp>
      <p:sp>
        <p:nvSpPr>
          <p:cNvPr id="4" name="Rectangle 3"/>
          <p:cNvSpPr/>
          <p:nvPr/>
        </p:nvSpPr>
        <p:spPr>
          <a:xfrm>
            <a:off x="551384" y="404664"/>
            <a:ext cx="9361040" cy="3688842"/>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1200" b="1" dirty="0" smtClean="0">
                <a:solidFill>
                  <a:prstClr val="black"/>
                </a:solidFill>
              </a:rPr>
              <a:t>UMP GAMBANG</a:t>
            </a:r>
            <a:r>
              <a:rPr lang="en-US" sz="1000" dirty="0">
                <a:solidFill>
                  <a:prstClr val="black"/>
                </a:solidFill>
              </a:rPr>
              <a:t>	</a:t>
            </a:r>
            <a:endParaRPr lang="en-US" sz="1000" dirty="0">
              <a:solidFill>
                <a:srgbClr val="B88900"/>
              </a:solidFill>
            </a:endParaRPr>
          </a:p>
        </p:txBody>
      </p:sp>
      <p:pic>
        <p:nvPicPr>
          <p:cNvPr id="5" name="Picture 4"/>
          <p:cNvPicPr>
            <a:picLocks/>
          </p:cNvPicPr>
          <p:nvPr/>
        </p:nvPicPr>
        <p:blipFill>
          <a:blip r:embed="rId2">
            <a:clrChange>
              <a:clrFrom>
                <a:srgbClr val="FFFFB5"/>
              </a:clrFrom>
              <a:clrTo>
                <a:srgbClr val="FFFFB5">
                  <a:alpha val="0"/>
                </a:srgbClr>
              </a:clrTo>
            </a:clrChange>
          </a:blip>
          <a:stretch>
            <a:fillRect/>
          </a:stretch>
        </p:blipFill>
        <p:spPr>
          <a:xfrm>
            <a:off x="9601640" y="502672"/>
            <a:ext cx="214457" cy="204034"/>
          </a:xfrm>
          <a:prstGeom prst="rect">
            <a:avLst/>
          </a:prstGeom>
        </p:spPr>
      </p:pic>
      <p:sp>
        <p:nvSpPr>
          <p:cNvPr id="7" name="Rectangle 6"/>
          <p:cNvSpPr/>
          <p:nvPr/>
        </p:nvSpPr>
        <p:spPr>
          <a:xfrm>
            <a:off x="7754545" y="3569163"/>
            <a:ext cx="1969619" cy="40908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1050" b="1" dirty="0" smtClean="0">
                <a:solidFill>
                  <a:prstClr val="black"/>
                </a:solidFill>
              </a:rPr>
              <a:t>PUSAT DATA UMP</a:t>
            </a:r>
          </a:p>
          <a:p>
            <a:pPr algn="ctr" defTabSz="457200"/>
            <a:r>
              <a:rPr lang="en-US" sz="1050" b="1" dirty="0" smtClean="0">
                <a:solidFill>
                  <a:prstClr val="black"/>
                </a:solidFill>
              </a:rPr>
              <a:t>     GAMBANG</a:t>
            </a:r>
            <a:r>
              <a:rPr lang="en-US" sz="1050" b="1" dirty="0">
                <a:solidFill>
                  <a:prstClr val="black"/>
                </a:solidFill>
              </a:rPr>
              <a:t>	</a:t>
            </a:r>
          </a:p>
        </p:txBody>
      </p:sp>
      <p:grpSp>
        <p:nvGrpSpPr>
          <p:cNvPr id="12" name="Group 11"/>
          <p:cNvGrpSpPr/>
          <p:nvPr/>
        </p:nvGrpSpPr>
        <p:grpSpPr>
          <a:xfrm>
            <a:off x="10763766" y="5310142"/>
            <a:ext cx="756000" cy="504000"/>
            <a:chOff x="2275963" y="585575"/>
            <a:chExt cx="1008000" cy="504000"/>
          </a:xfrm>
          <a:solidFill>
            <a:srgbClr val="00CC00"/>
          </a:solidFill>
        </p:grpSpPr>
        <p:sp>
          <p:nvSpPr>
            <p:cNvPr id="13" name="Rectangle 12"/>
            <p:cNvSpPr>
              <a:spLocks noChangeAspect="1"/>
            </p:cNvSpPr>
            <p:nvPr/>
          </p:nvSpPr>
          <p:spPr>
            <a:xfrm>
              <a:off x="2275963" y="585575"/>
              <a:ext cx="1008000" cy="504000"/>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US" sz="1000" dirty="0" smtClean="0">
                <a:solidFill>
                  <a:prstClr val="black"/>
                </a:solidFill>
              </a:endParaRPr>
            </a:p>
            <a:p>
              <a:pPr algn="ctr" defTabSz="457200"/>
              <a:r>
                <a:rPr lang="en-US" sz="1000" dirty="0" smtClean="0">
                  <a:solidFill>
                    <a:prstClr val="black"/>
                  </a:solidFill>
                </a:rPr>
                <a:t>NTT</a:t>
              </a:r>
            </a:p>
            <a:p>
              <a:pPr algn="ctr" defTabSz="457200"/>
              <a:endParaRPr lang="en-US" sz="1000" dirty="0">
                <a:solidFill>
                  <a:prstClr val="black"/>
                </a:solidFill>
              </a:endParaRPr>
            </a:p>
          </p:txBody>
        </p:sp>
        <p:pic>
          <p:nvPicPr>
            <p:cNvPr id="14" name="Picture 13"/>
            <p:cNvPicPr>
              <a:picLocks noChangeAspect="1"/>
            </p:cNvPicPr>
            <p:nvPr/>
          </p:nvPicPr>
          <p:blipFill>
            <a:blip r:embed="rId3">
              <a:clrChange>
                <a:clrFrom>
                  <a:srgbClr val="C9E7B7"/>
                </a:clrFrom>
                <a:clrTo>
                  <a:srgbClr val="C9E7B7">
                    <a:alpha val="0"/>
                  </a:srgbClr>
                </a:clrTo>
              </a:clrChange>
            </a:blip>
            <a:stretch>
              <a:fillRect/>
            </a:stretch>
          </p:blipFill>
          <p:spPr>
            <a:xfrm>
              <a:off x="3096863" y="605665"/>
              <a:ext cx="168270" cy="144000"/>
            </a:xfrm>
            <a:prstGeom prst="rect">
              <a:avLst/>
            </a:prstGeom>
            <a:noFill/>
          </p:spPr>
        </p:pic>
      </p:grpSp>
      <p:sp>
        <p:nvSpPr>
          <p:cNvPr id="21" name="Rectangle 20"/>
          <p:cNvSpPr/>
          <p:nvPr/>
        </p:nvSpPr>
        <p:spPr>
          <a:xfrm>
            <a:off x="7712033" y="5193464"/>
            <a:ext cx="2049766" cy="77185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US" sz="1100" b="1" dirty="0" smtClean="0">
                <a:solidFill>
                  <a:schemeClr val="tx1"/>
                </a:solidFill>
              </a:rPr>
              <a:t>PUSAT DATA UMP PEKAN</a:t>
            </a:r>
            <a:r>
              <a:rPr lang="en-US" sz="1100" b="1" dirty="0">
                <a:solidFill>
                  <a:schemeClr val="tx1"/>
                </a:solidFill>
              </a:rPr>
              <a:t>	</a:t>
            </a:r>
          </a:p>
        </p:txBody>
      </p:sp>
      <p:cxnSp>
        <p:nvCxnSpPr>
          <p:cNvPr id="23" name="Straight Connector 22"/>
          <p:cNvCxnSpPr>
            <a:stCxn id="7" idx="2"/>
            <a:endCxn id="21" idx="0"/>
          </p:cNvCxnSpPr>
          <p:nvPr/>
        </p:nvCxnSpPr>
        <p:spPr>
          <a:xfrm flipH="1">
            <a:off x="8736916" y="3978249"/>
            <a:ext cx="2439" cy="121521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Shape 185"/>
          <p:cNvSpPr txBox="1">
            <a:spLocks/>
          </p:cNvSpPr>
          <p:nvPr/>
        </p:nvSpPr>
        <p:spPr>
          <a:xfrm>
            <a:off x="8617824" y="4067889"/>
            <a:ext cx="1016246" cy="480893"/>
          </a:xfrm>
          <a:prstGeom prst="rect">
            <a:avLst/>
          </a:prstGeom>
        </p:spPr>
        <p:txBody>
          <a:bodyPr vert="horz" lIns="68569" tIns="68569" rIns="68569" bIns="68569"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buClr>
                <a:schemeClr val="dk1"/>
              </a:buClr>
              <a:buSzPct val="25000"/>
              <a:buNone/>
            </a:pPr>
            <a:r>
              <a:rPr lang="en-US" sz="1200" dirty="0" smtClean="0">
                <a:solidFill>
                  <a:srgbClr val="1A75BD"/>
                </a:solidFill>
                <a:latin typeface="Proxima Nova"/>
                <a:ea typeface="Proxima Nova"/>
                <a:cs typeface="Proxima Nova"/>
                <a:sym typeface="Proxima Nova"/>
              </a:rPr>
              <a:t>100Mbps IPVPN</a:t>
            </a:r>
            <a:endParaRPr lang="en-US" sz="1200" dirty="0">
              <a:solidFill>
                <a:srgbClr val="1A75BD"/>
              </a:solidFill>
              <a:latin typeface="Proxima Nova"/>
              <a:ea typeface="Proxima Nova"/>
              <a:cs typeface="Proxima Nova"/>
              <a:sym typeface="Proxima Nova"/>
            </a:endParaRPr>
          </a:p>
        </p:txBody>
      </p:sp>
      <p:sp>
        <p:nvSpPr>
          <p:cNvPr id="26" name="Rectangle 25"/>
          <p:cNvSpPr/>
          <p:nvPr/>
        </p:nvSpPr>
        <p:spPr>
          <a:xfrm>
            <a:off x="8147834" y="5457494"/>
            <a:ext cx="1155813" cy="397981"/>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900" dirty="0" smtClean="0">
                <a:solidFill>
                  <a:schemeClr val="tx1"/>
                </a:solidFill>
              </a:rPr>
              <a:t>ANTIVIRUS </a:t>
            </a:r>
          </a:p>
          <a:p>
            <a:pPr algn="ctr"/>
            <a:r>
              <a:rPr lang="en-US" sz="900" dirty="0" smtClean="0">
                <a:solidFill>
                  <a:schemeClr val="tx1"/>
                </a:solidFill>
              </a:rPr>
              <a:t>SERVER</a:t>
            </a:r>
            <a:endParaRPr lang="en-US" sz="900" dirty="0">
              <a:solidFill>
                <a:schemeClr val="tx1"/>
              </a:solidFill>
            </a:endParaRPr>
          </a:p>
        </p:txBody>
      </p:sp>
      <p:pic>
        <p:nvPicPr>
          <p:cNvPr id="27" name="Picture 26"/>
          <p:cNvPicPr>
            <a:picLocks noChangeAspect="1"/>
          </p:cNvPicPr>
          <p:nvPr/>
        </p:nvPicPr>
        <p:blipFill>
          <a:blip r:embed="rId4" cstate="print">
            <a:clrChange>
              <a:clrFrom>
                <a:srgbClr val="C9E7B7"/>
              </a:clrFrom>
              <a:clrTo>
                <a:srgbClr val="C9E7B7">
                  <a:alpha val="0"/>
                </a:srgbClr>
              </a:clrTo>
            </a:clrChange>
          </a:blip>
          <a:stretch>
            <a:fillRect/>
          </a:stretch>
        </p:blipFill>
        <p:spPr>
          <a:xfrm>
            <a:off x="9087709" y="5500667"/>
            <a:ext cx="217841" cy="145172"/>
          </a:xfrm>
          <a:prstGeom prst="rect">
            <a:avLst/>
          </a:prstGeom>
          <a:solidFill>
            <a:srgbClr val="FCD5B5"/>
          </a:solidFill>
          <a:ln>
            <a:noFill/>
          </a:ln>
        </p:spPr>
      </p:pic>
      <p:grpSp>
        <p:nvGrpSpPr>
          <p:cNvPr id="66" name="Group 65"/>
          <p:cNvGrpSpPr/>
          <p:nvPr/>
        </p:nvGrpSpPr>
        <p:grpSpPr>
          <a:xfrm>
            <a:off x="911424" y="711720"/>
            <a:ext cx="1259356" cy="1319146"/>
            <a:chOff x="911424" y="576334"/>
            <a:chExt cx="1259356" cy="1319146"/>
          </a:xfrm>
        </p:grpSpPr>
        <p:sp>
          <p:nvSpPr>
            <p:cNvPr id="8" name="Rectangle 7"/>
            <p:cNvSpPr/>
            <p:nvPr/>
          </p:nvSpPr>
          <p:spPr>
            <a:xfrm>
              <a:off x="911424" y="576334"/>
              <a:ext cx="1259356" cy="131914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MY" sz="1100" dirty="0" smtClean="0">
                  <a:solidFill>
                    <a:schemeClr val="tx1"/>
                  </a:solidFill>
                  <a:latin typeface="Arial" panose="020B0604020202020204" pitchFamily="34" charset="0"/>
                  <a:cs typeface="Arial" panose="020B0604020202020204" pitchFamily="34" charset="0"/>
                </a:rPr>
                <a:t>PBMSK</a:t>
              </a:r>
            </a:p>
            <a:p>
              <a:pPr algn="ctr" defTabSz="457200"/>
              <a:r>
                <a:rPr lang="en-MY" sz="1100" dirty="0" smtClean="0">
                  <a:solidFill>
                    <a:schemeClr val="tx1"/>
                  </a:solidFill>
                  <a:latin typeface="Arial" panose="020B0604020202020204" pitchFamily="34" charset="0"/>
                  <a:cs typeface="Arial" panose="020B0604020202020204" pitchFamily="34" charset="0"/>
                </a:rPr>
                <a:t>11 </a:t>
              </a:r>
              <a:r>
                <a:rPr lang="en-MY" sz="1100" dirty="0" err="1">
                  <a:solidFill>
                    <a:schemeClr val="tx1"/>
                  </a:solidFill>
                  <a:latin typeface="Arial" panose="020B0604020202020204" pitchFamily="34" charset="0"/>
                  <a:cs typeface="Arial" panose="020B0604020202020204" pitchFamily="34" charset="0"/>
                </a:rPr>
                <a:t>makmal</a:t>
              </a:r>
              <a:endParaRPr lang="en-MY" sz="1100" dirty="0">
                <a:solidFill>
                  <a:schemeClr val="tx1"/>
                </a:solidFill>
                <a:latin typeface="Arial" panose="020B0604020202020204" pitchFamily="34" charset="0"/>
                <a:cs typeface="Arial" panose="020B0604020202020204" pitchFamily="34" charset="0"/>
              </a:endParaRPr>
            </a:p>
            <a:p>
              <a:pPr algn="r" defTabSz="457200"/>
              <a:r>
                <a:rPr lang="en-US" sz="1100" dirty="0">
                  <a:solidFill>
                    <a:schemeClr val="tx1"/>
                  </a:solidFill>
                </a:rPr>
                <a:t>	</a:t>
              </a:r>
            </a:p>
          </p:txBody>
        </p:sp>
        <p:sp>
          <p:nvSpPr>
            <p:cNvPr id="10" name="Rectangle 9"/>
            <p:cNvSpPr>
              <a:spLocks noChangeAspect="1"/>
            </p:cNvSpPr>
            <p:nvPr/>
          </p:nvSpPr>
          <p:spPr>
            <a:xfrm>
              <a:off x="1079844" y="980728"/>
              <a:ext cx="929231" cy="407233"/>
            </a:xfrm>
            <a:prstGeom prst="rect">
              <a:avLst/>
            </a:prstGeom>
            <a:solidFill>
              <a:schemeClr val="accent6">
                <a:lumMod val="40000"/>
                <a:lumOff val="6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(341)</a:t>
              </a:r>
              <a:endParaRPr lang="en-US" sz="1000" dirty="0">
                <a:solidFill>
                  <a:prstClr val="black"/>
                </a:solidFill>
              </a:endParaRPr>
            </a:p>
          </p:txBody>
        </p:sp>
        <p:pic>
          <p:nvPicPr>
            <p:cNvPr id="30" name="Picture 29"/>
            <p:cNvPicPr>
              <a:picLocks/>
            </p:cNvPicPr>
            <p:nvPr/>
          </p:nvPicPr>
          <p:blipFill>
            <a:blip r:embed="rId2">
              <a:clrChange>
                <a:clrFrom>
                  <a:srgbClr val="FFFFB5"/>
                </a:clrFrom>
                <a:clrTo>
                  <a:srgbClr val="FFFFB5">
                    <a:alpha val="0"/>
                  </a:srgbClr>
                </a:clrTo>
              </a:clrChange>
            </a:blip>
            <a:stretch>
              <a:fillRect/>
            </a:stretch>
          </p:blipFill>
          <p:spPr>
            <a:xfrm>
              <a:off x="1993900" y="629987"/>
              <a:ext cx="151480" cy="170113"/>
            </a:xfrm>
            <a:prstGeom prst="rect">
              <a:avLst/>
            </a:prstGeom>
          </p:spPr>
        </p:pic>
        <p:sp>
          <p:nvSpPr>
            <p:cNvPr id="59" name="Rectangle 58"/>
            <p:cNvSpPr>
              <a:spLocks noChangeAspect="1"/>
            </p:cNvSpPr>
            <p:nvPr/>
          </p:nvSpPr>
          <p:spPr>
            <a:xfrm>
              <a:off x="1079844" y="1438323"/>
              <a:ext cx="929231" cy="407233"/>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(417)</a:t>
              </a:r>
              <a:endParaRPr lang="en-US" sz="1000" dirty="0">
                <a:solidFill>
                  <a:prstClr val="black"/>
                </a:solidFill>
              </a:endParaRPr>
            </a:p>
          </p:txBody>
        </p:sp>
        <p:pic>
          <p:nvPicPr>
            <p:cNvPr id="61" name="Picture 60"/>
            <p:cNvPicPr>
              <a:picLocks noChangeAspect="1"/>
            </p:cNvPicPr>
            <p:nvPr/>
          </p:nvPicPr>
          <p:blipFill>
            <a:blip r:embed="rId5">
              <a:clrChange>
                <a:clrFrom>
                  <a:srgbClr val="C9E7B7"/>
                </a:clrFrom>
                <a:clrTo>
                  <a:srgbClr val="C9E7B7">
                    <a:alpha val="0"/>
                  </a:srgbClr>
                </a:clrTo>
              </a:clrChange>
            </a:blip>
            <a:stretch>
              <a:fillRect/>
            </a:stretch>
          </p:blipFill>
          <p:spPr>
            <a:xfrm>
              <a:off x="1840169" y="984734"/>
              <a:ext cx="153621" cy="180000"/>
            </a:xfrm>
            <a:prstGeom prst="rect">
              <a:avLst/>
            </a:prstGeom>
          </p:spPr>
        </p:pic>
        <p:pic>
          <p:nvPicPr>
            <p:cNvPr id="62" name="Picture 61"/>
            <p:cNvPicPr>
              <a:picLocks noChangeAspect="1"/>
            </p:cNvPicPr>
            <p:nvPr/>
          </p:nvPicPr>
          <p:blipFill>
            <a:blip r:embed="rId5">
              <a:clrChange>
                <a:clrFrom>
                  <a:srgbClr val="C9E7B7"/>
                </a:clrFrom>
                <a:clrTo>
                  <a:srgbClr val="C9E7B7">
                    <a:alpha val="0"/>
                  </a:srgbClr>
                </a:clrTo>
              </a:clrChange>
            </a:blip>
            <a:stretch>
              <a:fillRect/>
            </a:stretch>
          </p:blipFill>
          <p:spPr>
            <a:xfrm>
              <a:off x="1839968" y="1455278"/>
              <a:ext cx="153621" cy="180000"/>
            </a:xfrm>
            <a:prstGeom prst="rect">
              <a:avLst/>
            </a:prstGeom>
          </p:spPr>
        </p:pic>
      </p:grpSp>
      <p:grpSp>
        <p:nvGrpSpPr>
          <p:cNvPr id="67" name="Group 66"/>
          <p:cNvGrpSpPr/>
          <p:nvPr/>
        </p:nvGrpSpPr>
        <p:grpSpPr>
          <a:xfrm>
            <a:off x="2364710" y="706706"/>
            <a:ext cx="1259356" cy="1319146"/>
            <a:chOff x="911424" y="576334"/>
            <a:chExt cx="1259356" cy="1319146"/>
          </a:xfrm>
        </p:grpSpPr>
        <p:sp>
          <p:nvSpPr>
            <p:cNvPr id="68" name="Rectangle 67"/>
            <p:cNvSpPr/>
            <p:nvPr/>
          </p:nvSpPr>
          <p:spPr>
            <a:xfrm>
              <a:off x="911424" y="576334"/>
              <a:ext cx="1259356" cy="131914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MY" sz="1100" dirty="0" smtClean="0">
                  <a:solidFill>
                    <a:schemeClr val="tx1"/>
                  </a:solidFill>
                  <a:latin typeface="Arial" panose="020B0604020202020204" pitchFamily="34" charset="0"/>
                  <a:cs typeface="Arial" panose="020B0604020202020204" pitchFamily="34" charset="0"/>
                </a:rPr>
                <a:t>FKKSA</a:t>
              </a:r>
            </a:p>
            <a:p>
              <a:pPr algn="ctr" defTabSz="457200"/>
              <a:r>
                <a:rPr lang="en-MY" sz="1100" dirty="0">
                  <a:solidFill>
                    <a:schemeClr val="tx1"/>
                  </a:solidFill>
                  <a:latin typeface="Arial" panose="020B0604020202020204" pitchFamily="34" charset="0"/>
                  <a:cs typeface="Arial" panose="020B0604020202020204" pitchFamily="34" charset="0"/>
                </a:rPr>
                <a:t>2</a:t>
              </a:r>
              <a:r>
                <a:rPr lang="en-MY" sz="1100" dirty="0" smtClean="0">
                  <a:solidFill>
                    <a:schemeClr val="tx1"/>
                  </a:solidFill>
                  <a:latin typeface="Arial" panose="020B0604020202020204" pitchFamily="34" charset="0"/>
                  <a:cs typeface="Arial" panose="020B0604020202020204" pitchFamily="34" charset="0"/>
                </a:rPr>
                <a:t> </a:t>
              </a:r>
              <a:r>
                <a:rPr lang="en-MY" sz="1100" dirty="0" err="1">
                  <a:solidFill>
                    <a:schemeClr val="tx1"/>
                  </a:solidFill>
                  <a:latin typeface="Arial" panose="020B0604020202020204" pitchFamily="34" charset="0"/>
                  <a:cs typeface="Arial" panose="020B0604020202020204" pitchFamily="34" charset="0"/>
                </a:rPr>
                <a:t>makmal</a:t>
              </a:r>
              <a:endParaRPr lang="en-MY" sz="1100" dirty="0">
                <a:solidFill>
                  <a:schemeClr val="tx1"/>
                </a:solidFill>
                <a:latin typeface="Arial" panose="020B0604020202020204" pitchFamily="34" charset="0"/>
                <a:cs typeface="Arial" panose="020B0604020202020204" pitchFamily="34" charset="0"/>
              </a:endParaRPr>
            </a:p>
            <a:p>
              <a:pPr algn="r" defTabSz="457200"/>
              <a:r>
                <a:rPr lang="en-US" sz="1100" dirty="0">
                  <a:solidFill>
                    <a:schemeClr val="tx1"/>
                  </a:solidFill>
                </a:rPr>
                <a:t>	</a:t>
              </a:r>
            </a:p>
          </p:txBody>
        </p:sp>
        <p:sp>
          <p:nvSpPr>
            <p:cNvPr id="69" name="Rectangle 68"/>
            <p:cNvSpPr>
              <a:spLocks noChangeAspect="1"/>
            </p:cNvSpPr>
            <p:nvPr/>
          </p:nvSpPr>
          <p:spPr>
            <a:xfrm>
              <a:off x="1079844" y="980728"/>
              <a:ext cx="929231" cy="407233"/>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(36)</a:t>
              </a:r>
              <a:endParaRPr lang="en-US" sz="1000" dirty="0">
                <a:solidFill>
                  <a:prstClr val="black"/>
                </a:solidFill>
              </a:endParaRPr>
            </a:p>
          </p:txBody>
        </p:sp>
        <p:pic>
          <p:nvPicPr>
            <p:cNvPr id="70" name="Picture 69"/>
            <p:cNvPicPr>
              <a:picLocks/>
            </p:cNvPicPr>
            <p:nvPr/>
          </p:nvPicPr>
          <p:blipFill>
            <a:blip r:embed="rId2">
              <a:clrChange>
                <a:clrFrom>
                  <a:srgbClr val="FFFFB5"/>
                </a:clrFrom>
                <a:clrTo>
                  <a:srgbClr val="FFFFB5">
                    <a:alpha val="0"/>
                  </a:srgbClr>
                </a:clrTo>
              </a:clrChange>
            </a:blip>
            <a:stretch>
              <a:fillRect/>
            </a:stretch>
          </p:blipFill>
          <p:spPr>
            <a:xfrm>
              <a:off x="1993900" y="629987"/>
              <a:ext cx="151480" cy="170113"/>
            </a:xfrm>
            <a:prstGeom prst="rect">
              <a:avLst/>
            </a:prstGeom>
          </p:spPr>
        </p:pic>
        <p:sp>
          <p:nvSpPr>
            <p:cNvPr id="71" name="Rectangle 70"/>
            <p:cNvSpPr>
              <a:spLocks noChangeAspect="1"/>
            </p:cNvSpPr>
            <p:nvPr/>
          </p:nvSpPr>
          <p:spPr>
            <a:xfrm>
              <a:off x="1079844" y="1438323"/>
              <a:ext cx="929231" cy="407233"/>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(110)</a:t>
              </a:r>
              <a:endParaRPr lang="en-US" sz="1000" dirty="0">
                <a:solidFill>
                  <a:prstClr val="black"/>
                </a:solidFill>
              </a:endParaRPr>
            </a:p>
          </p:txBody>
        </p:sp>
        <p:pic>
          <p:nvPicPr>
            <p:cNvPr id="72" name="Picture 71"/>
            <p:cNvPicPr>
              <a:picLocks noChangeAspect="1"/>
            </p:cNvPicPr>
            <p:nvPr/>
          </p:nvPicPr>
          <p:blipFill>
            <a:blip r:embed="rId5">
              <a:clrChange>
                <a:clrFrom>
                  <a:srgbClr val="C9E7B7"/>
                </a:clrFrom>
                <a:clrTo>
                  <a:srgbClr val="C9E7B7">
                    <a:alpha val="0"/>
                  </a:srgbClr>
                </a:clrTo>
              </a:clrChange>
            </a:blip>
            <a:stretch>
              <a:fillRect/>
            </a:stretch>
          </p:blipFill>
          <p:spPr>
            <a:xfrm>
              <a:off x="1840169" y="984734"/>
              <a:ext cx="153621" cy="180000"/>
            </a:xfrm>
            <a:prstGeom prst="rect">
              <a:avLst/>
            </a:prstGeom>
          </p:spPr>
        </p:pic>
        <p:pic>
          <p:nvPicPr>
            <p:cNvPr id="73" name="Picture 72"/>
            <p:cNvPicPr>
              <a:picLocks noChangeAspect="1"/>
            </p:cNvPicPr>
            <p:nvPr/>
          </p:nvPicPr>
          <p:blipFill>
            <a:blip r:embed="rId5">
              <a:clrChange>
                <a:clrFrom>
                  <a:srgbClr val="C9E7B7"/>
                </a:clrFrom>
                <a:clrTo>
                  <a:srgbClr val="C9E7B7">
                    <a:alpha val="0"/>
                  </a:srgbClr>
                </a:clrTo>
              </a:clrChange>
            </a:blip>
            <a:stretch>
              <a:fillRect/>
            </a:stretch>
          </p:blipFill>
          <p:spPr>
            <a:xfrm>
              <a:off x="1839968" y="1455278"/>
              <a:ext cx="153621" cy="180000"/>
            </a:xfrm>
            <a:prstGeom prst="rect">
              <a:avLst/>
            </a:prstGeom>
          </p:spPr>
        </p:pic>
      </p:grpSp>
      <p:grpSp>
        <p:nvGrpSpPr>
          <p:cNvPr id="74" name="Group 73"/>
          <p:cNvGrpSpPr/>
          <p:nvPr/>
        </p:nvGrpSpPr>
        <p:grpSpPr>
          <a:xfrm>
            <a:off x="3792120" y="692696"/>
            <a:ext cx="1259356" cy="1319146"/>
            <a:chOff x="911424" y="576334"/>
            <a:chExt cx="1259356" cy="1319146"/>
          </a:xfrm>
        </p:grpSpPr>
        <p:sp>
          <p:nvSpPr>
            <p:cNvPr id="75" name="Rectangle 74"/>
            <p:cNvSpPr/>
            <p:nvPr/>
          </p:nvSpPr>
          <p:spPr>
            <a:xfrm>
              <a:off x="911424" y="576334"/>
              <a:ext cx="1259356" cy="131914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MY" sz="1100" dirty="0" smtClean="0">
                  <a:solidFill>
                    <a:schemeClr val="tx1"/>
                  </a:solidFill>
                  <a:latin typeface="Arial" panose="020B0604020202020204" pitchFamily="34" charset="0"/>
                  <a:cs typeface="Arial" panose="020B0604020202020204" pitchFamily="34" charset="0"/>
                </a:rPr>
                <a:t>FSKKP</a:t>
              </a:r>
            </a:p>
            <a:p>
              <a:pPr algn="ctr" defTabSz="457200"/>
              <a:r>
                <a:rPr lang="en-MY" sz="1100" dirty="0" smtClean="0">
                  <a:solidFill>
                    <a:schemeClr val="tx1"/>
                  </a:solidFill>
                  <a:latin typeface="Arial" panose="020B0604020202020204" pitchFamily="34" charset="0"/>
                  <a:cs typeface="Arial" panose="020B0604020202020204" pitchFamily="34" charset="0"/>
                </a:rPr>
                <a:t>14 </a:t>
              </a:r>
              <a:r>
                <a:rPr lang="en-MY" sz="1100" dirty="0" err="1">
                  <a:solidFill>
                    <a:schemeClr val="tx1"/>
                  </a:solidFill>
                  <a:latin typeface="Arial" panose="020B0604020202020204" pitchFamily="34" charset="0"/>
                  <a:cs typeface="Arial" panose="020B0604020202020204" pitchFamily="34" charset="0"/>
                </a:rPr>
                <a:t>makmal</a:t>
              </a:r>
              <a:endParaRPr lang="en-MY" sz="1100" dirty="0">
                <a:solidFill>
                  <a:schemeClr val="tx1"/>
                </a:solidFill>
                <a:latin typeface="Arial" panose="020B0604020202020204" pitchFamily="34" charset="0"/>
                <a:cs typeface="Arial" panose="020B0604020202020204" pitchFamily="34" charset="0"/>
              </a:endParaRPr>
            </a:p>
            <a:p>
              <a:pPr algn="r" defTabSz="457200"/>
              <a:r>
                <a:rPr lang="en-US" sz="1100" dirty="0">
                  <a:solidFill>
                    <a:schemeClr val="tx1"/>
                  </a:solidFill>
                </a:rPr>
                <a:t>	</a:t>
              </a:r>
            </a:p>
          </p:txBody>
        </p:sp>
        <p:sp>
          <p:nvSpPr>
            <p:cNvPr id="76" name="Rectangle 75"/>
            <p:cNvSpPr>
              <a:spLocks noChangeAspect="1"/>
            </p:cNvSpPr>
            <p:nvPr/>
          </p:nvSpPr>
          <p:spPr>
            <a:xfrm>
              <a:off x="1079844" y="980728"/>
              <a:ext cx="929231" cy="407233"/>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(333)</a:t>
              </a:r>
              <a:endParaRPr lang="en-US" sz="1000" dirty="0">
                <a:solidFill>
                  <a:prstClr val="black"/>
                </a:solidFill>
              </a:endParaRPr>
            </a:p>
          </p:txBody>
        </p:sp>
        <p:pic>
          <p:nvPicPr>
            <p:cNvPr id="77" name="Picture 76"/>
            <p:cNvPicPr>
              <a:picLocks/>
            </p:cNvPicPr>
            <p:nvPr/>
          </p:nvPicPr>
          <p:blipFill>
            <a:blip r:embed="rId2">
              <a:clrChange>
                <a:clrFrom>
                  <a:srgbClr val="FFFFB5"/>
                </a:clrFrom>
                <a:clrTo>
                  <a:srgbClr val="FFFFB5">
                    <a:alpha val="0"/>
                  </a:srgbClr>
                </a:clrTo>
              </a:clrChange>
            </a:blip>
            <a:stretch>
              <a:fillRect/>
            </a:stretch>
          </p:blipFill>
          <p:spPr>
            <a:xfrm>
              <a:off x="1993900" y="629987"/>
              <a:ext cx="151480" cy="170113"/>
            </a:xfrm>
            <a:prstGeom prst="rect">
              <a:avLst/>
            </a:prstGeom>
          </p:spPr>
        </p:pic>
        <p:sp>
          <p:nvSpPr>
            <p:cNvPr id="78" name="Rectangle 77"/>
            <p:cNvSpPr>
              <a:spLocks noChangeAspect="1"/>
            </p:cNvSpPr>
            <p:nvPr/>
          </p:nvSpPr>
          <p:spPr>
            <a:xfrm>
              <a:off x="1079844" y="1438323"/>
              <a:ext cx="929231" cy="407233"/>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(422)</a:t>
              </a:r>
              <a:endParaRPr lang="en-US" sz="1000" dirty="0">
                <a:solidFill>
                  <a:prstClr val="black"/>
                </a:solidFill>
              </a:endParaRPr>
            </a:p>
          </p:txBody>
        </p:sp>
        <p:pic>
          <p:nvPicPr>
            <p:cNvPr id="79" name="Picture 78"/>
            <p:cNvPicPr>
              <a:picLocks noChangeAspect="1"/>
            </p:cNvPicPr>
            <p:nvPr/>
          </p:nvPicPr>
          <p:blipFill>
            <a:blip r:embed="rId5">
              <a:clrChange>
                <a:clrFrom>
                  <a:srgbClr val="C9E7B7"/>
                </a:clrFrom>
                <a:clrTo>
                  <a:srgbClr val="C9E7B7">
                    <a:alpha val="0"/>
                  </a:srgbClr>
                </a:clrTo>
              </a:clrChange>
            </a:blip>
            <a:stretch>
              <a:fillRect/>
            </a:stretch>
          </p:blipFill>
          <p:spPr>
            <a:xfrm>
              <a:off x="1840169" y="984734"/>
              <a:ext cx="153621" cy="180000"/>
            </a:xfrm>
            <a:prstGeom prst="rect">
              <a:avLst/>
            </a:prstGeom>
          </p:spPr>
        </p:pic>
        <p:pic>
          <p:nvPicPr>
            <p:cNvPr id="80" name="Picture 79"/>
            <p:cNvPicPr>
              <a:picLocks noChangeAspect="1"/>
            </p:cNvPicPr>
            <p:nvPr/>
          </p:nvPicPr>
          <p:blipFill>
            <a:blip r:embed="rId5">
              <a:clrChange>
                <a:clrFrom>
                  <a:srgbClr val="C9E7B7"/>
                </a:clrFrom>
                <a:clrTo>
                  <a:srgbClr val="C9E7B7">
                    <a:alpha val="0"/>
                  </a:srgbClr>
                </a:clrTo>
              </a:clrChange>
            </a:blip>
            <a:stretch>
              <a:fillRect/>
            </a:stretch>
          </p:blipFill>
          <p:spPr>
            <a:xfrm>
              <a:off x="1839968" y="1455278"/>
              <a:ext cx="153621" cy="180000"/>
            </a:xfrm>
            <a:prstGeom prst="rect">
              <a:avLst/>
            </a:prstGeom>
          </p:spPr>
        </p:pic>
      </p:grpSp>
      <p:grpSp>
        <p:nvGrpSpPr>
          <p:cNvPr id="81" name="Group 80"/>
          <p:cNvGrpSpPr/>
          <p:nvPr/>
        </p:nvGrpSpPr>
        <p:grpSpPr>
          <a:xfrm>
            <a:off x="5219529" y="706706"/>
            <a:ext cx="1468081" cy="1319146"/>
            <a:chOff x="911424" y="576334"/>
            <a:chExt cx="1259356" cy="1319146"/>
          </a:xfrm>
        </p:grpSpPr>
        <p:sp>
          <p:nvSpPr>
            <p:cNvPr id="82" name="Rectangle 81"/>
            <p:cNvSpPr/>
            <p:nvPr/>
          </p:nvSpPr>
          <p:spPr>
            <a:xfrm>
              <a:off x="911424" y="576334"/>
              <a:ext cx="1259356" cy="131914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MY" sz="1100" dirty="0" smtClean="0">
                  <a:solidFill>
                    <a:schemeClr val="tx1"/>
                  </a:solidFill>
                  <a:latin typeface="Arial" panose="020B0604020202020204" pitchFamily="34" charset="0"/>
                  <a:cs typeface="Arial" panose="020B0604020202020204" pitchFamily="34" charset="0"/>
                </a:rPr>
                <a:t>PERPUSTAKAAN</a:t>
              </a:r>
            </a:p>
            <a:p>
              <a:pPr algn="ctr" defTabSz="457200"/>
              <a:r>
                <a:rPr lang="en-MY" sz="1100" dirty="0">
                  <a:solidFill>
                    <a:schemeClr val="tx1"/>
                  </a:solidFill>
                  <a:latin typeface="Arial" panose="020B0604020202020204" pitchFamily="34" charset="0"/>
                  <a:cs typeface="Arial" panose="020B0604020202020204" pitchFamily="34" charset="0"/>
                </a:rPr>
                <a:t>1</a:t>
              </a:r>
              <a:r>
                <a:rPr lang="en-MY" sz="1100" dirty="0" smtClean="0">
                  <a:solidFill>
                    <a:schemeClr val="tx1"/>
                  </a:solidFill>
                  <a:latin typeface="Arial" panose="020B0604020202020204" pitchFamily="34" charset="0"/>
                  <a:cs typeface="Arial" panose="020B0604020202020204" pitchFamily="34" charset="0"/>
                </a:rPr>
                <a:t> </a:t>
              </a:r>
              <a:r>
                <a:rPr lang="en-MY" sz="1100" dirty="0" err="1">
                  <a:solidFill>
                    <a:schemeClr val="tx1"/>
                  </a:solidFill>
                  <a:latin typeface="Arial" panose="020B0604020202020204" pitchFamily="34" charset="0"/>
                  <a:cs typeface="Arial" panose="020B0604020202020204" pitchFamily="34" charset="0"/>
                </a:rPr>
                <a:t>makmal</a:t>
              </a:r>
              <a:endParaRPr lang="en-MY" sz="1100" dirty="0">
                <a:solidFill>
                  <a:schemeClr val="tx1"/>
                </a:solidFill>
                <a:latin typeface="Arial" panose="020B0604020202020204" pitchFamily="34" charset="0"/>
                <a:cs typeface="Arial" panose="020B0604020202020204" pitchFamily="34" charset="0"/>
              </a:endParaRPr>
            </a:p>
            <a:p>
              <a:pPr algn="r" defTabSz="457200"/>
              <a:r>
                <a:rPr lang="en-US" sz="1100" dirty="0">
                  <a:solidFill>
                    <a:schemeClr val="tx1"/>
                  </a:solidFill>
                </a:rPr>
                <a:t>	</a:t>
              </a:r>
            </a:p>
          </p:txBody>
        </p:sp>
        <p:sp>
          <p:nvSpPr>
            <p:cNvPr id="83" name="Rectangle 82"/>
            <p:cNvSpPr>
              <a:spLocks noChangeAspect="1"/>
            </p:cNvSpPr>
            <p:nvPr/>
          </p:nvSpPr>
          <p:spPr>
            <a:xfrm>
              <a:off x="1079844" y="980728"/>
              <a:ext cx="929231" cy="407233"/>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(20)</a:t>
              </a:r>
              <a:endParaRPr lang="en-US" sz="1000" dirty="0">
                <a:solidFill>
                  <a:prstClr val="black"/>
                </a:solidFill>
              </a:endParaRPr>
            </a:p>
          </p:txBody>
        </p:sp>
        <p:pic>
          <p:nvPicPr>
            <p:cNvPr id="84" name="Picture 83"/>
            <p:cNvPicPr>
              <a:picLocks/>
            </p:cNvPicPr>
            <p:nvPr/>
          </p:nvPicPr>
          <p:blipFill>
            <a:blip r:embed="rId2">
              <a:clrChange>
                <a:clrFrom>
                  <a:srgbClr val="FFFFB5"/>
                </a:clrFrom>
                <a:clrTo>
                  <a:srgbClr val="FFFFB5">
                    <a:alpha val="0"/>
                  </a:srgbClr>
                </a:clrTo>
              </a:clrChange>
            </a:blip>
            <a:stretch>
              <a:fillRect/>
            </a:stretch>
          </p:blipFill>
          <p:spPr>
            <a:xfrm>
              <a:off x="1993900" y="629987"/>
              <a:ext cx="151480" cy="170113"/>
            </a:xfrm>
            <a:prstGeom prst="rect">
              <a:avLst/>
            </a:prstGeom>
          </p:spPr>
        </p:pic>
        <p:sp>
          <p:nvSpPr>
            <p:cNvPr id="85" name="Rectangle 84"/>
            <p:cNvSpPr>
              <a:spLocks noChangeAspect="1"/>
            </p:cNvSpPr>
            <p:nvPr/>
          </p:nvSpPr>
          <p:spPr>
            <a:xfrm>
              <a:off x="1079844" y="1438323"/>
              <a:ext cx="929231" cy="407233"/>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schemeClr val="tx1"/>
                  </a:solidFill>
                </a:rPr>
                <a:t>Komputer</a:t>
              </a:r>
              <a:r>
                <a:rPr lang="en-US" sz="1000" dirty="0" smtClean="0">
                  <a:solidFill>
                    <a:schemeClr val="tx1"/>
                  </a:solidFill>
                </a:rPr>
                <a:t> (54)</a:t>
              </a:r>
              <a:endParaRPr lang="en-US" sz="1000" dirty="0">
                <a:solidFill>
                  <a:schemeClr val="tx1"/>
                </a:solidFill>
              </a:endParaRPr>
            </a:p>
          </p:txBody>
        </p:sp>
        <p:pic>
          <p:nvPicPr>
            <p:cNvPr id="86" name="Picture 85"/>
            <p:cNvPicPr>
              <a:picLocks noChangeAspect="1"/>
            </p:cNvPicPr>
            <p:nvPr/>
          </p:nvPicPr>
          <p:blipFill>
            <a:blip r:embed="rId5">
              <a:clrChange>
                <a:clrFrom>
                  <a:srgbClr val="C9E7B7"/>
                </a:clrFrom>
                <a:clrTo>
                  <a:srgbClr val="C9E7B7">
                    <a:alpha val="0"/>
                  </a:srgbClr>
                </a:clrTo>
              </a:clrChange>
            </a:blip>
            <a:stretch>
              <a:fillRect/>
            </a:stretch>
          </p:blipFill>
          <p:spPr>
            <a:xfrm>
              <a:off x="1840169" y="984734"/>
              <a:ext cx="153621" cy="180000"/>
            </a:xfrm>
            <a:prstGeom prst="rect">
              <a:avLst/>
            </a:prstGeom>
          </p:spPr>
        </p:pic>
        <p:pic>
          <p:nvPicPr>
            <p:cNvPr id="87" name="Picture 86"/>
            <p:cNvPicPr>
              <a:picLocks noChangeAspect="1"/>
            </p:cNvPicPr>
            <p:nvPr/>
          </p:nvPicPr>
          <p:blipFill>
            <a:blip r:embed="rId5">
              <a:clrChange>
                <a:clrFrom>
                  <a:srgbClr val="C9E7B7"/>
                </a:clrFrom>
                <a:clrTo>
                  <a:srgbClr val="C9E7B7">
                    <a:alpha val="0"/>
                  </a:srgbClr>
                </a:clrTo>
              </a:clrChange>
            </a:blip>
            <a:stretch>
              <a:fillRect/>
            </a:stretch>
          </p:blipFill>
          <p:spPr>
            <a:xfrm>
              <a:off x="1839968" y="1455278"/>
              <a:ext cx="153621" cy="180000"/>
            </a:xfrm>
            <a:prstGeom prst="rect">
              <a:avLst/>
            </a:prstGeom>
          </p:spPr>
        </p:pic>
      </p:grpSp>
      <p:grpSp>
        <p:nvGrpSpPr>
          <p:cNvPr id="88" name="Group 87"/>
          <p:cNvGrpSpPr/>
          <p:nvPr/>
        </p:nvGrpSpPr>
        <p:grpSpPr>
          <a:xfrm>
            <a:off x="911424" y="2518243"/>
            <a:ext cx="1259356" cy="1319146"/>
            <a:chOff x="911424" y="576334"/>
            <a:chExt cx="1259356" cy="1319146"/>
          </a:xfrm>
        </p:grpSpPr>
        <p:sp>
          <p:nvSpPr>
            <p:cNvPr id="89" name="Rectangle 88"/>
            <p:cNvSpPr/>
            <p:nvPr/>
          </p:nvSpPr>
          <p:spPr>
            <a:xfrm>
              <a:off x="911424" y="576334"/>
              <a:ext cx="1259356" cy="131914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MY" sz="1100" dirty="0" smtClean="0">
                  <a:solidFill>
                    <a:schemeClr val="tx1"/>
                  </a:solidFill>
                  <a:latin typeface="Arial" panose="020B0604020202020204" pitchFamily="34" charset="0"/>
                  <a:cs typeface="Arial" panose="020B0604020202020204" pitchFamily="34" charset="0"/>
                </a:rPr>
                <a:t>FTEK</a:t>
              </a:r>
            </a:p>
            <a:p>
              <a:pPr algn="ctr" defTabSz="457200"/>
              <a:r>
                <a:rPr lang="en-MY" sz="1100" dirty="0">
                  <a:solidFill>
                    <a:schemeClr val="tx1"/>
                  </a:solidFill>
                  <a:latin typeface="Arial" panose="020B0604020202020204" pitchFamily="34" charset="0"/>
                  <a:cs typeface="Arial" panose="020B0604020202020204" pitchFamily="34" charset="0"/>
                </a:rPr>
                <a:t>2</a:t>
              </a:r>
              <a:r>
                <a:rPr lang="en-MY" sz="1100" dirty="0" smtClean="0">
                  <a:solidFill>
                    <a:schemeClr val="tx1"/>
                  </a:solidFill>
                  <a:latin typeface="Arial" panose="020B0604020202020204" pitchFamily="34" charset="0"/>
                  <a:cs typeface="Arial" panose="020B0604020202020204" pitchFamily="34" charset="0"/>
                </a:rPr>
                <a:t> </a:t>
              </a:r>
              <a:r>
                <a:rPr lang="en-MY" sz="1100" dirty="0" err="1">
                  <a:solidFill>
                    <a:schemeClr val="tx1"/>
                  </a:solidFill>
                  <a:latin typeface="Arial" panose="020B0604020202020204" pitchFamily="34" charset="0"/>
                  <a:cs typeface="Arial" panose="020B0604020202020204" pitchFamily="34" charset="0"/>
                </a:rPr>
                <a:t>makmal</a:t>
              </a:r>
              <a:endParaRPr lang="en-MY" sz="1100" dirty="0">
                <a:solidFill>
                  <a:schemeClr val="tx1"/>
                </a:solidFill>
                <a:latin typeface="Arial" panose="020B0604020202020204" pitchFamily="34" charset="0"/>
                <a:cs typeface="Arial" panose="020B0604020202020204" pitchFamily="34" charset="0"/>
              </a:endParaRPr>
            </a:p>
            <a:p>
              <a:pPr algn="r" defTabSz="457200"/>
              <a:r>
                <a:rPr lang="en-US" sz="1100" dirty="0">
                  <a:solidFill>
                    <a:schemeClr val="tx1"/>
                  </a:solidFill>
                </a:rPr>
                <a:t>	</a:t>
              </a:r>
            </a:p>
          </p:txBody>
        </p:sp>
        <p:sp>
          <p:nvSpPr>
            <p:cNvPr id="90" name="Rectangle 89"/>
            <p:cNvSpPr>
              <a:spLocks noChangeAspect="1"/>
            </p:cNvSpPr>
            <p:nvPr/>
          </p:nvSpPr>
          <p:spPr>
            <a:xfrm>
              <a:off x="1079844" y="980728"/>
              <a:ext cx="929231" cy="407233"/>
            </a:xfrm>
            <a:prstGeom prst="rect">
              <a:avLst/>
            </a:prstGeom>
            <a:solidFill>
              <a:schemeClr val="accent6">
                <a:lumMod val="40000"/>
                <a:lumOff val="6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(62)</a:t>
              </a:r>
              <a:endParaRPr lang="en-US" sz="1000" dirty="0">
                <a:solidFill>
                  <a:prstClr val="black"/>
                </a:solidFill>
              </a:endParaRPr>
            </a:p>
          </p:txBody>
        </p:sp>
        <p:pic>
          <p:nvPicPr>
            <p:cNvPr id="91" name="Picture 90"/>
            <p:cNvPicPr>
              <a:picLocks/>
            </p:cNvPicPr>
            <p:nvPr/>
          </p:nvPicPr>
          <p:blipFill>
            <a:blip r:embed="rId2">
              <a:clrChange>
                <a:clrFrom>
                  <a:srgbClr val="FFFFB5"/>
                </a:clrFrom>
                <a:clrTo>
                  <a:srgbClr val="FFFFB5">
                    <a:alpha val="0"/>
                  </a:srgbClr>
                </a:clrTo>
              </a:clrChange>
            </a:blip>
            <a:stretch>
              <a:fillRect/>
            </a:stretch>
          </p:blipFill>
          <p:spPr>
            <a:xfrm>
              <a:off x="1993900" y="629987"/>
              <a:ext cx="151480" cy="170113"/>
            </a:xfrm>
            <a:prstGeom prst="rect">
              <a:avLst/>
            </a:prstGeom>
          </p:spPr>
        </p:pic>
        <p:sp>
          <p:nvSpPr>
            <p:cNvPr id="92" name="Rectangle 91"/>
            <p:cNvSpPr>
              <a:spLocks noChangeAspect="1"/>
            </p:cNvSpPr>
            <p:nvPr/>
          </p:nvSpPr>
          <p:spPr>
            <a:xfrm>
              <a:off x="1079844" y="1438323"/>
              <a:ext cx="929231" cy="407233"/>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(162)</a:t>
              </a:r>
              <a:endParaRPr lang="en-US" sz="1000" dirty="0">
                <a:solidFill>
                  <a:prstClr val="black"/>
                </a:solidFill>
              </a:endParaRPr>
            </a:p>
          </p:txBody>
        </p:sp>
        <p:pic>
          <p:nvPicPr>
            <p:cNvPr id="93" name="Picture 92"/>
            <p:cNvPicPr>
              <a:picLocks noChangeAspect="1"/>
            </p:cNvPicPr>
            <p:nvPr/>
          </p:nvPicPr>
          <p:blipFill>
            <a:blip r:embed="rId5">
              <a:clrChange>
                <a:clrFrom>
                  <a:srgbClr val="C9E7B7"/>
                </a:clrFrom>
                <a:clrTo>
                  <a:srgbClr val="C9E7B7">
                    <a:alpha val="0"/>
                  </a:srgbClr>
                </a:clrTo>
              </a:clrChange>
            </a:blip>
            <a:stretch>
              <a:fillRect/>
            </a:stretch>
          </p:blipFill>
          <p:spPr>
            <a:xfrm>
              <a:off x="1840169" y="984734"/>
              <a:ext cx="153621" cy="180000"/>
            </a:xfrm>
            <a:prstGeom prst="rect">
              <a:avLst/>
            </a:prstGeom>
          </p:spPr>
        </p:pic>
        <p:pic>
          <p:nvPicPr>
            <p:cNvPr id="94" name="Picture 93"/>
            <p:cNvPicPr>
              <a:picLocks noChangeAspect="1"/>
            </p:cNvPicPr>
            <p:nvPr/>
          </p:nvPicPr>
          <p:blipFill>
            <a:blip r:embed="rId5">
              <a:clrChange>
                <a:clrFrom>
                  <a:srgbClr val="C9E7B7"/>
                </a:clrFrom>
                <a:clrTo>
                  <a:srgbClr val="C9E7B7">
                    <a:alpha val="0"/>
                  </a:srgbClr>
                </a:clrTo>
              </a:clrChange>
            </a:blip>
            <a:stretch>
              <a:fillRect/>
            </a:stretch>
          </p:blipFill>
          <p:spPr>
            <a:xfrm>
              <a:off x="1839968" y="1455278"/>
              <a:ext cx="153621" cy="180000"/>
            </a:xfrm>
            <a:prstGeom prst="rect">
              <a:avLst/>
            </a:prstGeom>
          </p:spPr>
        </p:pic>
      </p:grpSp>
      <p:grpSp>
        <p:nvGrpSpPr>
          <p:cNvPr id="95" name="Group 94"/>
          <p:cNvGrpSpPr/>
          <p:nvPr/>
        </p:nvGrpSpPr>
        <p:grpSpPr>
          <a:xfrm>
            <a:off x="2351584" y="2526628"/>
            <a:ext cx="1259356" cy="1319146"/>
            <a:chOff x="911424" y="576334"/>
            <a:chExt cx="1259356" cy="1319146"/>
          </a:xfrm>
        </p:grpSpPr>
        <p:sp>
          <p:nvSpPr>
            <p:cNvPr id="96" name="Rectangle 95"/>
            <p:cNvSpPr/>
            <p:nvPr/>
          </p:nvSpPr>
          <p:spPr>
            <a:xfrm>
              <a:off x="911424" y="576334"/>
              <a:ext cx="1259356" cy="131914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MY" sz="1100" dirty="0" smtClean="0">
                  <a:solidFill>
                    <a:schemeClr val="tx1"/>
                  </a:solidFill>
                  <a:latin typeface="Arial" panose="020B0604020202020204" pitchFamily="34" charset="0"/>
                  <a:cs typeface="Arial" panose="020B0604020202020204" pitchFamily="34" charset="0"/>
                </a:rPr>
                <a:t>FKASA</a:t>
              </a:r>
            </a:p>
            <a:p>
              <a:pPr algn="ctr" defTabSz="457200"/>
              <a:r>
                <a:rPr lang="en-MY" sz="1100" dirty="0">
                  <a:solidFill>
                    <a:schemeClr val="tx1"/>
                  </a:solidFill>
                  <a:latin typeface="Arial" panose="020B0604020202020204" pitchFamily="34" charset="0"/>
                  <a:cs typeface="Arial" panose="020B0604020202020204" pitchFamily="34" charset="0"/>
                </a:rPr>
                <a:t>2</a:t>
              </a:r>
              <a:r>
                <a:rPr lang="en-MY" sz="1100" dirty="0" smtClean="0">
                  <a:solidFill>
                    <a:schemeClr val="tx1"/>
                  </a:solidFill>
                  <a:latin typeface="Arial" panose="020B0604020202020204" pitchFamily="34" charset="0"/>
                  <a:cs typeface="Arial" panose="020B0604020202020204" pitchFamily="34" charset="0"/>
                </a:rPr>
                <a:t> </a:t>
              </a:r>
              <a:r>
                <a:rPr lang="en-MY" sz="1100" dirty="0" err="1">
                  <a:solidFill>
                    <a:schemeClr val="tx1"/>
                  </a:solidFill>
                  <a:latin typeface="Arial" panose="020B0604020202020204" pitchFamily="34" charset="0"/>
                  <a:cs typeface="Arial" panose="020B0604020202020204" pitchFamily="34" charset="0"/>
                </a:rPr>
                <a:t>makmal</a:t>
              </a:r>
              <a:endParaRPr lang="en-MY" sz="1100" dirty="0">
                <a:solidFill>
                  <a:schemeClr val="tx1"/>
                </a:solidFill>
                <a:latin typeface="Arial" panose="020B0604020202020204" pitchFamily="34" charset="0"/>
                <a:cs typeface="Arial" panose="020B0604020202020204" pitchFamily="34" charset="0"/>
              </a:endParaRPr>
            </a:p>
            <a:p>
              <a:pPr algn="r" defTabSz="457200"/>
              <a:r>
                <a:rPr lang="en-US" sz="1100" dirty="0">
                  <a:solidFill>
                    <a:schemeClr val="tx1"/>
                  </a:solidFill>
                </a:rPr>
                <a:t>	</a:t>
              </a:r>
            </a:p>
          </p:txBody>
        </p:sp>
        <p:sp>
          <p:nvSpPr>
            <p:cNvPr id="97" name="Rectangle 96"/>
            <p:cNvSpPr>
              <a:spLocks noChangeAspect="1"/>
            </p:cNvSpPr>
            <p:nvPr/>
          </p:nvSpPr>
          <p:spPr>
            <a:xfrm>
              <a:off x="1079844" y="980728"/>
              <a:ext cx="929231" cy="407233"/>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(70)</a:t>
              </a:r>
              <a:endParaRPr lang="en-US" sz="1000" dirty="0">
                <a:solidFill>
                  <a:prstClr val="black"/>
                </a:solidFill>
              </a:endParaRPr>
            </a:p>
          </p:txBody>
        </p:sp>
        <p:pic>
          <p:nvPicPr>
            <p:cNvPr id="98" name="Picture 97"/>
            <p:cNvPicPr>
              <a:picLocks/>
            </p:cNvPicPr>
            <p:nvPr/>
          </p:nvPicPr>
          <p:blipFill>
            <a:blip r:embed="rId2">
              <a:clrChange>
                <a:clrFrom>
                  <a:srgbClr val="FFFFB5"/>
                </a:clrFrom>
                <a:clrTo>
                  <a:srgbClr val="FFFFB5">
                    <a:alpha val="0"/>
                  </a:srgbClr>
                </a:clrTo>
              </a:clrChange>
            </a:blip>
            <a:stretch>
              <a:fillRect/>
            </a:stretch>
          </p:blipFill>
          <p:spPr>
            <a:xfrm>
              <a:off x="1993900" y="629987"/>
              <a:ext cx="151480" cy="170113"/>
            </a:xfrm>
            <a:prstGeom prst="rect">
              <a:avLst/>
            </a:prstGeom>
          </p:spPr>
        </p:pic>
        <p:sp>
          <p:nvSpPr>
            <p:cNvPr id="99" name="Rectangle 98"/>
            <p:cNvSpPr>
              <a:spLocks noChangeAspect="1"/>
            </p:cNvSpPr>
            <p:nvPr/>
          </p:nvSpPr>
          <p:spPr>
            <a:xfrm>
              <a:off x="1079844" y="1438323"/>
              <a:ext cx="929231" cy="407233"/>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(47)</a:t>
              </a:r>
              <a:endParaRPr lang="en-US" sz="1000" dirty="0">
                <a:solidFill>
                  <a:prstClr val="black"/>
                </a:solidFill>
              </a:endParaRPr>
            </a:p>
          </p:txBody>
        </p:sp>
        <p:pic>
          <p:nvPicPr>
            <p:cNvPr id="100" name="Picture 99"/>
            <p:cNvPicPr>
              <a:picLocks noChangeAspect="1"/>
            </p:cNvPicPr>
            <p:nvPr/>
          </p:nvPicPr>
          <p:blipFill>
            <a:blip r:embed="rId5">
              <a:clrChange>
                <a:clrFrom>
                  <a:srgbClr val="C9E7B7"/>
                </a:clrFrom>
                <a:clrTo>
                  <a:srgbClr val="C9E7B7">
                    <a:alpha val="0"/>
                  </a:srgbClr>
                </a:clrTo>
              </a:clrChange>
            </a:blip>
            <a:stretch>
              <a:fillRect/>
            </a:stretch>
          </p:blipFill>
          <p:spPr>
            <a:xfrm>
              <a:off x="1840169" y="984734"/>
              <a:ext cx="153621" cy="180000"/>
            </a:xfrm>
            <a:prstGeom prst="rect">
              <a:avLst/>
            </a:prstGeom>
          </p:spPr>
        </p:pic>
        <p:pic>
          <p:nvPicPr>
            <p:cNvPr id="101" name="Picture 100"/>
            <p:cNvPicPr>
              <a:picLocks noChangeAspect="1"/>
            </p:cNvPicPr>
            <p:nvPr/>
          </p:nvPicPr>
          <p:blipFill>
            <a:blip r:embed="rId5">
              <a:clrChange>
                <a:clrFrom>
                  <a:srgbClr val="C9E7B7"/>
                </a:clrFrom>
                <a:clrTo>
                  <a:srgbClr val="C9E7B7">
                    <a:alpha val="0"/>
                  </a:srgbClr>
                </a:clrTo>
              </a:clrChange>
            </a:blip>
            <a:stretch>
              <a:fillRect/>
            </a:stretch>
          </p:blipFill>
          <p:spPr>
            <a:xfrm>
              <a:off x="1839968" y="1455278"/>
              <a:ext cx="153621" cy="180000"/>
            </a:xfrm>
            <a:prstGeom prst="rect">
              <a:avLst/>
            </a:prstGeom>
          </p:spPr>
        </p:pic>
      </p:grpSp>
      <p:grpSp>
        <p:nvGrpSpPr>
          <p:cNvPr id="102" name="Group 101"/>
          <p:cNvGrpSpPr/>
          <p:nvPr/>
        </p:nvGrpSpPr>
        <p:grpSpPr>
          <a:xfrm>
            <a:off x="3791328" y="2558110"/>
            <a:ext cx="1259356" cy="1319146"/>
            <a:chOff x="911424" y="576334"/>
            <a:chExt cx="1259356" cy="1319146"/>
          </a:xfrm>
        </p:grpSpPr>
        <p:sp>
          <p:nvSpPr>
            <p:cNvPr id="103" name="Rectangle 102"/>
            <p:cNvSpPr/>
            <p:nvPr/>
          </p:nvSpPr>
          <p:spPr>
            <a:xfrm>
              <a:off x="911424" y="576334"/>
              <a:ext cx="1259356" cy="131914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MY" sz="1100" dirty="0" smtClean="0">
                  <a:solidFill>
                    <a:schemeClr val="tx1"/>
                  </a:solidFill>
                  <a:latin typeface="Arial" panose="020B0604020202020204" pitchFamily="34" charset="0"/>
                  <a:cs typeface="Arial" panose="020B0604020202020204" pitchFamily="34" charset="0"/>
                </a:rPr>
                <a:t>FPI</a:t>
              </a:r>
            </a:p>
            <a:p>
              <a:pPr algn="ctr" defTabSz="457200"/>
              <a:r>
                <a:rPr lang="en-MY" sz="1100" dirty="0" smtClean="0">
                  <a:solidFill>
                    <a:schemeClr val="tx1"/>
                  </a:solidFill>
                  <a:latin typeface="Arial" panose="020B0604020202020204" pitchFamily="34" charset="0"/>
                  <a:cs typeface="Arial" panose="020B0604020202020204" pitchFamily="34" charset="0"/>
                </a:rPr>
                <a:t>1 </a:t>
              </a:r>
              <a:r>
                <a:rPr lang="en-MY" sz="1100" dirty="0" err="1">
                  <a:solidFill>
                    <a:schemeClr val="tx1"/>
                  </a:solidFill>
                  <a:latin typeface="Arial" panose="020B0604020202020204" pitchFamily="34" charset="0"/>
                  <a:cs typeface="Arial" panose="020B0604020202020204" pitchFamily="34" charset="0"/>
                </a:rPr>
                <a:t>makmal</a:t>
              </a:r>
              <a:endParaRPr lang="en-MY" sz="1100" dirty="0">
                <a:solidFill>
                  <a:schemeClr val="tx1"/>
                </a:solidFill>
                <a:latin typeface="Arial" panose="020B0604020202020204" pitchFamily="34" charset="0"/>
                <a:cs typeface="Arial" panose="020B0604020202020204" pitchFamily="34" charset="0"/>
              </a:endParaRPr>
            </a:p>
            <a:p>
              <a:pPr algn="r" defTabSz="457200"/>
              <a:r>
                <a:rPr lang="en-US" sz="1100" dirty="0">
                  <a:solidFill>
                    <a:schemeClr val="tx1"/>
                  </a:solidFill>
                </a:rPr>
                <a:t>	</a:t>
              </a:r>
            </a:p>
          </p:txBody>
        </p:sp>
        <p:sp>
          <p:nvSpPr>
            <p:cNvPr id="104" name="Rectangle 103"/>
            <p:cNvSpPr>
              <a:spLocks noChangeAspect="1"/>
            </p:cNvSpPr>
            <p:nvPr/>
          </p:nvSpPr>
          <p:spPr>
            <a:xfrm>
              <a:off x="1079844" y="980728"/>
              <a:ext cx="929231" cy="407233"/>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(31)</a:t>
              </a:r>
              <a:endParaRPr lang="en-US" sz="1000" dirty="0">
                <a:solidFill>
                  <a:prstClr val="black"/>
                </a:solidFill>
              </a:endParaRPr>
            </a:p>
          </p:txBody>
        </p:sp>
        <p:pic>
          <p:nvPicPr>
            <p:cNvPr id="105" name="Picture 104"/>
            <p:cNvPicPr>
              <a:picLocks/>
            </p:cNvPicPr>
            <p:nvPr/>
          </p:nvPicPr>
          <p:blipFill>
            <a:blip r:embed="rId2">
              <a:clrChange>
                <a:clrFrom>
                  <a:srgbClr val="FFFFB5"/>
                </a:clrFrom>
                <a:clrTo>
                  <a:srgbClr val="FFFFB5">
                    <a:alpha val="0"/>
                  </a:srgbClr>
                </a:clrTo>
              </a:clrChange>
            </a:blip>
            <a:stretch>
              <a:fillRect/>
            </a:stretch>
          </p:blipFill>
          <p:spPr>
            <a:xfrm>
              <a:off x="1993900" y="629987"/>
              <a:ext cx="151480" cy="170113"/>
            </a:xfrm>
            <a:prstGeom prst="rect">
              <a:avLst/>
            </a:prstGeom>
          </p:spPr>
        </p:pic>
        <p:sp>
          <p:nvSpPr>
            <p:cNvPr id="106" name="Rectangle 105"/>
            <p:cNvSpPr>
              <a:spLocks noChangeAspect="1"/>
            </p:cNvSpPr>
            <p:nvPr/>
          </p:nvSpPr>
          <p:spPr>
            <a:xfrm>
              <a:off x="1079844" y="1438323"/>
              <a:ext cx="929231" cy="407233"/>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(34)</a:t>
              </a:r>
              <a:endParaRPr lang="en-US" sz="1000" dirty="0">
                <a:solidFill>
                  <a:prstClr val="black"/>
                </a:solidFill>
              </a:endParaRPr>
            </a:p>
          </p:txBody>
        </p:sp>
        <p:pic>
          <p:nvPicPr>
            <p:cNvPr id="107" name="Picture 106"/>
            <p:cNvPicPr>
              <a:picLocks noChangeAspect="1"/>
            </p:cNvPicPr>
            <p:nvPr/>
          </p:nvPicPr>
          <p:blipFill>
            <a:blip r:embed="rId5">
              <a:clrChange>
                <a:clrFrom>
                  <a:srgbClr val="C9E7B7"/>
                </a:clrFrom>
                <a:clrTo>
                  <a:srgbClr val="C9E7B7">
                    <a:alpha val="0"/>
                  </a:srgbClr>
                </a:clrTo>
              </a:clrChange>
            </a:blip>
            <a:stretch>
              <a:fillRect/>
            </a:stretch>
          </p:blipFill>
          <p:spPr>
            <a:xfrm>
              <a:off x="1840169" y="984734"/>
              <a:ext cx="153621" cy="180000"/>
            </a:xfrm>
            <a:prstGeom prst="rect">
              <a:avLst/>
            </a:prstGeom>
          </p:spPr>
        </p:pic>
        <p:pic>
          <p:nvPicPr>
            <p:cNvPr id="108" name="Picture 107"/>
            <p:cNvPicPr>
              <a:picLocks noChangeAspect="1"/>
            </p:cNvPicPr>
            <p:nvPr/>
          </p:nvPicPr>
          <p:blipFill>
            <a:blip r:embed="rId5">
              <a:clrChange>
                <a:clrFrom>
                  <a:srgbClr val="C9E7B7"/>
                </a:clrFrom>
                <a:clrTo>
                  <a:srgbClr val="C9E7B7">
                    <a:alpha val="0"/>
                  </a:srgbClr>
                </a:clrTo>
              </a:clrChange>
            </a:blip>
            <a:stretch>
              <a:fillRect/>
            </a:stretch>
          </p:blipFill>
          <p:spPr>
            <a:xfrm>
              <a:off x="1839968" y="1455278"/>
              <a:ext cx="153621" cy="180000"/>
            </a:xfrm>
            <a:prstGeom prst="rect">
              <a:avLst/>
            </a:prstGeom>
          </p:spPr>
        </p:pic>
      </p:grpSp>
      <p:grpSp>
        <p:nvGrpSpPr>
          <p:cNvPr id="109" name="Group 108"/>
          <p:cNvGrpSpPr/>
          <p:nvPr/>
        </p:nvGrpSpPr>
        <p:grpSpPr>
          <a:xfrm>
            <a:off x="5327805" y="2541902"/>
            <a:ext cx="1259356" cy="1319146"/>
            <a:chOff x="911424" y="576334"/>
            <a:chExt cx="1259356" cy="1319146"/>
          </a:xfrm>
        </p:grpSpPr>
        <p:sp>
          <p:nvSpPr>
            <p:cNvPr id="110" name="Rectangle 109"/>
            <p:cNvSpPr/>
            <p:nvPr/>
          </p:nvSpPr>
          <p:spPr>
            <a:xfrm>
              <a:off x="911424" y="576334"/>
              <a:ext cx="1259356" cy="131914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MY" sz="1100" dirty="0" smtClean="0">
                  <a:solidFill>
                    <a:schemeClr val="tx1"/>
                  </a:solidFill>
                  <a:latin typeface="Arial" panose="020B0604020202020204" pitchFamily="34" charset="0"/>
                  <a:cs typeface="Arial" panose="020B0604020202020204" pitchFamily="34" charset="0"/>
                </a:rPr>
                <a:t>JHEAA</a:t>
              </a:r>
            </a:p>
            <a:p>
              <a:pPr algn="ctr" defTabSz="457200"/>
              <a:r>
                <a:rPr lang="en-MY" sz="1100" dirty="0" smtClean="0">
                  <a:solidFill>
                    <a:schemeClr val="tx1"/>
                  </a:solidFill>
                  <a:latin typeface="Arial" panose="020B0604020202020204" pitchFamily="34" charset="0"/>
                  <a:cs typeface="Arial" panose="020B0604020202020204" pitchFamily="34" charset="0"/>
                </a:rPr>
                <a:t>1 </a:t>
              </a:r>
              <a:r>
                <a:rPr lang="en-MY" sz="1100" dirty="0" err="1">
                  <a:solidFill>
                    <a:schemeClr val="tx1"/>
                  </a:solidFill>
                  <a:latin typeface="Arial" panose="020B0604020202020204" pitchFamily="34" charset="0"/>
                  <a:cs typeface="Arial" panose="020B0604020202020204" pitchFamily="34" charset="0"/>
                </a:rPr>
                <a:t>makmal</a:t>
              </a:r>
              <a:endParaRPr lang="en-MY" sz="1100" dirty="0">
                <a:solidFill>
                  <a:schemeClr val="tx1"/>
                </a:solidFill>
                <a:latin typeface="Arial" panose="020B0604020202020204" pitchFamily="34" charset="0"/>
                <a:cs typeface="Arial" panose="020B0604020202020204" pitchFamily="34" charset="0"/>
              </a:endParaRPr>
            </a:p>
            <a:p>
              <a:pPr algn="r" defTabSz="457200"/>
              <a:r>
                <a:rPr lang="en-US" sz="1100" dirty="0">
                  <a:solidFill>
                    <a:schemeClr val="tx1"/>
                  </a:solidFill>
                </a:rPr>
                <a:t>	</a:t>
              </a:r>
            </a:p>
          </p:txBody>
        </p:sp>
        <p:sp>
          <p:nvSpPr>
            <p:cNvPr id="111" name="Rectangle 110"/>
            <p:cNvSpPr>
              <a:spLocks noChangeAspect="1"/>
            </p:cNvSpPr>
            <p:nvPr/>
          </p:nvSpPr>
          <p:spPr>
            <a:xfrm>
              <a:off x="1079844" y="980728"/>
              <a:ext cx="929231" cy="407233"/>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(30)</a:t>
              </a:r>
              <a:endParaRPr lang="en-US" sz="1000" dirty="0">
                <a:solidFill>
                  <a:prstClr val="black"/>
                </a:solidFill>
              </a:endParaRPr>
            </a:p>
          </p:txBody>
        </p:sp>
        <p:pic>
          <p:nvPicPr>
            <p:cNvPr id="112" name="Picture 111"/>
            <p:cNvPicPr>
              <a:picLocks/>
            </p:cNvPicPr>
            <p:nvPr/>
          </p:nvPicPr>
          <p:blipFill>
            <a:blip r:embed="rId2">
              <a:clrChange>
                <a:clrFrom>
                  <a:srgbClr val="FFFFB5"/>
                </a:clrFrom>
                <a:clrTo>
                  <a:srgbClr val="FFFFB5">
                    <a:alpha val="0"/>
                  </a:srgbClr>
                </a:clrTo>
              </a:clrChange>
            </a:blip>
            <a:stretch>
              <a:fillRect/>
            </a:stretch>
          </p:blipFill>
          <p:spPr>
            <a:xfrm>
              <a:off x="1993900" y="629987"/>
              <a:ext cx="151480" cy="170113"/>
            </a:xfrm>
            <a:prstGeom prst="rect">
              <a:avLst/>
            </a:prstGeom>
          </p:spPr>
        </p:pic>
        <p:pic>
          <p:nvPicPr>
            <p:cNvPr id="114" name="Picture 113"/>
            <p:cNvPicPr>
              <a:picLocks noChangeAspect="1"/>
            </p:cNvPicPr>
            <p:nvPr/>
          </p:nvPicPr>
          <p:blipFill>
            <a:blip r:embed="rId5">
              <a:clrChange>
                <a:clrFrom>
                  <a:srgbClr val="C9E7B7"/>
                </a:clrFrom>
                <a:clrTo>
                  <a:srgbClr val="C9E7B7">
                    <a:alpha val="0"/>
                  </a:srgbClr>
                </a:clrTo>
              </a:clrChange>
            </a:blip>
            <a:stretch>
              <a:fillRect/>
            </a:stretch>
          </p:blipFill>
          <p:spPr>
            <a:xfrm>
              <a:off x="1840169" y="984734"/>
              <a:ext cx="153621" cy="180000"/>
            </a:xfrm>
            <a:prstGeom prst="rect">
              <a:avLst/>
            </a:prstGeom>
          </p:spPr>
        </p:pic>
      </p:grpSp>
      <p:grpSp>
        <p:nvGrpSpPr>
          <p:cNvPr id="118" name="Group 117"/>
          <p:cNvGrpSpPr/>
          <p:nvPr/>
        </p:nvGrpSpPr>
        <p:grpSpPr>
          <a:xfrm>
            <a:off x="885413" y="4783850"/>
            <a:ext cx="1259356" cy="1319146"/>
            <a:chOff x="911424" y="576334"/>
            <a:chExt cx="1259356" cy="1319146"/>
          </a:xfrm>
        </p:grpSpPr>
        <p:sp>
          <p:nvSpPr>
            <p:cNvPr id="119" name="Rectangle 118"/>
            <p:cNvSpPr/>
            <p:nvPr/>
          </p:nvSpPr>
          <p:spPr>
            <a:xfrm>
              <a:off x="911424" y="576334"/>
              <a:ext cx="1259356" cy="131914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MY" sz="1100" dirty="0" smtClean="0">
                  <a:solidFill>
                    <a:schemeClr val="tx1"/>
                  </a:solidFill>
                  <a:latin typeface="Arial" panose="020B0604020202020204" pitchFamily="34" charset="0"/>
                  <a:cs typeface="Arial" panose="020B0604020202020204" pitchFamily="34" charset="0"/>
                </a:rPr>
                <a:t>PTMK</a:t>
              </a:r>
            </a:p>
            <a:p>
              <a:pPr algn="ctr" defTabSz="457200"/>
              <a:r>
                <a:rPr lang="en-MY" sz="1100" dirty="0" smtClean="0">
                  <a:solidFill>
                    <a:schemeClr val="tx1"/>
                  </a:solidFill>
                  <a:latin typeface="Arial" panose="020B0604020202020204" pitchFamily="34" charset="0"/>
                  <a:cs typeface="Arial" panose="020B0604020202020204" pitchFamily="34" charset="0"/>
                </a:rPr>
                <a:t>1 </a:t>
              </a:r>
              <a:r>
                <a:rPr lang="en-MY" sz="1100" dirty="0" err="1">
                  <a:solidFill>
                    <a:schemeClr val="tx1"/>
                  </a:solidFill>
                  <a:latin typeface="Arial" panose="020B0604020202020204" pitchFamily="34" charset="0"/>
                  <a:cs typeface="Arial" panose="020B0604020202020204" pitchFamily="34" charset="0"/>
                </a:rPr>
                <a:t>makmal</a:t>
              </a:r>
              <a:endParaRPr lang="en-MY" sz="1100" dirty="0">
                <a:solidFill>
                  <a:schemeClr val="tx1"/>
                </a:solidFill>
                <a:latin typeface="Arial" panose="020B0604020202020204" pitchFamily="34" charset="0"/>
                <a:cs typeface="Arial" panose="020B0604020202020204" pitchFamily="34" charset="0"/>
              </a:endParaRPr>
            </a:p>
            <a:p>
              <a:pPr algn="r" defTabSz="457200"/>
              <a:r>
                <a:rPr lang="en-US" sz="1100" dirty="0">
                  <a:solidFill>
                    <a:schemeClr val="tx1"/>
                  </a:solidFill>
                </a:rPr>
                <a:t>	</a:t>
              </a:r>
            </a:p>
          </p:txBody>
        </p:sp>
        <p:sp>
          <p:nvSpPr>
            <p:cNvPr id="120" name="Rectangle 119"/>
            <p:cNvSpPr>
              <a:spLocks noChangeAspect="1"/>
            </p:cNvSpPr>
            <p:nvPr/>
          </p:nvSpPr>
          <p:spPr>
            <a:xfrm>
              <a:off x="1079844" y="980728"/>
              <a:ext cx="929231" cy="407233"/>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(25)</a:t>
              </a:r>
              <a:endParaRPr lang="en-US" sz="1000" dirty="0">
                <a:solidFill>
                  <a:prstClr val="black"/>
                </a:solidFill>
              </a:endParaRPr>
            </a:p>
          </p:txBody>
        </p:sp>
        <p:pic>
          <p:nvPicPr>
            <p:cNvPr id="121" name="Picture 120"/>
            <p:cNvPicPr>
              <a:picLocks/>
            </p:cNvPicPr>
            <p:nvPr/>
          </p:nvPicPr>
          <p:blipFill>
            <a:blip r:embed="rId2">
              <a:clrChange>
                <a:clrFrom>
                  <a:srgbClr val="FFFFB5"/>
                </a:clrFrom>
                <a:clrTo>
                  <a:srgbClr val="FFFFB5">
                    <a:alpha val="0"/>
                  </a:srgbClr>
                </a:clrTo>
              </a:clrChange>
            </a:blip>
            <a:stretch>
              <a:fillRect/>
            </a:stretch>
          </p:blipFill>
          <p:spPr>
            <a:xfrm>
              <a:off x="1993900" y="629987"/>
              <a:ext cx="151480" cy="170113"/>
            </a:xfrm>
            <a:prstGeom prst="rect">
              <a:avLst/>
            </a:prstGeom>
          </p:spPr>
        </p:pic>
        <p:sp>
          <p:nvSpPr>
            <p:cNvPr id="122" name="Rectangle 121"/>
            <p:cNvSpPr>
              <a:spLocks noChangeAspect="1"/>
            </p:cNvSpPr>
            <p:nvPr/>
          </p:nvSpPr>
          <p:spPr>
            <a:xfrm>
              <a:off x="1079844" y="1438323"/>
              <a:ext cx="929231" cy="407233"/>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(6)</a:t>
              </a:r>
              <a:endParaRPr lang="en-US" sz="1000" dirty="0">
                <a:solidFill>
                  <a:prstClr val="black"/>
                </a:solidFill>
              </a:endParaRPr>
            </a:p>
          </p:txBody>
        </p:sp>
        <p:pic>
          <p:nvPicPr>
            <p:cNvPr id="123" name="Picture 122"/>
            <p:cNvPicPr>
              <a:picLocks noChangeAspect="1"/>
            </p:cNvPicPr>
            <p:nvPr/>
          </p:nvPicPr>
          <p:blipFill>
            <a:blip r:embed="rId5">
              <a:clrChange>
                <a:clrFrom>
                  <a:srgbClr val="C9E7B7"/>
                </a:clrFrom>
                <a:clrTo>
                  <a:srgbClr val="C9E7B7">
                    <a:alpha val="0"/>
                  </a:srgbClr>
                </a:clrTo>
              </a:clrChange>
            </a:blip>
            <a:stretch>
              <a:fillRect/>
            </a:stretch>
          </p:blipFill>
          <p:spPr>
            <a:xfrm>
              <a:off x="1840169" y="984734"/>
              <a:ext cx="153621" cy="180000"/>
            </a:xfrm>
            <a:prstGeom prst="rect">
              <a:avLst/>
            </a:prstGeom>
          </p:spPr>
        </p:pic>
        <p:pic>
          <p:nvPicPr>
            <p:cNvPr id="124" name="Picture 123"/>
            <p:cNvPicPr>
              <a:picLocks noChangeAspect="1"/>
            </p:cNvPicPr>
            <p:nvPr/>
          </p:nvPicPr>
          <p:blipFill>
            <a:blip r:embed="rId5">
              <a:clrChange>
                <a:clrFrom>
                  <a:srgbClr val="C9E7B7"/>
                </a:clrFrom>
                <a:clrTo>
                  <a:srgbClr val="C9E7B7">
                    <a:alpha val="0"/>
                  </a:srgbClr>
                </a:clrTo>
              </a:clrChange>
            </a:blip>
            <a:stretch>
              <a:fillRect/>
            </a:stretch>
          </p:blipFill>
          <p:spPr>
            <a:xfrm>
              <a:off x="1839968" y="1455278"/>
              <a:ext cx="153621" cy="180000"/>
            </a:xfrm>
            <a:prstGeom prst="rect">
              <a:avLst/>
            </a:prstGeom>
          </p:spPr>
        </p:pic>
      </p:grpSp>
      <p:grpSp>
        <p:nvGrpSpPr>
          <p:cNvPr id="125" name="Group 124"/>
          <p:cNvGrpSpPr/>
          <p:nvPr/>
        </p:nvGrpSpPr>
        <p:grpSpPr>
          <a:xfrm>
            <a:off x="4069002" y="4773704"/>
            <a:ext cx="1259356" cy="1319146"/>
            <a:chOff x="911424" y="576334"/>
            <a:chExt cx="1259356" cy="1319146"/>
          </a:xfrm>
        </p:grpSpPr>
        <p:sp>
          <p:nvSpPr>
            <p:cNvPr id="126" name="Rectangle 125"/>
            <p:cNvSpPr/>
            <p:nvPr/>
          </p:nvSpPr>
          <p:spPr>
            <a:xfrm>
              <a:off x="911424" y="576334"/>
              <a:ext cx="1259356" cy="131914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MY" sz="1100" dirty="0" smtClean="0">
                  <a:solidFill>
                    <a:schemeClr val="tx1"/>
                  </a:solidFill>
                  <a:latin typeface="Arial" panose="020B0604020202020204" pitchFamily="34" charset="0"/>
                  <a:cs typeface="Arial" panose="020B0604020202020204" pitchFamily="34" charset="0"/>
                </a:rPr>
                <a:t>FKM</a:t>
              </a:r>
            </a:p>
            <a:p>
              <a:pPr algn="ctr" defTabSz="457200"/>
              <a:r>
                <a:rPr lang="en-MY" sz="1100" dirty="0">
                  <a:solidFill>
                    <a:schemeClr val="tx1"/>
                  </a:solidFill>
                  <a:latin typeface="Arial" panose="020B0604020202020204" pitchFamily="34" charset="0"/>
                  <a:cs typeface="Arial" panose="020B0604020202020204" pitchFamily="34" charset="0"/>
                </a:rPr>
                <a:t>9</a:t>
              </a:r>
              <a:r>
                <a:rPr lang="en-MY" sz="1100" dirty="0" smtClean="0">
                  <a:solidFill>
                    <a:schemeClr val="tx1"/>
                  </a:solidFill>
                  <a:latin typeface="Arial" panose="020B0604020202020204" pitchFamily="34" charset="0"/>
                  <a:cs typeface="Arial" panose="020B0604020202020204" pitchFamily="34" charset="0"/>
                </a:rPr>
                <a:t> </a:t>
              </a:r>
              <a:r>
                <a:rPr lang="en-MY" sz="1100" dirty="0" err="1">
                  <a:solidFill>
                    <a:schemeClr val="tx1"/>
                  </a:solidFill>
                  <a:latin typeface="Arial" panose="020B0604020202020204" pitchFamily="34" charset="0"/>
                  <a:cs typeface="Arial" panose="020B0604020202020204" pitchFamily="34" charset="0"/>
                </a:rPr>
                <a:t>makmal</a:t>
              </a:r>
              <a:endParaRPr lang="en-MY" sz="1100" dirty="0">
                <a:solidFill>
                  <a:schemeClr val="tx1"/>
                </a:solidFill>
                <a:latin typeface="Arial" panose="020B0604020202020204" pitchFamily="34" charset="0"/>
                <a:cs typeface="Arial" panose="020B0604020202020204" pitchFamily="34" charset="0"/>
              </a:endParaRPr>
            </a:p>
            <a:p>
              <a:pPr algn="r" defTabSz="457200"/>
              <a:r>
                <a:rPr lang="en-US" sz="1100" dirty="0">
                  <a:solidFill>
                    <a:schemeClr val="tx1"/>
                  </a:solidFill>
                </a:rPr>
                <a:t>	</a:t>
              </a:r>
            </a:p>
          </p:txBody>
        </p:sp>
        <p:sp>
          <p:nvSpPr>
            <p:cNvPr id="127" name="Rectangle 126"/>
            <p:cNvSpPr>
              <a:spLocks noChangeAspect="1"/>
            </p:cNvSpPr>
            <p:nvPr/>
          </p:nvSpPr>
          <p:spPr>
            <a:xfrm>
              <a:off x="1079844" y="980728"/>
              <a:ext cx="929231" cy="407233"/>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(124)</a:t>
              </a:r>
              <a:endParaRPr lang="en-US" sz="1000" dirty="0">
                <a:solidFill>
                  <a:prstClr val="black"/>
                </a:solidFill>
              </a:endParaRPr>
            </a:p>
          </p:txBody>
        </p:sp>
        <p:pic>
          <p:nvPicPr>
            <p:cNvPr id="128" name="Picture 127"/>
            <p:cNvPicPr>
              <a:picLocks/>
            </p:cNvPicPr>
            <p:nvPr/>
          </p:nvPicPr>
          <p:blipFill>
            <a:blip r:embed="rId2">
              <a:clrChange>
                <a:clrFrom>
                  <a:srgbClr val="FFFFB5"/>
                </a:clrFrom>
                <a:clrTo>
                  <a:srgbClr val="FFFFB5">
                    <a:alpha val="0"/>
                  </a:srgbClr>
                </a:clrTo>
              </a:clrChange>
            </a:blip>
            <a:stretch>
              <a:fillRect/>
            </a:stretch>
          </p:blipFill>
          <p:spPr>
            <a:xfrm>
              <a:off x="1993900" y="629987"/>
              <a:ext cx="151480" cy="170113"/>
            </a:xfrm>
            <a:prstGeom prst="rect">
              <a:avLst/>
            </a:prstGeom>
          </p:spPr>
        </p:pic>
        <p:sp>
          <p:nvSpPr>
            <p:cNvPr id="129" name="Rectangle 128"/>
            <p:cNvSpPr>
              <a:spLocks noChangeAspect="1"/>
            </p:cNvSpPr>
            <p:nvPr/>
          </p:nvSpPr>
          <p:spPr>
            <a:xfrm>
              <a:off x="1079844" y="1438323"/>
              <a:ext cx="929231" cy="407233"/>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(174)</a:t>
              </a:r>
              <a:endParaRPr lang="en-US" sz="1000" dirty="0">
                <a:solidFill>
                  <a:prstClr val="black"/>
                </a:solidFill>
              </a:endParaRPr>
            </a:p>
          </p:txBody>
        </p:sp>
        <p:pic>
          <p:nvPicPr>
            <p:cNvPr id="130" name="Picture 129"/>
            <p:cNvPicPr>
              <a:picLocks noChangeAspect="1"/>
            </p:cNvPicPr>
            <p:nvPr/>
          </p:nvPicPr>
          <p:blipFill>
            <a:blip r:embed="rId5">
              <a:clrChange>
                <a:clrFrom>
                  <a:srgbClr val="C9E7B7"/>
                </a:clrFrom>
                <a:clrTo>
                  <a:srgbClr val="C9E7B7">
                    <a:alpha val="0"/>
                  </a:srgbClr>
                </a:clrTo>
              </a:clrChange>
            </a:blip>
            <a:stretch>
              <a:fillRect/>
            </a:stretch>
          </p:blipFill>
          <p:spPr>
            <a:xfrm>
              <a:off x="1840169" y="984734"/>
              <a:ext cx="153621" cy="180000"/>
            </a:xfrm>
            <a:prstGeom prst="rect">
              <a:avLst/>
            </a:prstGeom>
          </p:spPr>
        </p:pic>
        <p:pic>
          <p:nvPicPr>
            <p:cNvPr id="131" name="Picture 130"/>
            <p:cNvPicPr>
              <a:picLocks noChangeAspect="1"/>
            </p:cNvPicPr>
            <p:nvPr/>
          </p:nvPicPr>
          <p:blipFill>
            <a:blip r:embed="rId5">
              <a:clrChange>
                <a:clrFrom>
                  <a:srgbClr val="C9E7B7"/>
                </a:clrFrom>
                <a:clrTo>
                  <a:srgbClr val="C9E7B7">
                    <a:alpha val="0"/>
                  </a:srgbClr>
                </a:clrTo>
              </a:clrChange>
            </a:blip>
            <a:stretch>
              <a:fillRect/>
            </a:stretch>
          </p:blipFill>
          <p:spPr>
            <a:xfrm>
              <a:off x="1839968" y="1455278"/>
              <a:ext cx="153621" cy="180000"/>
            </a:xfrm>
            <a:prstGeom prst="rect">
              <a:avLst/>
            </a:prstGeom>
          </p:spPr>
        </p:pic>
      </p:grpSp>
      <p:grpSp>
        <p:nvGrpSpPr>
          <p:cNvPr id="132" name="Group 131"/>
          <p:cNvGrpSpPr/>
          <p:nvPr/>
        </p:nvGrpSpPr>
        <p:grpSpPr>
          <a:xfrm>
            <a:off x="2399026" y="4773704"/>
            <a:ext cx="1468081" cy="1319146"/>
            <a:chOff x="911424" y="576334"/>
            <a:chExt cx="1259356" cy="1319146"/>
          </a:xfrm>
        </p:grpSpPr>
        <p:sp>
          <p:nvSpPr>
            <p:cNvPr id="133" name="Rectangle 132"/>
            <p:cNvSpPr/>
            <p:nvPr/>
          </p:nvSpPr>
          <p:spPr>
            <a:xfrm>
              <a:off x="911424" y="576334"/>
              <a:ext cx="1259356" cy="131914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MY" sz="1100" dirty="0" smtClean="0">
                  <a:solidFill>
                    <a:schemeClr val="tx1"/>
                  </a:solidFill>
                  <a:latin typeface="Arial" panose="020B0604020202020204" pitchFamily="34" charset="0"/>
                  <a:cs typeface="Arial" panose="020B0604020202020204" pitchFamily="34" charset="0"/>
                </a:rPr>
                <a:t>PERPUSTAKAAN</a:t>
              </a:r>
            </a:p>
            <a:p>
              <a:pPr algn="ctr" defTabSz="457200"/>
              <a:r>
                <a:rPr lang="en-MY" sz="1100" dirty="0" smtClean="0">
                  <a:solidFill>
                    <a:schemeClr val="tx1"/>
                  </a:solidFill>
                  <a:latin typeface="Arial" panose="020B0604020202020204" pitchFamily="34" charset="0"/>
                  <a:cs typeface="Arial" panose="020B0604020202020204" pitchFamily="34" charset="0"/>
                </a:rPr>
                <a:t>2 </a:t>
              </a:r>
              <a:r>
                <a:rPr lang="en-MY" sz="1100" dirty="0" err="1">
                  <a:solidFill>
                    <a:schemeClr val="tx1"/>
                  </a:solidFill>
                  <a:latin typeface="Arial" panose="020B0604020202020204" pitchFamily="34" charset="0"/>
                  <a:cs typeface="Arial" panose="020B0604020202020204" pitchFamily="34" charset="0"/>
                </a:rPr>
                <a:t>makmal</a:t>
              </a:r>
              <a:endParaRPr lang="en-MY" sz="1100" dirty="0">
                <a:solidFill>
                  <a:schemeClr val="tx1"/>
                </a:solidFill>
                <a:latin typeface="Arial" panose="020B0604020202020204" pitchFamily="34" charset="0"/>
                <a:cs typeface="Arial" panose="020B0604020202020204" pitchFamily="34" charset="0"/>
              </a:endParaRPr>
            </a:p>
            <a:p>
              <a:pPr algn="r" defTabSz="457200"/>
              <a:r>
                <a:rPr lang="en-US" sz="1100" dirty="0">
                  <a:solidFill>
                    <a:schemeClr val="tx1"/>
                  </a:solidFill>
                </a:rPr>
                <a:t>	</a:t>
              </a:r>
            </a:p>
          </p:txBody>
        </p:sp>
        <p:sp>
          <p:nvSpPr>
            <p:cNvPr id="134" name="Rectangle 133"/>
            <p:cNvSpPr>
              <a:spLocks noChangeAspect="1"/>
            </p:cNvSpPr>
            <p:nvPr/>
          </p:nvSpPr>
          <p:spPr>
            <a:xfrm>
              <a:off x="1079844" y="980728"/>
              <a:ext cx="929231" cy="407233"/>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(60)</a:t>
              </a:r>
              <a:endParaRPr lang="en-US" sz="1000" dirty="0">
                <a:solidFill>
                  <a:prstClr val="black"/>
                </a:solidFill>
              </a:endParaRPr>
            </a:p>
          </p:txBody>
        </p:sp>
        <p:pic>
          <p:nvPicPr>
            <p:cNvPr id="135" name="Picture 134"/>
            <p:cNvPicPr>
              <a:picLocks/>
            </p:cNvPicPr>
            <p:nvPr/>
          </p:nvPicPr>
          <p:blipFill>
            <a:blip r:embed="rId2">
              <a:clrChange>
                <a:clrFrom>
                  <a:srgbClr val="FFFFB5"/>
                </a:clrFrom>
                <a:clrTo>
                  <a:srgbClr val="FFFFB5">
                    <a:alpha val="0"/>
                  </a:srgbClr>
                </a:clrTo>
              </a:clrChange>
            </a:blip>
            <a:stretch>
              <a:fillRect/>
            </a:stretch>
          </p:blipFill>
          <p:spPr>
            <a:xfrm>
              <a:off x="1993900" y="629987"/>
              <a:ext cx="151480" cy="170113"/>
            </a:xfrm>
            <a:prstGeom prst="rect">
              <a:avLst/>
            </a:prstGeom>
          </p:spPr>
        </p:pic>
        <p:sp>
          <p:nvSpPr>
            <p:cNvPr id="136" name="Rectangle 135"/>
            <p:cNvSpPr>
              <a:spLocks noChangeAspect="1"/>
            </p:cNvSpPr>
            <p:nvPr/>
          </p:nvSpPr>
          <p:spPr>
            <a:xfrm>
              <a:off x="1079844" y="1438323"/>
              <a:ext cx="929231" cy="407233"/>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schemeClr val="tx1"/>
                  </a:solidFill>
                </a:rPr>
                <a:t>Komputer</a:t>
              </a:r>
              <a:r>
                <a:rPr lang="en-US" sz="1000" dirty="0" smtClean="0">
                  <a:solidFill>
                    <a:schemeClr val="tx1"/>
                  </a:solidFill>
                </a:rPr>
                <a:t> (43)</a:t>
              </a:r>
              <a:endParaRPr lang="en-US" sz="1000" dirty="0">
                <a:solidFill>
                  <a:schemeClr val="tx1"/>
                </a:solidFill>
              </a:endParaRPr>
            </a:p>
          </p:txBody>
        </p:sp>
        <p:pic>
          <p:nvPicPr>
            <p:cNvPr id="137" name="Picture 136"/>
            <p:cNvPicPr>
              <a:picLocks noChangeAspect="1"/>
            </p:cNvPicPr>
            <p:nvPr/>
          </p:nvPicPr>
          <p:blipFill>
            <a:blip r:embed="rId5">
              <a:clrChange>
                <a:clrFrom>
                  <a:srgbClr val="C9E7B7"/>
                </a:clrFrom>
                <a:clrTo>
                  <a:srgbClr val="C9E7B7">
                    <a:alpha val="0"/>
                  </a:srgbClr>
                </a:clrTo>
              </a:clrChange>
            </a:blip>
            <a:stretch>
              <a:fillRect/>
            </a:stretch>
          </p:blipFill>
          <p:spPr>
            <a:xfrm>
              <a:off x="1840169" y="984734"/>
              <a:ext cx="153621" cy="180000"/>
            </a:xfrm>
            <a:prstGeom prst="rect">
              <a:avLst/>
            </a:prstGeom>
          </p:spPr>
        </p:pic>
        <p:pic>
          <p:nvPicPr>
            <p:cNvPr id="138" name="Picture 137"/>
            <p:cNvPicPr>
              <a:picLocks noChangeAspect="1"/>
            </p:cNvPicPr>
            <p:nvPr/>
          </p:nvPicPr>
          <p:blipFill>
            <a:blip r:embed="rId5">
              <a:clrChange>
                <a:clrFrom>
                  <a:srgbClr val="C9E7B7"/>
                </a:clrFrom>
                <a:clrTo>
                  <a:srgbClr val="C9E7B7">
                    <a:alpha val="0"/>
                  </a:srgbClr>
                </a:clrTo>
              </a:clrChange>
            </a:blip>
            <a:stretch>
              <a:fillRect/>
            </a:stretch>
          </p:blipFill>
          <p:spPr>
            <a:xfrm>
              <a:off x="1839968" y="1455278"/>
              <a:ext cx="153621" cy="180000"/>
            </a:xfrm>
            <a:prstGeom prst="rect">
              <a:avLst/>
            </a:prstGeom>
          </p:spPr>
        </p:pic>
      </p:grpSp>
      <p:grpSp>
        <p:nvGrpSpPr>
          <p:cNvPr id="139" name="Group 138"/>
          <p:cNvGrpSpPr/>
          <p:nvPr/>
        </p:nvGrpSpPr>
        <p:grpSpPr>
          <a:xfrm>
            <a:off x="5569959" y="4773704"/>
            <a:ext cx="1259356" cy="1319146"/>
            <a:chOff x="911424" y="576334"/>
            <a:chExt cx="1259356" cy="1319146"/>
          </a:xfrm>
        </p:grpSpPr>
        <p:sp>
          <p:nvSpPr>
            <p:cNvPr id="140" name="Rectangle 139"/>
            <p:cNvSpPr/>
            <p:nvPr/>
          </p:nvSpPr>
          <p:spPr>
            <a:xfrm>
              <a:off x="911424" y="576334"/>
              <a:ext cx="1259356" cy="131914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r>
                <a:rPr lang="en-MY" sz="1100" dirty="0" smtClean="0">
                  <a:solidFill>
                    <a:schemeClr val="tx1"/>
                  </a:solidFill>
                  <a:latin typeface="Arial" panose="020B0604020202020204" pitchFamily="34" charset="0"/>
                  <a:cs typeface="Arial" panose="020B0604020202020204" pitchFamily="34" charset="0"/>
                </a:rPr>
                <a:t>FKEE</a:t>
              </a:r>
            </a:p>
            <a:p>
              <a:pPr algn="ctr" defTabSz="457200"/>
              <a:r>
                <a:rPr lang="en-MY" sz="1100" dirty="0" smtClean="0">
                  <a:solidFill>
                    <a:schemeClr val="tx1"/>
                  </a:solidFill>
                  <a:latin typeface="Arial" panose="020B0604020202020204" pitchFamily="34" charset="0"/>
                  <a:cs typeface="Arial" panose="020B0604020202020204" pitchFamily="34" charset="0"/>
                </a:rPr>
                <a:t>14 </a:t>
              </a:r>
              <a:r>
                <a:rPr lang="en-MY" sz="1100" dirty="0" err="1">
                  <a:solidFill>
                    <a:schemeClr val="tx1"/>
                  </a:solidFill>
                  <a:latin typeface="Arial" panose="020B0604020202020204" pitchFamily="34" charset="0"/>
                  <a:cs typeface="Arial" panose="020B0604020202020204" pitchFamily="34" charset="0"/>
                </a:rPr>
                <a:t>makmal</a:t>
              </a:r>
              <a:endParaRPr lang="en-MY" sz="1100" dirty="0">
                <a:solidFill>
                  <a:schemeClr val="tx1"/>
                </a:solidFill>
                <a:latin typeface="Arial" panose="020B0604020202020204" pitchFamily="34" charset="0"/>
                <a:cs typeface="Arial" panose="020B0604020202020204" pitchFamily="34" charset="0"/>
              </a:endParaRPr>
            </a:p>
            <a:p>
              <a:pPr algn="r" defTabSz="457200"/>
              <a:r>
                <a:rPr lang="en-US" sz="1100" dirty="0">
                  <a:solidFill>
                    <a:schemeClr val="tx1"/>
                  </a:solidFill>
                </a:rPr>
                <a:t>	</a:t>
              </a:r>
            </a:p>
          </p:txBody>
        </p:sp>
        <p:sp>
          <p:nvSpPr>
            <p:cNvPr id="141" name="Rectangle 140"/>
            <p:cNvSpPr>
              <a:spLocks noChangeAspect="1"/>
            </p:cNvSpPr>
            <p:nvPr/>
          </p:nvSpPr>
          <p:spPr>
            <a:xfrm>
              <a:off x="1079844" y="980728"/>
              <a:ext cx="929231" cy="407233"/>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(216)</a:t>
              </a:r>
              <a:endParaRPr lang="en-US" sz="1000" dirty="0">
                <a:solidFill>
                  <a:prstClr val="black"/>
                </a:solidFill>
              </a:endParaRPr>
            </a:p>
          </p:txBody>
        </p:sp>
        <p:pic>
          <p:nvPicPr>
            <p:cNvPr id="142" name="Picture 141"/>
            <p:cNvPicPr>
              <a:picLocks/>
            </p:cNvPicPr>
            <p:nvPr/>
          </p:nvPicPr>
          <p:blipFill>
            <a:blip r:embed="rId2">
              <a:clrChange>
                <a:clrFrom>
                  <a:srgbClr val="FFFFB5"/>
                </a:clrFrom>
                <a:clrTo>
                  <a:srgbClr val="FFFFB5">
                    <a:alpha val="0"/>
                  </a:srgbClr>
                </a:clrTo>
              </a:clrChange>
            </a:blip>
            <a:stretch>
              <a:fillRect/>
            </a:stretch>
          </p:blipFill>
          <p:spPr>
            <a:xfrm>
              <a:off x="1993900" y="629987"/>
              <a:ext cx="151480" cy="170113"/>
            </a:xfrm>
            <a:prstGeom prst="rect">
              <a:avLst/>
            </a:prstGeom>
          </p:spPr>
        </p:pic>
        <p:sp>
          <p:nvSpPr>
            <p:cNvPr id="143" name="Rectangle 142"/>
            <p:cNvSpPr>
              <a:spLocks noChangeAspect="1"/>
            </p:cNvSpPr>
            <p:nvPr/>
          </p:nvSpPr>
          <p:spPr>
            <a:xfrm>
              <a:off x="1079844" y="1438323"/>
              <a:ext cx="929231" cy="407233"/>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000" dirty="0" err="1" smtClean="0">
                  <a:solidFill>
                    <a:prstClr val="black"/>
                  </a:solidFill>
                </a:rPr>
                <a:t>Komputer</a:t>
              </a:r>
              <a:r>
                <a:rPr lang="en-US" sz="1000" dirty="0" smtClean="0">
                  <a:solidFill>
                    <a:prstClr val="black"/>
                  </a:solidFill>
                </a:rPr>
                <a:t> (194)</a:t>
              </a:r>
              <a:endParaRPr lang="en-US" sz="1000" dirty="0">
                <a:solidFill>
                  <a:prstClr val="black"/>
                </a:solidFill>
              </a:endParaRPr>
            </a:p>
          </p:txBody>
        </p:sp>
        <p:pic>
          <p:nvPicPr>
            <p:cNvPr id="144" name="Picture 143"/>
            <p:cNvPicPr>
              <a:picLocks noChangeAspect="1"/>
            </p:cNvPicPr>
            <p:nvPr/>
          </p:nvPicPr>
          <p:blipFill>
            <a:blip r:embed="rId5">
              <a:clrChange>
                <a:clrFrom>
                  <a:srgbClr val="C9E7B7"/>
                </a:clrFrom>
                <a:clrTo>
                  <a:srgbClr val="C9E7B7">
                    <a:alpha val="0"/>
                  </a:srgbClr>
                </a:clrTo>
              </a:clrChange>
            </a:blip>
            <a:stretch>
              <a:fillRect/>
            </a:stretch>
          </p:blipFill>
          <p:spPr>
            <a:xfrm>
              <a:off x="1840169" y="984734"/>
              <a:ext cx="153621" cy="180000"/>
            </a:xfrm>
            <a:prstGeom prst="rect">
              <a:avLst/>
            </a:prstGeom>
          </p:spPr>
        </p:pic>
        <p:pic>
          <p:nvPicPr>
            <p:cNvPr id="145" name="Picture 144"/>
            <p:cNvPicPr>
              <a:picLocks noChangeAspect="1"/>
            </p:cNvPicPr>
            <p:nvPr/>
          </p:nvPicPr>
          <p:blipFill>
            <a:blip r:embed="rId5">
              <a:clrChange>
                <a:clrFrom>
                  <a:srgbClr val="C9E7B7"/>
                </a:clrFrom>
                <a:clrTo>
                  <a:srgbClr val="C9E7B7">
                    <a:alpha val="0"/>
                  </a:srgbClr>
                </a:clrTo>
              </a:clrChange>
            </a:blip>
            <a:stretch>
              <a:fillRect/>
            </a:stretch>
          </p:blipFill>
          <p:spPr>
            <a:xfrm>
              <a:off x="1839968" y="1455278"/>
              <a:ext cx="153621" cy="180000"/>
            </a:xfrm>
            <a:prstGeom prst="rect">
              <a:avLst/>
            </a:prstGeom>
          </p:spPr>
        </p:pic>
      </p:grpSp>
      <p:pic>
        <p:nvPicPr>
          <p:cNvPr id="147" name="Picture 146"/>
          <p:cNvPicPr>
            <a:picLocks/>
          </p:cNvPicPr>
          <p:nvPr/>
        </p:nvPicPr>
        <p:blipFill>
          <a:blip r:embed="rId2">
            <a:clrChange>
              <a:clrFrom>
                <a:srgbClr val="FFFFB5"/>
              </a:clrFrom>
              <a:clrTo>
                <a:srgbClr val="FFFFB5">
                  <a:alpha val="0"/>
                </a:srgbClr>
              </a:clrTo>
            </a:clrChange>
          </a:blip>
          <a:stretch>
            <a:fillRect/>
          </a:stretch>
        </p:blipFill>
        <p:spPr>
          <a:xfrm>
            <a:off x="9601640" y="5226756"/>
            <a:ext cx="167221" cy="202357"/>
          </a:xfrm>
          <a:prstGeom prst="rect">
            <a:avLst/>
          </a:prstGeom>
        </p:spPr>
      </p:pic>
      <p:pic>
        <p:nvPicPr>
          <p:cNvPr id="149" name="Picture 148"/>
          <p:cNvPicPr>
            <a:picLocks/>
          </p:cNvPicPr>
          <p:nvPr/>
        </p:nvPicPr>
        <p:blipFill>
          <a:blip r:embed="rId2">
            <a:clrChange>
              <a:clrFrom>
                <a:srgbClr val="FFFFB5"/>
              </a:clrFrom>
              <a:clrTo>
                <a:srgbClr val="FFFFB5">
                  <a:alpha val="0"/>
                </a:srgbClr>
              </a:clrTo>
            </a:clrChange>
          </a:blip>
          <a:stretch>
            <a:fillRect/>
          </a:stretch>
        </p:blipFill>
        <p:spPr>
          <a:xfrm>
            <a:off x="9521521" y="3598204"/>
            <a:ext cx="174879" cy="190836"/>
          </a:xfrm>
          <a:prstGeom prst="rect">
            <a:avLst/>
          </a:prstGeom>
        </p:spPr>
      </p:pic>
      <p:cxnSp>
        <p:nvCxnSpPr>
          <p:cNvPr id="151" name="Straight Connector 150"/>
          <p:cNvCxnSpPr>
            <a:endCxn id="13" idx="1"/>
          </p:cNvCxnSpPr>
          <p:nvPr/>
        </p:nvCxnSpPr>
        <p:spPr>
          <a:xfrm>
            <a:off x="9770765" y="5554410"/>
            <a:ext cx="1000738" cy="63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a:off x="1534096" y="2291620"/>
            <a:ext cx="720350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a:stCxn id="8" idx="2"/>
            <a:endCxn id="89" idx="0"/>
          </p:cNvCxnSpPr>
          <p:nvPr/>
        </p:nvCxnSpPr>
        <p:spPr>
          <a:xfrm>
            <a:off x="1541102" y="2030866"/>
            <a:ext cx="0" cy="48737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p:cNvCxnSpPr/>
          <p:nvPr/>
        </p:nvCxnSpPr>
        <p:spPr>
          <a:xfrm>
            <a:off x="2999656" y="2042246"/>
            <a:ext cx="0" cy="48737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p:cNvCxnSpPr/>
          <p:nvPr/>
        </p:nvCxnSpPr>
        <p:spPr>
          <a:xfrm>
            <a:off x="4439816" y="2030866"/>
            <a:ext cx="0" cy="48737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5879976" y="2011842"/>
            <a:ext cx="0" cy="58371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a:off x="1429211" y="6356351"/>
            <a:ext cx="732272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a:stCxn id="21" idx="2"/>
          </p:cNvCxnSpPr>
          <p:nvPr/>
        </p:nvCxnSpPr>
        <p:spPr>
          <a:xfrm>
            <a:off x="8736916" y="5965320"/>
            <a:ext cx="0" cy="4105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p:cNvCxnSpPr/>
          <p:nvPr/>
        </p:nvCxnSpPr>
        <p:spPr>
          <a:xfrm>
            <a:off x="1446313" y="6092850"/>
            <a:ext cx="0" cy="26350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p:cNvCxnSpPr/>
          <p:nvPr/>
        </p:nvCxnSpPr>
        <p:spPr>
          <a:xfrm>
            <a:off x="3143672" y="6088544"/>
            <a:ext cx="0" cy="26350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a:off x="4705810" y="6112343"/>
            <a:ext cx="0" cy="26350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a:off x="6218450" y="6112343"/>
            <a:ext cx="0" cy="26350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79" name="Text Placeholder 10"/>
          <p:cNvSpPr txBox="1">
            <a:spLocks/>
          </p:cNvSpPr>
          <p:nvPr/>
        </p:nvSpPr>
        <p:spPr>
          <a:xfrm>
            <a:off x="281226" y="-72158"/>
            <a:ext cx="5400071" cy="58343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Font typeface="Arial" charset="0"/>
              <a:buNone/>
              <a:defRPr/>
            </a:pPr>
            <a:r>
              <a:rPr lang="en-US" sz="2800" b="1" dirty="0" smtClean="0">
                <a:latin typeface="Arial" pitchFamily="34" charset="0"/>
                <a:ea typeface="ＭＳ Ｐゴシック" pitchFamily="34" charset="-128"/>
                <a:cs typeface="Arial" pitchFamily="34" charset="0"/>
              </a:rPr>
              <a:t>TECHNOLOGY DIAGRAM</a:t>
            </a:r>
            <a:endParaRPr lang="ms-MY" sz="2800" b="1" i="1" dirty="0">
              <a:latin typeface="Arial" pitchFamily="34" charset="0"/>
              <a:ea typeface="ＭＳ Ｐゴシック" pitchFamily="34" charset="-128"/>
              <a:cs typeface="Arial" pitchFamily="34" charset="0"/>
            </a:endParaRPr>
          </a:p>
        </p:txBody>
      </p:sp>
      <p:pic>
        <p:nvPicPr>
          <p:cNvPr id="180" name="Picture 179"/>
          <p:cNvPicPr>
            <a:picLocks/>
          </p:cNvPicPr>
          <p:nvPr/>
        </p:nvPicPr>
        <p:blipFill>
          <a:blip r:embed="rId2">
            <a:clrChange>
              <a:clrFrom>
                <a:srgbClr val="FFFFB5"/>
              </a:clrFrom>
              <a:clrTo>
                <a:srgbClr val="FFFFB5">
                  <a:alpha val="0"/>
                </a:srgbClr>
              </a:clrTo>
            </a:clrChange>
          </a:blip>
          <a:stretch>
            <a:fillRect/>
          </a:stretch>
        </p:blipFill>
        <p:spPr>
          <a:xfrm>
            <a:off x="9657023" y="4841033"/>
            <a:ext cx="214457" cy="204034"/>
          </a:xfrm>
          <a:prstGeom prst="rect">
            <a:avLst/>
          </a:prstGeom>
        </p:spPr>
      </p:pic>
      <p:sp>
        <p:nvSpPr>
          <p:cNvPr id="146" name="Shape 185"/>
          <p:cNvSpPr txBox="1">
            <a:spLocks/>
          </p:cNvSpPr>
          <p:nvPr/>
        </p:nvSpPr>
        <p:spPr>
          <a:xfrm>
            <a:off x="9778450" y="5283853"/>
            <a:ext cx="1016246" cy="480893"/>
          </a:xfrm>
          <a:prstGeom prst="rect">
            <a:avLst/>
          </a:prstGeom>
        </p:spPr>
        <p:txBody>
          <a:bodyPr vert="horz" lIns="68569" tIns="68569" rIns="68569" bIns="68569"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buClr>
                <a:schemeClr val="dk1"/>
              </a:buClr>
              <a:buSzPct val="25000"/>
              <a:buNone/>
            </a:pPr>
            <a:r>
              <a:rPr lang="en-US" sz="1200" dirty="0" smtClean="0">
                <a:solidFill>
                  <a:srgbClr val="1A75BD"/>
                </a:solidFill>
                <a:latin typeface="Proxima Nova"/>
                <a:ea typeface="Proxima Nova"/>
                <a:cs typeface="Proxima Nova"/>
                <a:sym typeface="Proxima Nova"/>
              </a:rPr>
              <a:t>2Gbps</a:t>
            </a:r>
            <a:endParaRPr lang="en-US" sz="1200" dirty="0">
              <a:solidFill>
                <a:srgbClr val="1A75BD"/>
              </a:solidFill>
              <a:latin typeface="Proxima Nova"/>
              <a:ea typeface="Proxima Nova"/>
              <a:cs typeface="Proxima Nova"/>
              <a:sym typeface="Proxima Nova"/>
            </a:endParaRPr>
          </a:p>
        </p:txBody>
      </p:sp>
      <p:grpSp>
        <p:nvGrpSpPr>
          <p:cNvPr id="31" name="Group 30"/>
          <p:cNvGrpSpPr/>
          <p:nvPr/>
        </p:nvGrpSpPr>
        <p:grpSpPr>
          <a:xfrm>
            <a:off x="9703051" y="3429000"/>
            <a:ext cx="1767727" cy="1464800"/>
            <a:chOff x="9764793" y="4791994"/>
            <a:chExt cx="1767727" cy="1464800"/>
          </a:xfrm>
        </p:grpSpPr>
        <p:grpSp>
          <p:nvGrpSpPr>
            <p:cNvPr id="15" name="Group 14"/>
            <p:cNvGrpSpPr/>
            <p:nvPr/>
          </p:nvGrpSpPr>
          <p:grpSpPr>
            <a:xfrm>
              <a:off x="10776520" y="5752794"/>
              <a:ext cx="756000" cy="504000"/>
              <a:chOff x="2275963" y="585575"/>
              <a:chExt cx="1008000" cy="504000"/>
            </a:xfrm>
          </p:grpSpPr>
          <p:sp>
            <p:nvSpPr>
              <p:cNvPr id="16" name="Rectangle 15"/>
              <p:cNvSpPr>
                <a:spLocks noChangeAspect="1"/>
              </p:cNvSpPr>
              <p:nvPr/>
            </p:nvSpPr>
            <p:spPr>
              <a:xfrm>
                <a:off x="2275963" y="585575"/>
                <a:ext cx="1008000" cy="504000"/>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US" sz="1000" dirty="0" smtClean="0">
                  <a:solidFill>
                    <a:prstClr val="black"/>
                  </a:solidFill>
                </a:endParaRPr>
              </a:p>
              <a:p>
                <a:pPr algn="ctr" defTabSz="457200"/>
                <a:r>
                  <a:rPr lang="en-US" sz="1000" dirty="0" smtClean="0">
                    <a:solidFill>
                      <a:prstClr val="black"/>
                    </a:solidFill>
                  </a:rPr>
                  <a:t>NTT</a:t>
                </a:r>
              </a:p>
              <a:p>
                <a:pPr algn="ctr" defTabSz="457200"/>
                <a:endParaRPr lang="en-US" sz="1000" dirty="0">
                  <a:solidFill>
                    <a:prstClr val="black"/>
                  </a:solidFill>
                </a:endParaRPr>
              </a:p>
            </p:txBody>
          </p:sp>
          <p:pic>
            <p:nvPicPr>
              <p:cNvPr id="17" name="Picture 16"/>
              <p:cNvPicPr>
                <a:picLocks noChangeAspect="1"/>
              </p:cNvPicPr>
              <p:nvPr/>
            </p:nvPicPr>
            <p:blipFill>
              <a:blip r:embed="rId3">
                <a:clrChange>
                  <a:clrFrom>
                    <a:srgbClr val="C9E7B7"/>
                  </a:clrFrom>
                  <a:clrTo>
                    <a:srgbClr val="C9E7B7">
                      <a:alpha val="0"/>
                    </a:srgbClr>
                  </a:clrTo>
                </a:clrChange>
              </a:blip>
              <a:stretch>
                <a:fillRect/>
              </a:stretch>
            </p:blipFill>
            <p:spPr>
              <a:xfrm>
                <a:off x="3096863" y="605665"/>
                <a:ext cx="168270" cy="144000"/>
              </a:xfrm>
              <a:prstGeom prst="rect">
                <a:avLst/>
              </a:prstGeom>
            </p:spPr>
          </p:pic>
        </p:grpSp>
        <p:grpSp>
          <p:nvGrpSpPr>
            <p:cNvPr id="18" name="Group 17"/>
            <p:cNvGrpSpPr/>
            <p:nvPr/>
          </p:nvGrpSpPr>
          <p:grpSpPr>
            <a:xfrm>
              <a:off x="10776520" y="4850344"/>
              <a:ext cx="756000" cy="504000"/>
              <a:chOff x="2259030" y="585575"/>
              <a:chExt cx="1008000" cy="504000"/>
            </a:xfrm>
          </p:grpSpPr>
          <p:sp>
            <p:nvSpPr>
              <p:cNvPr id="19" name="Rectangle 18"/>
              <p:cNvSpPr>
                <a:spLocks noChangeAspect="1"/>
              </p:cNvSpPr>
              <p:nvPr/>
            </p:nvSpPr>
            <p:spPr>
              <a:xfrm>
                <a:off x="2259030" y="585575"/>
                <a:ext cx="1008000" cy="504000"/>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US" sz="1000" dirty="0" smtClean="0">
                  <a:solidFill>
                    <a:prstClr val="black"/>
                  </a:solidFill>
                </a:endParaRPr>
              </a:p>
              <a:p>
                <a:pPr algn="ctr" defTabSz="457200"/>
                <a:r>
                  <a:rPr lang="en-US" sz="1000" dirty="0" err="1" smtClean="0">
                    <a:solidFill>
                      <a:prstClr val="black"/>
                    </a:solidFill>
                  </a:rPr>
                  <a:t>MyREN</a:t>
                </a:r>
                <a:endParaRPr lang="en-US" sz="1000" dirty="0" smtClean="0">
                  <a:solidFill>
                    <a:prstClr val="black"/>
                  </a:solidFill>
                </a:endParaRPr>
              </a:p>
              <a:p>
                <a:pPr algn="ctr" defTabSz="457200"/>
                <a:endParaRPr lang="en-US" sz="1000" dirty="0">
                  <a:solidFill>
                    <a:prstClr val="black"/>
                  </a:solidFill>
                </a:endParaRPr>
              </a:p>
            </p:txBody>
          </p:sp>
          <p:pic>
            <p:nvPicPr>
              <p:cNvPr id="20" name="Picture 19"/>
              <p:cNvPicPr>
                <a:picLocks noChangeAspect="1"/>
              </p:cNvPicPr>
              <p:nvPr/>
            </p:nvPicPr>
            <p:blipFill>
              <a:blip r:embed="rId3">
                <a:clrChange>
                  <a:clrFrom>
                    <a:srgbClr val="C9E7B7"/>
                  </a:clrFrom>
                  <a:clrTo>
                    <a:srgbClr val="C9E7B7">
                      <a:alpha val="0"/>
                    </a:srgbClr>
                  </a:clrTo>
                </a:clrChange>
              </a:blip>
              <a:stretch>
                <a:fillRect/>
              </a:stretch>
            </p:blipFill>
            <p:spPr>
              <a:xfrm>
                <a:off x="3096863" y="605665"/>
                <a:ext cx="168270" cy="144000"/>
              </a:xfrm>
              <a:prstGeom prst="rect">
                <a:avLst/>
              </a:prstGeom>
            </p:spPr>
          </p:pic>
        </p:grpSp>
        <p:cxnSp>
          <p:nvCxnSpPr>
            <p:cNvPr id="152" name="Straight Connector 151"/>
            <p:cNvCxnSpPr/>
            <p:nvPr/>
          </p:nvCxnSpPr>
          <p:spPr>
            <a:xfrm>
              <a:off x="9777997" y="5043355"/>
              <a:ext cx="1000738" cy="63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a:endCxn id="16" idx="1"/>
            </p:cNvCxnSpPr>
            <p:nvPr/>
          </p:nvCxnSpPr>
          <p:spPr>
            <a:xfrm>
              <a:off x="9785906" y="5034173"/>
              <a:ext cx="990614" cy="9706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48" name="Shape 185"/>
            <p:cNvSpPr txBox="1">
              <a:spLocks/>
            </p:cNvSpPr>
            <p:nvPr/>
          </p:nvSpPr>
          <p:spPr>
            <a:xfrm>
              <a:off x="9859248" y="4791994"/>
              <a:ext cx="1016246" cy="480893"/>
            </a:xfrm>
            <a:prstGeom prst="rect">
              <a:avLst/>
            </a:prstGeom>
          </p:spPr>
          <p:txBody>
            <a:bodyPr vert="horz" lIns="68569" tIns="68569" rIns="68569" bIns="68569"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buClr>
                  <a:schemeClr val="dk1"/>
                </a:buClr>
                <a:buSzPct val="25000"/>
                <a:buNone/>
              </a:pPr>
              <a:r>
                <a:rPr lang="en-US" sz="1200" dirty="0" smtClean="0">
                  <a:solidFill>
                    <a:srgbClr val="1A75BD"/>
                  </a:solidFill>
                  <a:latin typeface="Proxima Nova"/>
                  <a:ea typeface="Proxima Nova"/>
                  <a:cs typeface="Proxima Nova"/>
                  <a:sym typeface="Proxima Nova"/>
                </a:rPr>
                <a:t>2Gbps</a:t>
              </a:r>
              <a:endParaRPr lang="en-US" sz="1200" dirty="0">
                <a:solidFill>
                  <a:srgbClr val="1A75BD"/>
                </a:solidFill>
                <a:latin typeface="Proxima Nova"/>
                <a:ea typeface="Proxima Nova"/>
                <a:cs typeface="Proxima Nova"/>
                <a:sym typeface="Proxima Nova"/>
              </a:endParaRPr>
            </a:p>
          </p:txBody>
        </p:sp>
        <p:sp>
          <p:nvSpPr>
            <p:cNvPr id="150" name="Shape 185"/>
            <p:cNvSpPr txBox="1">
              <a:spLocks/>
            </p:cNvSpPr>
            <p:nvPr/>
          </p:nvSpPr>
          <p:spPr>
            <a:xfrm rot="2662498">
              <a:off x="9764793" y="5275026"/>
              <a:ext cx="1016246" cy="480893"/>
            </a:xfrm>
            <a:prstGeom prst="rect">
              <a:avLst/>
            </a:prstGeom>
          </p:spPr>
          <p:txBody>
            <a:bodyPr vert="horz" lIns="68569" tIns="68569" rIns="68569" bIns="68569"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buClr>
                  <a:schemeClr val="dk1"/>
                </a:buClr>
                <a:buSzPct val="25000"/>
                <a:buNone/>
              </a:pPr>
              <a:r>
                <a:rPr lang="en-US" sz="1200" dirty="0" smtClean="0">
                  <a:solidFill>
                    <a:srgbClr val="1A75BD"/>
                  </a:solidFill>
                  <a:latin typeface="Proxima Nova"/>
                  <a:ea typeface="Proxima Nova"/>
                  <a:cs typeface="Proxima Nova"/>
                  <a:sym typeface="Proxima Nova"/>
                </a:rPr>
                <a:t>100Mbps</a:t>
              </a:r>
              <a:endParaRPr lang="en-US" sz="1200" dirty="0">
                <a:solidFill>
                  <a:srgbClr val="1A75BD"/>
                </a:solidFill>
                <a:latin typeface="Proxima Nova"/>
                <a:ea typeface="Proxima Nova"/>
                <a:cs typeface="Proxima Nova"/>
                <a:sym typeface="Proxima Nova"/>
              </a:endParaRPr>
            </a:p>
          </p:txBody>
        </p:sp>
      </p:grpSp>
      <p:sp>
        <p:nvSpPr>
          <p:cNvPr id="154" name="TextBox 213"/>
          <p:cNvSpPr txBox="1"/>
          <p:nvPr/>
        </p:nvSpPr>
        <p:spPr>
          <a:xfrm>
            <a:off x="10102358" y="339082"/>
            <a:ext cx="1969525" cy="2970044"/>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sz="1100" b="1" dirty="0">
                <a:ln w="0"/>
                <a:latin typeface="Arial" panose="020B0604020202020204" pitchFamily="34" charset="0"/>
                <a:cs typeface="Arial" panose="020B0604020202020204" pitchFamily="34" charset="0"/>
              </a:rPr>
              <a:t>AKRONIM:</a:t>
            </a:r>
          </a:p>
          <a:p>
            <a:r>
              <a:rPr lang="en-US" sz="1100" b="1" dirty="0" err="1" smtClean="0">
                <a:ln w="0"/>
                <a:latin typeface="Arial" panose="020B0604020202020204" pitchFamily="34" charset="0"/>
                <a:cs typeface="Arial" panose="020B0604020202020204" pitchFamily="34" charset="0"/>
              </a:rPr>
              <a:t>MyREN</a:t>
            </a:r>
            <a:r>
              <a:rPr lang="en-US" sz="1100" b="1" dirty="0" smtClean="0">
                <a:ln w="0"/>
                <a:latin typeface="Arial" panose="020B0604020202020204" pitchFamily="34" charset="0"/>
                <a:cs typeface="Arial" panose="020B0604020202020204" pitchFamily="34" charset="0"/>
              </a:rPr>
              <a:t> – </a:t>
            </a:r>
            <a:r>
              <a:rPr lang="ms-MY" sz="1100" dirty="0" smtClean="0">
                <a:latin typeface="Arial" panose="020B0604020202020204" pitchFamily="34" charset="0"/>
                <a:cs typeface="Arial" panose="020B0604020202020204" pitchFamily="34" charset="0"/>
              </a:rPr>
              <a:t>Malaysia Research Network</a:t>
            </a:r>
          </a:p>
          <a:p>
            <a:r>
              <a:rPr lang="en-US" sz="1100" b="1" dirty="0" smtClean="0">
                <a:latin typeface="Arial" panose="020B0604020202020204" pitchFamily="34" charset="0"/>
                <a:cs typeface="Arial" panose="020B0604020202020204" pitchFamily="34" charset="0"/>
              </a:rPr>
              <a:t>NTT</a:t>
            </a:r>
            <a:r>
              <a:rPr lang="en-US" sz="1100" dirty="0" smtClean="0">
                <a:latin typeface="Arial" panose="020B0604020202020204" pitchFamily="34" charset="0"/>
                <a:cs typeface="Arial" panose="020B0604020202020204" pitchFamily="34" charset="0"/>
              </a:rPr>
              <a:t> – Nippon Telephone and Telegraph Network (NTT MSC)</a:t>
            </a:r>
          </a:p>
          <a:p>
            <a:r>
              <a:rPr lang="en-US" sz="1100" b="1" dirty="0" smtClean="0">
                <a:ln w="0"/>
                <a:latin typeface="Arial" panose="020B0604020202020204" pitchFamily="34" charset="0"/>
                <a:cs typeface="Arial" panose="020B0604020202020204" pitchFamily="34" charset="0"/>
              </a:rPr>
              <a:t>SYMBOL:</a:t>
            </a:r>
            <a:endParaRPr lang="en-US" sz="1100" dirty="0">
              <a:latin typeface="Arial" panose="020B0604020202020204" pitchFamily="34" charset="0"/>
              <a:cs typeface="Arial" panose="020B0604020202020204" pitchFamily="34" charset="0"/>
            </a:endParaRPr>
          </a:p>
          <a:p>
            <a:endParaRPr lang="en-US" sz="1100" dirty="0" smtClean="0">
              <a:latin typeface="Arial" panose="020B0604020202020204" pitchFamily="34" charset="0"/>
              <a:cs typeface="Arial" panose="020B0604020202020204" pitchFamily="34" charset="0"/>
            </a:endParaRPr>
          </a:p>
          <a:p>
            <a:endParaRPr lang="en-US" sz="1100" dirty="0">
              <a:latin typeface="Arial" panose="020B0604020202020204" pitchFamily="34" charset="0"/>
              <a:cs typeface="Arial" panose="020B0604020202020204" pitchFamily="34" charset="0"/>
            </a:endParaRPr>
          </a:p>
          <a:p>
            <a:endParaRPr lang="en-US" sz="1100" dirty="0" smtClean="0">
              <a:latin typeface="Arial" panose="020B0604020202020204" pitchFamily="34" charset="0"/>
              <a:cs typeface="Arial" panose="020B0604020202020204" pitchFamily="34" charset="0"/>
            </a:endParaRPr>
          </a:p>
          <a:p>
            <a:endParaRPr lang="en-US" sz="1100" dirty="0">
              <a:latin typeface="Arial" panose="020B0604020202020204" pitchFamily="34" charset="0"/>
              <a:cs typeface="Arial" panose="020B0604020202020204" pitchFamily="34" charset="0"/>
            </a:endParaRPr>
          </a:p>
          <a:p>
            <a:endParaRPr lang="en-US" sz="1100" dirty="0" smtClean="0">
              <a:latin typeface="Arial" panose="020B0604020202020204" pitchFamily="34" charset="0"/>
              <a:cs typeface="Arial" panose="020B0604020202020204" pitchFamily="34" charset="0"/>
            </a:endParaRPr>
          </a:p>
          <a:p>
            <a:endParaRPr lang="en-US" sz="1100" dirty="0">
              <a:latin typeface="Arial" panose="020B0604020202020204" pitchFamily="34" charset="0"/>
              <a:cs typeface="Arial" panose="020B0604020202020204" pitchFamily="34" charset="0"/>
            </a:endParaRPr>
          </a:p>
          <a:p>
            <a:endParaRPr lang="en-US" sz="1100" dirty="0" smtClean="0">
              <a:latin typeface="Arial" panose="020B0604020202020204" pitchFamily="34" charset="0"/>
              <a:cs typeface="Arial" panose="020B0604020202020204" pitchFamily="34" charset="0"/>
            </a:endParaRPr>
          </a:p>
          <a:p>
            <a:endParaRPr lang="en-US" sz="1100" dirty="0">
              <a:latin typeface="Arial" panose="020B0604020202020204" pitchFamily="34" charset="0"/>
              <a:cs typeface="Arial" panose="020B0604020202020204" pitchFamily="34" charset="0"/>
            </a:endParaRPr>
          </a:p>
          <a:p>
            <a:endParaRPr lang="en-US" sz="1100" dirty="0" smtClean="0">
              <a:latin typeface="Arial" panose="020B0604020202020204" pitchFamily="34" charset="0"/>
              <a:cs typeface="Arial" panose="020B0604020202020204" pitchFamily="34" charset="0"/>
            </a:endParaRPr>
          </a:p>
          <a:p>
            <a:endParaRPr lang="ms-MY" sz="1100" dirty="0" smtClean="0">
              <a:latin typeface="Arial" panose="020B0604020202020204" pitchFamily="34" charset="0"/>
              <a:cs typeface="Arial" panose="020B0604020202020204" pitchFamily="34" charset="0"/>
            </a:endParaRPr>
          </a:p>
        </p:txBody>
      </p:sp>
      <p:cxnSp>
        <p:nvCxnSpPr>
          <p:cNvPr id="158" name="Straight Connector 157"/>
          <p:cNvCxnSpPr>
            <a:endCxn id="7" idx="0"/>
          </p:cNvCxnSpPr>
          <p:nvPr/>
        </p:nvCxnSpPr>
        <p:spPr>
          <a:xfrm>
            <a:off x="8739355" y="2281179"/>
            <a:ext cx="0" cy="128798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61" name="Group 160"/>
          <p:cNvGrpSpPr/>
          <p:nvPr/>
        </p:nvGrpSpPr>
        <p:grpSpPr>
          <a:xfrm>
            <a:off x="10149448" y="1651819"/>
            <a:ext cx="785127" cy="427586"/>
            <a:chOff x="2275963" y="579432"/>
            <a:chExt cx="1008000" cy="504000"/>
          </a:xfrm>
          <a:solidFill>
            <a:srgbClr val="00CC00"/>
          </a:solidFill>
        </p:grpSpPr>
        <p:sp>
          <p:nvSpPr>
            <p:cNvPr id="163" name="Rectangle 162"/>
            <p:cNvSpPr>
              <a:spLocks noChangeAspect="1"/>
            </p:cNvSpPr>
            <p:nvPr/>
          </p:nvSpPr>
          <p:spPr>
            <a:xfrm>
              <a:off x="2275963" y="579432"/>
              <a:ext cx="1008000" cy="504000"/>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US" sz="1100" dirty="0" smtClean="0">
                <a:solidFill>
                  <a:prstClr val="black"/>
                </a:solidFill>
                <a:latin typeface="Arial" panose="020B0604020202020204" pitchFamily="34" charset="0"/>
                <a:cs typeface="Arial" panose="020B0604020202020204" pitchFamily="34" charset="0"/>
              </a:endParaRPr>
            </a:p>
            <a:p>
              <a:pPr algn="ctr" defTabSz="457200"/>
              <a:r>
                <a:rPr lang="en-US" sz="1100" dirty="0" smtClean="0">
                  <a:solidFill>
                    <a:prstClr val="black"/>
                  </a:solidFill>
                  <a:latin typeface="Arial" panose="020B0604020202020204" pitchFamily="34" charset="0"/>
                  <a:cs typeface="Arial" panose="020B0604020202020204" pitchFamily="34" charset="0"/>
                </a:rPr>
                <a:t>Network</a:t>
              </a:r>
            </a:p>
            <a:p>
              <a:pPr algn="ctr" defTabSz="457200"/>
              <a:endParaRPr lang="en-US" sz="1100" dirty="0">
                <a:solidFill>
                  <a:prstClr val="black"/>
                </a:solidFill>
                <a:latin typeface="Arial" panose="020B0604020202020204" pitchFamily="34" charset="0"/>
                <a:cs typeface="Arial" panose="020B0604020202020204" pitchFamily="34" charset="0"/>
              </a:endParaRPr>
            </a:p>
          </p:txBody>
        </p:sp>
        <p:pic>
          <p:nvPicPr>
            <p:cNvPr id="164" name="Picture 163"/>
            <p:cNvPicPr>
              <a:picLocks noChangeAspect="1"/>
            </p:cNvPicPr>
            <p:nvPr/>
          </p:nvPicPr>
          <p:blipFill>
            <a:blip r:embed="rId3">
              <a:clrChange>
                <a:clrFrom>
                  <a:srgbClr val="C9E7B7"/>
                </a:clrFrom>
                <a:clrTo>
                  <a:srgbClr val="C9E7B7">
                    <a:alpha val="0"/>
                  </a:srgbClr>
                </a:clrTo>
              </a:clrChange>
            </a:blip>
            <a:stretch>
              <a:fillRect/>
            </a:stretch>
          </p:blipFill>
          <p:spPr>
            <a:xfrm>
              <a:off x="3096863" y="605665"/>
              <a:ext cx="168270" cy="144000"/>
            </a:xfrm>
            <a:prstGeom prst="rect">
              <a:avLst/>
            </a:prstGeom>
            <a:noFill/>
          </p:spPr>
        </p:pic>
      </p:grpSp>
      <p:sp>
        <p:nvSpPr>
          <p:cNvPr id="171" name="Rectangle 170"/>
          <p:cNvSpPr>
            <a:spLocks noChangeAspect="1"/>
          </p:cNvSpPr>
          <p:nvPr/>
        </p:nvSpPr>
        <p:spPr>
          <a:xfrm>
            <a:off x="10165238" y="2144088"/>
            <a:ext cx="769337" cy="407233"/>
          </a:xfrm>
          <a:prstGeom prst="rect">
            <a:avLst/>
          </a:prstGeom>
          <a:solidFill>
            <a:srgbClr val="FCD5B5"/>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100" dirty="0" smtClean="0">
                <a:solidFill>
                  <a:prstClr val="black"/>
                </a:solidFill>
                <a:latin typeface="Arial" panose="020B0604020202020204" pitchFamily="34" charset="0"/>
                <a:cs typeface="Arial" panose="020B0604020202020204" pitchFamily="34" charset="0"/>
              </a:rPr>
              <a:t>New Device</a:t>
            </a:r>
            <a:endParaRPr lang="en-US" sz="1100" dirty="0">
              <a:solidFill>
                <a:prstClr val="black"/>
              </a:solidFill>
              <a:latin typeface="Arial" panose="020B0604020202020204" pitchFamily="34" charset="0"/>
              <a:cs typeface="Arial" panose="020B0604020202020204" pitchFamily="34" charset="0"/>
            </a:endParaRPr>
          </a:p>
        </p:txBody>
      </p:sp>
      <p:pic>
        <p:nvPicPr>
          <p:cNvPr id="173" name="Picture 172"/>
          <p:cNvPicPr>
            <a:picLocks noChangeAspect="1"/>
          </p:cNvPicPr>
          <p:nvPr/>
        </p:nvPicPr>
        <p:blipFill>
          <a:blip r:embed="rId5">
            <a:clrChange>
              <a:clrFrom>
                <a:srgbClr val="C9E7B7"/>
              </a:clrFrom>
              <a:clrTo>
                <a:srgbClr val="C9E7B7">
                  <a:alpha val="0"/>
                </a:srgbClr>
              </a:clrTo>
            </a:clrChange>
          </a:blip>
          <a:stretch>
            <a:fillRect/>
          </a:stretch>
        </p:blipFill>
        <p:spPr>
          <a:xfrm>
            <a:off x="10741301" y="2132806"/>
            <a:ext cx="156568" cy="221581"/>
          </a:xfrm>
          <a:prstGeom prst="rect">
            <a:avLst/>
          </a:prstGeom>
        </p:spPr>
      </p:pic>
      <p:sp>
        <p:nvSpPr>
          <p:cNvPr id="175" name="Rectangle 174"/>
          <p:cNvSpPr>
            <a:spLocks noChangeAspect="1"/>
          </p:cNvSpPr>
          <p:nvPr/>
        </p:nvSpPr>
        <p:spPr>
          <a:xfrm>
            <a:off x="10161638" y="2609733"/>
            <a:ext cx="772937" cy="456692"/>
          </a:xfrm>
          <a:prstGeom prst="rect">
            <a:avLst/>
          </a:prstGeom>
          <a:solidFill>
            <a:srgbClr val="99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100" dirty="0" smtClean="0">
                <a:solidFill>
                  <a:schemeClr val="tx1"/>
                </a:solidFill>
                <a:latin typeface="Arial" panose="020B0604020202020204" pitchFamily="34" charset="0"/>
                <a:cs typeface="Arial" panose="020B0604020202020204" pitchFamily="34" charset="0"/>
              </a:rPr>
              <a:t>As Is Device</a:t>
            </a:r>
            <a:endParaRPr lang="en-US" sz="1100" dirty="0">
              <a:solidFill>
                <a:schemeClr val="tx1"/>
              </a:solidFill>
              <a:latin typeface="Arial" panose="020B0604020202020204" pitchFamily="34" charset="0"/>
              <a:cs typeface="Arial" panose="020B0604020202020204" pitchFamily="34" charset="0"/>
            </a:endParaRPr>
          </a:p>
        </p:txBody>
      </p:sp>
      <p:sp>
        <p:nvSpPr>
          <p:cNvPr id="182" name="Rectangle 181"/>
          <p:cNvSpPr/>
          <p:nvPr/>
        </p:nvSpPr>
        <p:spPr>
          <a:xfrm>
            <a:off x="11108671" y="1648329"/>
            <a:ext cx="766917" cy="409086"/>
          </a:xfrm>
          <a:prstGeom prst="rect">
            <a:avLst/>
          </a:prstGeom>
          <a:solidFill>
            <a:srgbClr val="FFFF99"/>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457200"/>
            <a:endParaRPr lang="en-US" sz="1050" b="1" dirty="0" smtClean="0">
              <a:solidFill>
                <a:prstClr val="black"/>
              </a:solidFill>
              <a:latin typeface="Arial" panose="020B0604020202020204" pitchFamily="34" charset="0"/>
              <a:cs typeface="Arial" panose="020B0604020202020204" pitchFamily="34" charset="0"/>
            </a:endParaRPr>
          </a:p>
          <a:p>
            <a:pPr algn="ctr" defTabSz="457200"/>
            <a:r>
              <a:rPr lang="en-US" sz="1050" b="1" dirty="0" smtClean="0">
                <a:solidFill>
                  <a:prstClr val="black"/>
                </a:solidFill>
                <a:latin typeface="Arial" panose="020B0604020202020204" pitchFamily="34" charset="0"/>
                <a:cs typeface="Arial" panose="020B0604020202020204" pitchFamily="34" charset="0"/>
              </a:rPr>
              <a:t>Location</a:t>
            </a:r>
            <a:r>
              <a:rPr lang="en-US" sz="1050" b="1" dirty="0">
                <a:solidFill>
                  <a:prstClr val="black"/>
                </a:solidFill>
                <a:latin typeface="Arial" panose="020B0604020202020204" pitchFamily="34" charset="0"/>
                <a:cs typeface="Arial" panose="020B0604020202020204" pitchFamily="34" charset="0"/>
              </a:rPr>
              <a:t>	</a:t>
            </a:r>
          </a:p>
        </p:txBody>
      </p:sp>
      <p:pic>
        <p:nvPicPr>
          <p:cNvPr id="183" name="Picture 182"/>
          <p:cNvPicPr>
            <a:picLocks/>
          </p:cNvPicPr>
          <p:nvPr/>
        </p:nvPicPr>
        <p:blipFill>
          <a:blip r:embed="rId2">
            <a:clrChange>
              <a:clrFrom>
                <a:srgbClr val="FFFFB5"/>
              </a:clrFrom>
              <a:clrTo>
                <a:srgbClr val="FFFFB5">
                  <a:alpha val="0"/>
                </a:srgbClr>
              </a:clrTo>
            </a:clrChange>
          </a:blip>
          <a:stretch>
            <a:fillRect/>
          </a:stretch>
        </p:blipFill>
        <p:spPr>
          <a:xfrm>
            <a:off x="11673468" y="1672628"/>
            <a:ext cx="157612" cy="190836"/>
          </a:xfrm>
          <a:prstGeom prst="rect">
            <a:avLst/>
          </a:prstGeom>
        </p:spPr>
      </p:pic>
      <p:pic>
        <p:nvPicPr>
          <p:cNvPr id="185" name="Picture 184"/>
          <p:cNvPicPr>
            <a:picLocks noChangeAspect="1"/>
          </p:cNvPicPr>
          <p:nvPr/>
        </p:nvPicPr>
        <p:blipFill>
          <a:blip r:embed="rId5">
            <a:clrChange>
              <a:clrFrom>
                <a:srgbClr val="C9E7B7"/>
              </a:clrFrom>
              <a:clrTo>
                <a:srgbClr val="C9E7B7">
                  <a:alpha val="0"/>
                </a:srgbClr>
              </a:clrTo>
            </a:clrChange>
          </a:blip>
          <a:stretch>
            <a:fillRect/>
          </a:stretch>
        </p:blipFill>
        <p:spPr>
          <a:xfrm>
            <a:off x="10748026" y="2609527"/>
            <a:ext cx="156568" cy="221581"/>
          </a:xfrm>
          <a:prstGeom prst="rect">
            <a:avLst/>
          </a:prstGeom>
        </p:spPr>
      </p:pic>
      <p:sp>
        <p:nvSpPr>
          <p:cNvPr id="155" name="Rectangle 154"/>
          <p:cNvSpPr/>
          <p:nvPr/>
        </p:nvSpPr>
        <p:spPr>
          <a:xfrm rot="1448987">
            <a:off x="6826892" y="1149565"/>
            <a:ext cx="3465759" cy="923330"/>
          </a:xfrm>
          <a:prstGeom prst="rect">
            <a:avLst/>
          </a:prstGeom>
          <a:noFill/>
        </p:spPr>
        <p:txBody>
          <a:bodyPr wrap="square" lIns="91440" tIns="45720" rIns="91440" bIns="45720">
            <a:spAutoFit/>
          </a:bodyPr>
          <a:lstStyle/>
          <a:p>
            <a:pPr algn="ctr"/>
            <a:r>
              <a:rPr lang="en-US" sz="5400" b="1" dirty="0"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Tree>
    <p:extLst>
      <p:ext uri="{BB962C8B-B14F-4D97-AF65-F5344CB8AC3E}">
        <p14:creationId xmlns:p14="http://schemas.microsoft.com/office/powerpoint/2010/main" val="197261265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44450"/>
            <a:ext cx="5455146"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RASIONAL/JUSTIFIKASI</a:t>
            </a:r>
            <a:endParaRPr lang="ms-MY" b="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919536" y="908720"/>
            <a:ext cx="7704856" cy="2492896"/>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Clr>
                <a:schemeClr val="accent1"/>
              </a:buClr>
              <a:buSzPct val="73000"/>
              <a:buFont typeface="Wingdings" panose="05000000000000000000" pitchFamily="2" charset="2"/>
              <a:buChar char="Ø"/>
            </a:pPr>
            <a:r>
              <a:rPr lang="en-US" sz="1800" dirty="0" err="1">
                <a:solidFill>
                  <a:schemeClr val="tx1"/>
                </a:solidFill>
                <a:latin typeface="Arial" panose="020B0604020202020204" pitchFamily="34" charset="0"/>
                <a:cs typeface="Arial" panose="020B0604020202020204" pitchFamily="34" charset="0"/>
              </a:rPr>
              <a:t>Rasional</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atau</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justifikasi</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kenapa</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projek</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perlu</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dilaksanakan</a:t>
            </a:r>
            <a:endParaRPr lang="en-US" sz="1800" dirty="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a:p>
            <a:pPr algn="l">
              <a:buClr>
                <a:schemeClr val="accent1"/>
              </a:buClr>
              <a:buSzPct val="73000"/>
            </a:pPr>
            <a:endParaRPr lang="en-US" sz="1800" dirty="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78</a:t>
            </a:fld>
            <a:endParaRPr lang="ms-MY" dirty="0"/>
          </a:p>
        </p:txBody>
      </p:sp>
    </p:spTree>
    <p:extLst>
      <p:ext uri="{BB962C8B-B14F-4D97-AF65-F5344CB8AC3E}">
        <p14:creationId xmlns:p14="http://schemas.microsoft.com/office/powerpoint/2010/main" val="2967773485"/>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44450"/>
            <a:ext cx="5455146"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FAEDAH</a:t>
            </a:r>
            <a:endParaRPr lang="ms-MY" b="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919536" y="908720"/>
            <a:ext cx="7704856" cy="2492896"/>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Clr>
                <a:schemeClr val="accent1"/>
              </a:buClr>
              <a:buSzPct val="73000"/>
              <a:buFont typeface="Wingdings" panose="05000000000000000000" pitchFamily="2" charset="2"/>
              <a:buChar char="Ø"/>
            </a:pPr>
            <a:r>
              <a:rPr lang="en-US" sz="1800" dirty="0" err="1">
                <a:solidFill>
                  <a:schemeClr val="tx1"/>
                </a:solidFill>
                <a:latin typeface="Arial" panose="020B0604020202020204" pitchFamily="34" charset="0"/>
                <a:cs typeface="Arial" panose="020B0604020202020204" pitchFamily="34" charset="0"/>
              </a:rPr>
              <a:t>Faedah</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pelaksanaan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projek</a:t>
            </a:r>
            <a:endParaRPr lang="en-US" sz="1800" dirty="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79</a:t>
            </a:fld>
            <a:endParaRPr lang="ms-MY"/>
          </a:p>
        </p:txBody>
      </p:sp>
    </p:spTree>
    <p:extLst>
      <p:ext uri="{BB962C8B-B14F-4D97-AF65-F5344CB8AC3E}">
        <p14:creationId xmlns:p14="http://schemas.microsoft.com/office/powerpoint/2010/main" val="384024886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44450"/>
            <a:ext cx="8191450"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IMPLIKASI JIKA TIDAK DILAKSANAKAN</a:t>
            </a:r>
            <a:endParaRPr lang="ms-MY" b="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919536" y="908720"/>
            <a:ext cx="7704856" cy="2492896"/>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Clr>
                <a:schemeClr val="accent1"/>
              </a:buClr>
              <a:buSzPct val="73000"/>
              <a:buFont typeface="Wingdings" panose="05000000000000000000" pitchFamily="2" charset="2"/>
              <a:buChar char="Ø"/>
            </a:pPr>
            <a:r>
              <a:rPr lang="en-US" sz="1800" dirty="0" err="1">
                <a:solidFill>
                  <a:schemeClr val="tx1"/>
                </a:solidFill>
                <a:latin typeface="Arial" panose="020B0604020202020204" pitchFamily="34" charset="0"/>
                <a:cs typeface="Arial" panose="020B0604020202020204" pitchFamily="34" charset="0"/>
              </a:rPr>
              <a:t>Nyatakan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implikasi</a:t>
            </a:r>
            <a:endParaRPr lang="en-US" sz="1800" dirty="0">
              <a:solidFill>
                <a:schemeClr val="tx1"/>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80</a:t>
            </a:fld>
            <a:endParaRPr lang="ms-MY"/>
          </a:p>
        </p:txBody>
      </p:sp>
    </p:spTree>
    <p:extLst>
      <p:ext uri="{BB962C8B-B14F-4D97-AF65-F5344CB8AC3E}">
        <p14:creationId xmlns:p14="http://schemas.microsoft.com/office/powerpoint/2010/main" val="2364638817"/>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1864990" y="44450"/>
            <a:ext cx="6247234"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JADUAL PELAKSANAAN</a:t>
            </a:r>
            <a:endParaRPr lang="ms-MY" b="1" dirty="0">
              <a:latin typeface="Arial" pitchFamily="34" charset="0"/>
              <a:ea typeface="ＭＳ Ｐゴシック" pitchFamily="34" charset="-128"/>
              <a:cs typeface="Arial" pitchFamily="34" charset="0"/>
            </a:endParaRPr>
          </a:p>
        </p:txBody>
      </p:sp>
      <p:sp>
        <p:nvSpPr>
          <p:cNvPr id="6" name="Subtitle 2"/>
          <p:cNvSpPr txBox="1">
            <a:spLocks/>
          </p:cNvSpPr>
          <p:nvPr/>
        </p:nvSpPr>
        <p:spPr>
          <a:xfrm>
            <a:off x="1919536" y="908720"/>
            <a:ext cx="7704856" cy="2492896"/>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Clr>
                <a:schemeClr val="accent1"/>
              </a:buClr>
              <a:buSzPct val="73000"/>
              <a:buFont typeface="Wingdings" panose="05000000000000000000" pitchFamily="2" charset="2"/>
              <a:buChar char="Ø"/>
            </a:pPr>
            <a:r>
              <a:rPr lang="en-US" sz="1800" dirty="0" err="1">
                <a:solidFill>
                  <a:schemeClr val="tx1"/>
                </a:solidFill>
                <a:latin typeface="Arial" panose="020B0604020202020204" pitchFamily="34" charset="0"/>
                <a:cs typeface="Arial" panose="020B0604020202020204" pitchFamily="34" charset="0"/>
              </a:rPr>
              <a:t>Masukkan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jadual</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pelaksanaan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berdasarkan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fasa</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pelaksanaan</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projek</a:t>
            </a:r>
            <a:r>
              <a:rPr lang="en-US" sz="1800" dirty="0">
                <a:solidFill>
                  <a:schemeClr val="tx1"/>
                </a:solidFill>
                <a:latin typeface="Arial" panose="020B0604020202020204" pitchFamily="34" charset="0"/>
                <a:cs typeface="Arial" panose="020B0604020202020204" pitchFamily="34" charset="0"/>
              </a:rPr>
              <a:t> yang </a:t>
            </a:r>
            <a:r>
              <a:rPr lang="en-US" sz="1800" dirty="0" err="1">
                <a:solidFill>
                  <a:schemeClr val="tx1"/>
                </a:solidFill>
                <a:latin typeface="Arial" panose="020B0604020202020204" pitchFamily="34" charset="0"/>
                <a:cs typeface="Arial" panose="020B0604020202020204" pitchFamily="34" charset="0"/>
              </a:rPr>
              <a:t>meliputi</a:t>
            </a:r>
            <a:r>
              <a:rPr lang="en-US" sz="1800" dirty="0">
                <a:solidFill>
                  <a:schemeClr val="tx1"/>
                </a:solidFill>
                <a:latin typeface="Arial" panose="020B0604020202020204" pitchFamily="34" charset="0"/>
                <a:cs typeface="Arial" panose="020B0604020202020204" pitchFamily="34" charset="0"/>
              </a:rPr>
              <a:t> </a:t>
            </a:r>
            <a:r>
              <a:rPr lang="en-US" sz="1800" dirty="0" err="1">
                <a:solidFill>
                  <a:schemeClr val="tx1"/>
                </a:solidFill>
                <a:latin typeface="Arial" panose="020B0604020202020204" pitchFamily="34" charset="0"/>
                <a:cs typeface="Arial" panose="020B0604020202020204" pitchFamily="34" charset="0"/>
              </a:rPr>
              <a:t>skop</a:t>
            </a:r>
            <a:r>
              <a:rPr lang="en-US" sz="1800" dirty="0">
                <a:solidFill>
                  <a:schemeClr val="tx1"/>
                </a:solidFill>
                <a:latin typeface="Arial" panose="020B0604020202020204" pitchFamily="34" charset="0"/>
                <a:cs typeface="Arial" panose="020B0604020202020204" pitchFamily="34" charset="0"/>
              </a:rPr>
              <a:t> </a:t>
            </a:r>
            <a:r>
              <a:rPr lang="en-US" sz="1800" err="1">
                <a:solidFill>
                  <a:schemeClr val="tx1"/>
                </a:solidFill>
                <a:latin typeface="Arial" panose="020B0604020202020204" pitchFamily="34" charset="0"/>
                <a:cs typeface="Arial" panose="020B0604020202020204" pitchFamily="34" charset="0"/>
              </a:rPr>
              <a:t>kerja</a:t>
            </a:r>
            <a:r>
              <a:rPr lang="en-US" sz="1800">
                <a:solidFill>
                  <a:schemeClr val="tx1"/>
                </a:solidFill>
                <a:latin typeface="Arial" panose="020B0604020202020204" pitchFamily="34" charset="0"/>
                <a:cs typeface="Arial" panose="020B0604020202020204" pitchFamily="34" charset="0"/>
              </a:rPr>
              <a:t> </a:t>
            </a:r>
            <a:r>
              <a:rPr lang="en-US" sz="1800" smtClean="0">
                <a:solidFill>
                  <a:schemeClr val="tx1"/>
                </a:solidFill>
                <a:latin typeface="Arial" panose="020B0604020202020204" pitchFamily="34" charset="0"/>
                <a:cs typeface="Arial" panose="020B0604020202020204" pitchFamily="34" charset="0"/>
              </a:rPr>
              <a:t>terlibat</a:t>
            </a:r>
          </a:p>
          <a:p>
            <a:pPr marL="342900" indent="-342900" algn="l">
              <a:buClr>
                <a:schemeClr val="accent1"/>
              </a:buClr>
              <a:buSzPct val="73000"/>
              <a:buFont typeface="Wingdings" panose="05000000000000000000" pitchFamily="2" charset="2"/>
              <a:buChar char="Ø"/>
            </a:pPr>
            <a:endParaRPr lang="en-US" sz="1800">
              <a:solidFill>
                <a:schemeClr val="tx1"/>
              </a:solidFill>
              <a:latin typeface="Arial" panose="020B0604020202020204" pitchFamily="34" charset="0"/>
              <a:cs typeface="Arial" panose="020B0604020202020204" pitchFamily="34" charset="0"/>
            </a:endParaRPr>
          </a:p>
          <a:p>
            <a:pPr marL="342900" indent="-342900" algn="l">
              <a:buClr>
                <a:schemeClr val="accent1"/>
              </a:buClr>
              <a:buSzPct val="73000"/>
              <a:buFont typeface="Wingdings" panose="05000000000000000000" pitchFamily="2" charset="2"/>
              <a:buChar char="Ø"/>
            </a:pPr>
            <a:endParaRPr lang="en-US" sz="1800" dirty="0">
              <a:solidFill>
                <a:schemeClr val="tx1"/>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81</a:t>
            </a:fld>
            <a:endParaRPr lang="ms-MY"/>
          </a:p>
        </p:txBody>
      </p:sp>
      <p:sp>
        <p:nvSpPr>
          <p:cNvPr id="8" name="Rectangle 7"/>
          <p:cNvSpPr/>
          <p:nvPr/>
        </p:nvSpPr>
        <p:spPr>
          <a:xfrm>
            <a:off x="3017538" y="2967335"/>
            <a:ext cx="6156942" cy="923330"/>
          </a:xfrm>
          <a:prstGeom prst="rect">
            <a:avLst/>
          </a:prstGeom>
          <a:noFill/>
        </p:spPr>
        <p:txBody>
          <a:bodyPr wrap="none" lIns="91440" tIns="45720" rIns="91440" bIns="45720">
            <a:spAutoFit/>
          </a:bodyPr>
          <a:lstStyle/>
          <a:p>
            <a:pPr algn="ctr"/>
            <a:r>
              <a:rPr lang="en-US" sz="5400" b="1" dirty="0" err="1">
                <a:ln w="22225">
                  <a:solidFill>
                    <a:schemeClr val="accent2"/>
                  </a:solidFill>
                  <a:prstDash val="solid"/>
                </a:ln>
                <a:solidFill>
                  <a:schemeClr val="accent2">
                    <a:lumMod val="40000"/>
                    <a:lumOff val="60000"/>
                  </a:schemeClr>
                </a:solidFill>
              </a:rPr>
              <a:t>Lihat</a:t>
            </a:r>
            <a:r>
              <a:rPr lang="en-US" sz="5400" b="1" dirty="0">
                <a:ln w="22225">
                  <a:solidFill>
                    <a:schemeClr val="accent2"/>
                  </a:solidFill>
                  <a:prstDash val="solid"/>
                </a:ln>
                <a:solidFill>
                  <a:schemeClr val="accent2">
                    <a:lumMod val="40000"/>
                    <a:lumOff val="60000"/>
                  </a:schemeClr>
                </a:solidFill>
              </a:rPr>
              <a:t> </a:t>
            </a:r>
            <a:r>
              <a:rPr lang="en-US" sz="5400" b="1" dirty="0" err="1">
                <a:ln w="22225">
                  <a:solidFill>
                    <a:schemeClr val="accent2"/>
                  </a:solidFill>
                  <a:prstDash val="solid"/>
                </a:ln>
                <a:solidFill>
                  <a:schemeClr val="accent2">
                    <a:lumMod val="40000"/>
                    <a:lumOff val="60000"/>
                  </a:schemeClr>
                </a:solidFill>
              </a:rPr>
              <a:t>contoh</a:t>
            </a:r>
            <a:r>
              <a:rPr lang="en-US" sz="5400" b="1" dirty="0">
                <a:ln w="22225">
                  <a:solidFill>
                    <a:schemeClr val="accent2"/>
                  </a:solidFill>
                  <a:prstDash val="solid"/>
                </a:ln>
                <a:solidFill>
                  <a:schemeClr val="accent2">
                    <a:lumMod val="40000"/>
                    <a:lumOff val="60000"/>
                  </a:schemeClr>
                </a:solidFill>
              </a:rPr>
              <a:t> </a:t>
            </a:r>
            <a:r>
              <a:rPr lang="en-US" sz="5400" b="1">
                <a:ln w="22225">
                  <a:solidFill>
                    <a:schemeClr val="accent2"/>
                  </a:solidFill>
                  <a:prstDash val="solid"/>
                </a:ln>
                <a:solidFill>
                  <a:schemeClr val="accent2">
                    <a:lumMod val="40000"/>
                    <a:lumOff val="60000"/>
                  </a:schemeClr>
                </a:solidFill>
              </a:rPr>
              <a:t>Slide </a:t>
            </a:r>
            <a:r>
              <a:rPr lang="en-US" sz="5400" b="1" smtClean="0">
                <a:ln w="22225">
                  <a:solidFill>
                    <a:schemeClr val="accent2"/>
                  </a:solidFill>
                  <a:prstDash val="solid"/>
                </a:ln>
                <a:solidFill>
                  <a:schemeClr val="accent2">
                    <a:lumMod val="40000"/>
                    <a:lumOff val="60000"/>
                  </a:schemeClr>
                </a:solidFill>
              </a:rPr>
              <a:t>82</a:t>
            </a:r>
            <a:endParaRPr lang="en-US" sz="54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150253758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640320" y="1514729"/>
            <a:ext cx="10992041" cy="2914141"/>
          </a:xfrm>
          <a:prstGeom prst="rect">
            <a:avLst/>
          </a:prstGeom>
        </p:spPr>
      </p:pic>
      <p:sp>
        <p:nvSpPr>
          <p:cNvPr id="6" name="Slide Number Placeholder 5"/>
          <p:cNvSpPr>
            <a:spLocks noGrp="1"/>
          </p:cNvSpPr>
          <p:nvPr>
            <p:ph type="sldNum" sz="quarter" idx="12"/>
          </p:nvPr>
        </p:nvSpPr>
        <p:spPr/>
        <p:txBody>
          <a:bodyPr/>
          <a:lstStyle/>
          <a:p>
            <a:pPr>
              <a:defRPr/>
            </a:pPr>
            <a:fld id="{1B09AB17-F647-4A22-A4B0-5AFB6B343795}" type="slidenum">
              <a:rPr lang="ms-MY" smtClean="0"/>
              <a:pPr>
                <a:defRPr/>
              </a:pPr>
              <a:t>82</a:t>
            </a:fld>
            <a:endParaRPr lang="ms-MY"/>
          </a:p>
        </p:txBody>
      </p:sp>
      <p:sp>
        <p:nvSpPr>
          <p:cNvPr id="33" name="Rectangle 32"/>
          <p:cNvSpPr/>
          <p:nvPr/>
        </p:nvSpPr>
        <p:spPr>
          <a:xfrm rot="1448987">
            <a:off x="7861178" y="2466036"/>
            <a:ext cx="3492118" cy="923330"/>
          </a:xfrm>
          <a:prstGeom prst="rect">
            <a:avLst/>
          </a:prstGeom>
          <a:noFill/>
        </p:spPr>
        <p:txBody>
          <a:bodyPr wrap="square" lIns="91440" tIns="45720" rIns="91440" bIns="45720">
            <a:spAutoFit/>
          </a:bodyPr>
          <a:lstStyle/>
          <a:p>
            <a:pPr algn="ctr"/>
            <a:r>
              <a:rPr lang="en-US" sz="5400" b="1"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34" name="Text Placeholder 10"/>
          <p:cNvSpPr txBox="1">
            <a:spLocks/>
          </p:cNvSpPr>
          <p:nvPr/>
        </p:nvSpPr>
        <p:spPr>
          <a:xfrm>
            <a:off x="1864990" y="44450"/>
            <a:ext cx="6247234"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JADUAL PELAKSANAAN</a:t>
            </a:r>
            <a:endParaRPr lang="ms-MY" b="1" dirty="0">
              <a:latin typeface="Arial" pitchFamily="34" charset="0"/>
              <a:ea typeface="ＭＳ Ｐゴシック" pitchFamily="34" charset="-128"/>
              <a:cs typeface="Arial" pitchFamily="34" charset="0"/>
            </a:endParaRPr>
          </a:p>
        </p:txBody>
      </p:sp>
      <p:sp>
        <p:nvSpPr>
          <p:cNvPr id="36" name="Rectangle 35"/>
          <p:cNvSpPr/>
          <p:nvPr/>
        </p:nvSpPr>
        <p:spPr>
          <a:xfrm>
            <a:off x="640320" y="4572864"/>
            <a:ext cx="8611256" cy="369332"/>
          </a:xfrm>
          <a:prstGeom prst="rect">
            <a:avLst/>
          </a:prstGeom>
        </p:spPr>
        <p:txBody>
          <a:bodyPr wrap="square">
            <a:spAutoFit/>
          </a:bodyPr>
          <a:lstStyle/>
          <a:p>
            <a:r>
              <a:rPr lang="en-US" dirty="0" err="1" smtClean="0"/>
              <a:t>Jadual</a:t>
            </a:r>
            <a:r>
              <a:rPr lang="en-US" dirty="0" smtClean="0"/>
              <a:t> </a:t>
            </a:r>
            <a:r>
              <a:rPr lang="en-US" dirty="0" err="1" smtClean="0"/>
              <a:t>pelaksanaan</a:t>
            </a:r>
            <a:r>
              <a:rPr lang="en-US" dirty="0" smtClean="0"/>
              <a:t> </a:t>
            </a:r>
            <a:r>
              <a:rPr lang="en-US" dirty="0" err="1" smtClean="0"/>
              <a:t>hendaklah</a:t>
            </a:r>
            <a:r>
              <a:rPr lang="en-US" dirty="0" smtClean="0"/>
              <a:t> </a:t>
            </a:r>
            <a:r>
              <a:rPr lang="en-US" dirty="0" err="1" smtClean="0"/>
              <a:t>bermula</a:t>
            </a:r>
            <a:r>
              <a:rPr lang="en-US" dirty="0" smtClean="0"/>
              <a:t> </a:t>
            </a:r>
            <a:r>
              <a:rPr lang="en-US" dirty="0" err="1" smtClean="0"/>
              <a:t>dengan</a:t>
            </a:r>
            <a:r>
              <a:rPr lang="en-US" dirty="0" smtClean="0"/>
              <a:t> </a:t>
            </a:r>
            <a:r>
              <a:rPr lang="en-US" dirty="0" err="1" smtClean="0"/>
              <a:t>surat</a:t>
            </a:r>
            <a:r>
              <a:rPr lang="en-US" dirty="0" smtClean="0"/>
              <a:t> </a:t>
            </a:r>
            <a:r>
              <a:rPr lang="en-US" dirty="0" err="1" smtClean="0"/>
              <a:t>setuju</a:t>
            </a:r>
            <a:r>
              <a:rPr lang="en-US" dirty="0" smtClean="0"/>
              <a:t> </a:t>
            </a:r>
            <a:r>
              <a:rPr lang="en-US" dirty="0" err="1" smtClean="0"/>
              <a:t>terima</a:t>
            </a:r>
            <a:r>
              <a:rPr lang="en-US" dirty="0" smtClean="0"/>
              <a:t> (SST)/</a:t>
            </a:r>
            <a:r>
              <a:rPr lang="en-US" i="1" dirty="0" smtClean="0"/>
              <a:t>Kick off </a:t>
            </a:r>
            <a:r>
              <a:rPr lang="en-US" dirty="0" err="1" smtClean="0"/>
              <a:t>projek</a:t>
            </a:r>
            <a:endParaRPr lang="en-US" dirty="0" smtClean="0"/>
          </a:p>
        </p:txBody>
      </p:sp>
    </p:spTree>
    <p:extLst>
      <p:ext uri="{BB962C8B-B14F-4D97-AF65-F5344CB8AC3E}">
        <p14:creationId xmlns:p14="http://schemas.microsoft.com/office/powerpoint/2010/main" val="2339597172"/>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702276796"/>
              </p:ext>
            </p:extLst>
          </p:nvPr>
        </p:nvGraphicFramePr>
        <p:xfrm>
          <a:off x="1631504" y="1412783"/>
          <a:ext cx="8928992" cy="3774600"/>
        </p:xfrm>
        <a:graphic>
          <a:graphicData uri="http://schemas.openxmlformats.org/drawingml/2006/table">
            <a:tbl>
              <a:tblPr firstRow="1" bandRow="1">
                <a:tableStyleId>{5C22544A-7EE6-4342-B048-85BDC9FD1C3A}</a:tableStyleId>
              </a:tblPr>
              <a:tblGrid>
                <a:gridCol w="775850">
                  <a:extLst>
                    <a:ext uri="{9D8B030D-6E8A-4147-A177-3AD203B41FA5}">
                      <a16:colId xmlns="" xmlns:a16="http://schemas.microsoft.com/office/drawing/2014/main" val="20000"/>
                    </a:ext>
                  </a:extLst>
                </a:gridCol>
                <a:gridCol w="5750932">
                  <a:extLst>
                    <a:ext uri="{9D8B030D-6E8A-4147-A177-3AD203B41FA5}">
                      <a16:colId xmlns="" xmlns:a16="http://schemas.microsoft.com/office/drawing/2014/main" val="20001"/>
                    </a:ext>
                  </a:extLst>
                </a:gridCol>
                <a:gridCol w="2402210">
                  <a:extLst>
                    <a:ext uri="{9D8B030D-6E8A-4147-A177-3AD203B41FA5}">
                      <a16:colId xmlns="" xmlns:a16="http://schemas.microsoft.com/office/drawing/2014/main" val="20002"/>
                    </a:ext>
                  </a:extLst>
                </a:gridCol>
              </a:tblGrid>
              <a:tr h="471825">
                <a:tc>
                  <a:txBody>
                    <a:bodyPr/>
                    <a:lstStyle/>
                    <a:p>
                      <a:pPr algn="ctr"/>
                      <a:r>
                        <a:rPr lang="en-US" sz="1600" dirty="0">
                          <a:solidFill>
                            <a:schemeClr val="tx1"/>
                          </a:solidFill>
                          <a:latin typeface="Arial" panose="020B0604020202020204" pitchFamily="34" charset="0"/>
                          <a:cs typeface="Arial" panose="020B0604020202020204" pitchFamily="34" charset="0"/>
                        </a:rPr>
                        <a:t>BIL.</a:t>
                      </a:r>
                      <a:endParaRPr lang="ms-MY" sz="1600" dirty="0">
                        <a:solidFill>
                          <a:schemeClr val="tx1"/>
                        </a:solidFill>
                        <a:latin typeface="Arial" panose="020B0604020202020204" pitchFamily="34" charset="0"/>
                        <a:cs typeface="Arial" panose="020B0604020202020204" pitchFamily="34" charset="0"/>
                      </a:endParaRPr>
                    </a:p>
                  </a:txBody>
                  <a:tcPr marL="91448" marR="91448">
                    <a:solidFill>
                      <a:srgbClr val="00B0F0"/>
                    </a:solidFill>
                  </a:tcPr>
                </a:tc>
                <a:tc>
                  <a:txBody>
                    <a:bodyPr/>
                    <a:lstStyle/>
                    <a:p>
                      <a:pPr algn="ctr"/>
                      <a:r>
                        <a:rPr lang="en-US" sz="1600" dirty="0">
                          <a:solidFill>
                            <a:schemeClr val="tx1"/>
                          </a:solidFill>
                          <a:latin typeface="Arial" panose="020B0604020202020204" pitchFamily="34" charset="0"/>
                          <a:cs typeface="Arial" panose="020B0604020202020204" pitchFamily="34" charset="0"/>
                        </a:rPr>
                        <a:t>PERKARA</a:t>
                      </a:r>
                      <a:endParaRPr lang="ms-MY" sz="1600" dirty="0">
                        <a:solidFill>
                          <a:schemeClr val="tx1"/>
                        </a:solidFill>
                        <a:latin typeface="Arial" panose="020B0604020202020204" pitchFamily="34" charset="0"/>
                        <a:cs typeface="Arial" panose="020B0604020202020204" pitchFamily="34" charset="0"/>
                      </a:endParaRPr>
                    </a:p>
                  </a:txBody>
                  <a:tcPr marL="91448" marR="91448">
                    <a:solidFill>
                      <a:srgbClr val="00B0F0"/>
                    </a:solidFill>
                  </a:tcPr>
                </a:tc>
                <a:tc>
                  <a:txBody>
                    <a:bodyPr/>
                    <a:lstStyle/>
                    <a:p>
                      <a:pPr algn="ctr"/>
                      <a:r>
                        <a:rPr lang="en-US" sz="1600" dirty="0">
                          <a:solidFill>
                            <a:schemeClr val="tx1"/>
                          </a:solidFill>
                          <a:latin typeface="Arial" panose="020B0604020202020204" pitchFamily="34" charset="0"/>
                          <a:cs typeface="Arial" panose="020B0604020202020204" pitchFamily="34" charset="0"/>
                        </a:rPr>
                        <a:t>KOS (</a:t>
                      </a:r>
                      <a:r>
                        <a:rPr lang="en-US" sz="1600">
                          <a:solidFill>
                            <a:schemeClr val="tx1"/>
                          </a:solidFill>
                          <a:latin typeface="Arial" panose="020B0604020202020204" pitchFamily="34" charset="0"/>
                          <a:cs typeface="Arial" panose="020B0604020202020204" pitchFamily="34" charset="0"/>
                        </a:rPr>
                        <a:t>RM</a:t>
                      </a:r>
                      <a:r>
                        <a:rPr lang="en-US" sz="1600" smtClean="0">
                          <a:solidFill>
                            <a:schemeClr val="tx1"/>
                          </a:solidFill>
                          <a:latin typeface="Arial" panose="020B0604020202020204" pitchFamily="34" charset="0"/>
                          <a:cs typeface="Arial" panose="020B0604020202020204" pitchFamily="34" charset="0"/>
                        </a:rPr>
                        <a:t>)/</a:t>
                      </a:r>
                      <a:r>
                        <a:rPr lang="en-US" sz="1600" baseline="0" smtClean="0">
                          <a:solidFill>
                            <a:schemeClr val="tx1"/>
                          </a:solidFill>
                          <a:latin typeface="Arial" panose="020B0604020202020204" pitchFamily="34" charset="0"/>
                          <a:cs typeface="Arial" panose="020B0604020202020204" pitchFamily="34" charset="0"/>
                        </a:rPr>
                        <a:t>3 </a:t>
                      </a:r>
                      <a:r>
                        <a:rPr lang="en-US" sz="1600" baseline="0" dirty="0">
                          <a:solidFill>
                            <a:schemeClr val="tx1"/>
                          </a:solidFill>
                          <a:latin typeface="Arial" panose="020B0604020202020204" pitchFamily="34" charset="0"/>
                          <a:cs typeface="Arial" panose="020B0604020202020204" pitchFamily="34" charset="0"/>
                        </a:rPr>
                        <a:t>TAHUN</a:t>
                      </a:r>
                      <a:endParaRPr lang="ms-MY" sz="1600" dirty="0">
                        <a:solidFill>
                          <a:schemeClr val="tx1"/>
                        </a:solidFill>
                        <a:latin typeface="Arial" panose="020B0604020202020204" pitchFamily="34" charset="0"/>
                        <a:cs typeface="Arial" panose="020B0604020202020204" pitchFamily="34" charset="0"/>
                      </a:endParaRPr>
                    </a:p>
                  </a:txBody>
                  <a:tcPr marL="91448" marR="91448">
                    <a:solidFill>
                      <a:srgbClr val="00B0F0"/>
                    </a:solidFill>
                  </a:tcPr>
                </a:tc>
                <a:extLst>
                  <a:ext uri="{0D108BD9-81ED-4DB2-BD59-A6C34878D82A}">
                    <a16:rowId xmlns="" xmlns:a16="http://schemas.microsoft.com/office/drawing/2014/main" val="10000"/>
                  </a:ext>
                </a:extLst>
              </a:tr>
              <a:tr h="471825">
                <a:tc>
                  <a:txBody>
                    <a:bodyPr/>
                    <a:lstStyle/>
                    <a:p>
                      <a:pPr algn="ctr"/>
                      <a:r>
                        <a:rPr lang="en-US" sz="1600" dirty="0">
                          <a:latin typeface="Arial" panose="020B0604020202020204" pitchFamily="34" charset="0"/>
                          <a:cs typeface="Arial" panose="020B0604020202020204" pitchFamily="34" charset="0"/>
                        </a:rPr>
                        <a:t>A</a:t>
                      </a:r>
                      <a:r>
                        <a:rPr lang="en-US" sz="1600" dirty="0" smtClean="0">
                          <a:latin typeface="Arial" panose="020B0604020202020204" pitchFamily="34" charset="0"/>
                          <a:cs typeface="Arial" panose="020B0604020202020204" pitchFamily="34" charset="0"/>
                        </a:rPr>
                        <a:t>.</a:t>
                      </a:r>
                      <a:endParaRPr lang="ms-MY" sz="1600" dirty="0">
                        <a:latin typeface="Arial" panose="020B0604020202020204" pitchFamily="34" charset="0"/>
                        <a:cs typeface="Arial" panose="020B0604020202020204" pitchFamily="34" charset="0"/>
                      </a:endParaRPr>
                    </a:p>
                  </a:txBody>
                  <a:tcPr marL="91448" marR="91448"/>
                </a:tc>
                <a:tc>
                  <a:txBody>
                    <a:bodyPr/>
                    <a:lstStyle/>
                    <a:p>
                      <a:r>
                        <a:rPr lang="en-US" sz="1600" dirty="0" err="1">
                          <a:latin typeface="Arial" panose="020B0604020202020204" pitchFamily="34" charset="0"/>
                          <a:cs typeface="Arial" panose="020B0604020202020204" pitchFamily="34" charset="0"/>
                        </a:rPr>
                        <a:t>Perkakasan</a:t>
                      </a:r>
                      <a:endParaRPr lang="ms-MY" sz="1600" dirty="0">
                        <a:latin typeface="Arial" panose="020B0604020202020204" pitchFamily="34" charset="0"/>
                        <a:cs typeface="Arial" panose="020B0604020202020204" pitchFamily="34" charset="0"/>
                      </a:endParaRPr>
                    </a:p>
                  </a:txBody>
                  <a:tcPr marL="91448" marR="91448"/>
                </a:tc>
                <a:tc>
                  <a:txBody>
                    <a:bodyPr/>
                    <a:lstStyle/>
                    <a:p>
                      <a:pPr algn="r" rtl="0" fontAlgn="ctr"/>
                      <a:r>
                        <a:rPr lang="en-US" sz="1600" b="0" i="0" u="none" strike="noStrike" dirty="0">
                          <a:solidFill>
                            <a:srgbClr val="000000"/>
                          </a:solidFill>
                          <a:effectLst/>
                          <a:latin typeface="Arial"/>
                        </a:rPr>
                        <a:t>0</a:t>
                      </a:r>
                    </a:p>
                  </a:txBody>
                  <a:tcPr marL="9525" marR="85725" marT="9525" marB="0" anchor="ctr"/>
                </a:tc>
                <a:extLst>
                  <a:ext uri="{0D108BD9-81ED-4DB2-BD59-A6C34878D82A}">
                    <a16:rowId xmlns="" xmlns:a16="http://schemas.microsoft.com/office/drawing/2014/main" val="10001"/>
                  </a:ext>
                </a:extLst>
              </a:tr>
              <a:tr h="471825">
                <a:tc>
                  <a:txBody>
                    <a:bodyPr/>
                    <a:lstStyle/>
                    <a:p>
                      <a:pPr algn="ctr"/>
                      <a:r>
                        <a:rPr lang="ms-MY" sz="1600" dirty="0">
                          <a:latin typeface="Arial" panose="020B0604020202020204" pitchFamily="34" charset="0"/>
                          <a:cs typeface="Arial" panose="020B0604020202020204" pitchFamily="34" charset="0"/>
                        </a:rPr>
                        <a:t>B</a:t>
                      </a:r>
                      <a:r>
                        <a:rPr lang="ms-MY" sz="1600" dirty="0" smtClean="0">
                          <a:latin typeface="Arial" panose="020B0604020202020204" pitchFamily="34" charset="0"/>
                          <a:cs typeface="Arial" panose="020B0604020202020204" pitchFamily="34" charset="0"/>
                        </a:rPr>
                        <a:t>.</a:t>
                      </a:r>
                      <a:endParaRPr lang="ms-MY" sz="1600" dirty="0">
                        <a:latin typeface="Arial" panose="020B0604020202020204" pitchFamily="34" charset="0"/>
                        <a:cs typeface="Arial" panose="020B0604020202020204" pitchFamily="34" charset="0"/>
                      </a:endParaRPr>
                    </a:p>
                  </a:txBody>
                  <a:tcPr marL="91448" marR="91448"/>
                </a:tc>
                <a:tc>
                  <a:txBody>
                    <a:bodyPr/>
                    <a:lstStyle/>
                    <a:p>
                      <a:r>
                        <a:rPr lang="ms-MY" sz="1600" dirty="0">
                          <a:latin typeface="Arial" panose="020B0604020202020204" pitchFamily="34" charset="0"/>
                          <a:cs typeface="Arial" panose="020B0604020202020204" pitchFamily="34" charset="0"/>
                        </a:rPr>
                        <a:t>Pembangunan Sistem Aplikasi</a:t>
                      </a:r>
                    </a:p>
                  </a:txBody>
                  <a:tcPr marL="91448" marR="91448"/>
                </a:tc>
                <a:tc>
                  <a:txBody>
                    <a:bodyPr/>
                    <a:lstStyle/>
                    <a:p>
                      <a:pPr algn="r" rtl="0" fontAlgn="ctr"/>
                      <a:r>
                        <a:rPr lang="en-US" sz="1600" b="0" i="0" u="none" strike="noStrike" dirty="0">
                          <a:solidFill>
                            <a:srgbClr val="000000"/>
                          </a:solidFill>
                          <a:effectLst/>
                          <a:latin typeface="Arial"/>
                        </a:rPr>
                        <a:t>0</a:t>
                      </a:r>
                    </a:p>
                  </a:txBody>
                  <a:tcPr marL="9525" marR="85725" marT="9525" marB="0" anchor="ctr"/>
                </a:tc>
                <a:extLst>
                  <a:ext uri="{0D108BD9-81ED-4DB2-BD59-A6C34878D82A}">
                    <a16:rowId xmlns="" xmlns:a16="http://schemas.microsoft.com/office/drawing/2014/main" val="10002"/>
                  </a:ext>
                </a:extLst>
              </a:tr>
              <a:tr h="471825">
                <a:tc>
                  <a:txBody>
                    <a:bodyPr/>
                    <a:lstStyle/>
                    <a:p>
                      <a:pPr algn="ctr"/>
                      <a:r>
                        <a:rPr lang="en-US" sz="1600" dirty="0">
                          <a:latin typeface="Arial" panose="020B0604020202020204" pitchFamily="34" charset="0"/>
                          <a:cs typeface="Arial" panose="020B0604020202020204" pitchFamily="34" charset="0"/>
                        </a:rPr>
                        <a:t>C</a:t>
                      </a:r>
                      <a:r>
                        <a:rPr lang="en-US" sz="1600" dirty="0" smtClean="0">
                          <a:latin typeface="Arial" panose="020B0604020202020204" pitchFamily="34" charset="0"/>
                          <a:cs typeface="Arial" panose="020B0604020202020204" pitchFamily="34" charset="0"/>
                        </a:rPr>
                        <a:t>.</a:t>
                      </a:r>
                      <a:endParaRPr lang="ms-MY" sz="1600" dirty="0">
                        <a:latin typeface="Arial" panose="020B0604020202020204" pitchFamily="34" charset="0"/>
                        <a:cs typeface="Arial" panose="020B0604020202020204" pitchFamily="34" charset="0"/>
                      </a:endParaRPr>
                    </a:p>
                  </a:txBody>
                  <a:tcPr marL="91448" marR="91448"/>
                </a:tc>
                <a:tc>
                  <a:txBody>
                    <a:bodyPr/>
                    <a:lstStyle/>
                    <a:p>
                      <a:r>
                        <a:rPr lang="en-US" sz="1600" b="0" dirty="0" err="1">
                          <a:latin typeface="Arial" panose="020B0604020202020204" pitchFamily="34" charset="0"/>
                          <a:cs typeface="Arial" panose="020B0604020202020204" pitchFamily="34" charset="0"/>
                        </a:rPr>
                        <a:t>Perisian</a:t>
                      </a:r>
                      <a:endParaRPr lang="ms-MY" sz="1600" b="0" dirty="0">
                        <a:latin typeface="Arial" panose="020B0604020202020204" pitchFamily="34" charset="0"/>
                        <a:cs typeface="Arial" panose="020B0604020202020204" pitchFamily="34" charset="0"/>
                      </a:endParaRPr>
                    </a:p>
                  </a:txBody>
                  <a:tcPr marL="91448" marR="91448"/>
                </a:tc>
                <a:tc>
                  <a:txBody>
                    <a:bodyPr/>
                    <a:lstStyle/>
                    <a:p>
                      <a:pPr algn="r" rtl="0" fontAlgn="ctr"/>
                      <a:r>
                        <a:rPr kumimoji="0" lang="en-US" sz="1600" b="1"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0</a:t>
                      </a:r>
                      <a:endParaRPr lang="en-US" sz="1600" b="0" i="0" u="none" strike="noStrike" dirty="0">
                        <a:solidFill>
                          <a:srgbClr val="000000"/>
                        </a:solidFill>
                        <a:effectLst/>
                        <a:latin typeface="Arial"/>
                      </a:endParaRPr>
                    </a:p>
                  </a:txBody>
                  <a:tcPr marL="9525" marR="85725" marT="9525" marB="0" anchor="ctr"/>
                </a:tc>
                <a:extLst>
                  <a:ext uri="{0D108BD9-81ED-4DB2-BD59-A6C34878D82A}">
                    <a16:rowId xmlns="" xmlns:a16="http://schemas.microsoft.com/office/drawing/2014/main" val="10003"/>
                  </a:ext>
                </a:extLst>
              </a:tr>
              <a:tr h="471825">
                <a:tc>
                  <a:txBody>
                    <a:bodyPr/>
                    <a:lstStyle/>
                    <a:p>
                      <a:pPr algn="ctr"/>
                      <a:r>
                        <a:rPr lang="ms-MY" sz="1600" dirty="0">
                          <a:latin typeface="Arial" panose="020B0604020202020204" pitchFamily="34" charset="0"/>
                          <a:cs typeface="Arial" panose="020B0604020202020204" pitchFamily="34" charset="0"/>
                        </a:rPr>
                        <a:t>D</a:t>
                      </a:r>
                      <a:r>
                        <a:rPr lang="ms-MY" sz="1600" dirty="0" smtClean="0">
                          <a:latin typeface="Arial" panose="020B0604020202020204" pitchFamily="34" charset="0"/>
                          <a:cs typeface="Arial" panose="020B0604020202020204" pitchFamily="34" charset="0"/>
                        </a:rPr>
                        <a:t>.</a:t>
                      </a:r>
                      <a:endParaRPr lang="ms-MY" sz="1600" dirty="0">
                        <a:latin typeface="Arial" panose="020B0604020202020204" pitchFamily="34" charset="0"/>
                        <a:cs typeface="Arial" panose="020B0604020202020204" pitchFamily="34" charset="0"/>
                      </a:endParaRPr>
                    </a:p>
                  </a:txBody>
                  <a:tcPr marL="91448" marR="91448"/>
                </a:tc>
                <a:tc>
                  <a:txBody>
                    <a:bodyPr/>
                    <a:lstStyle/>
                    <a:p>
                      <a:r>
                        <a:rPr lang="ms-MY" sz="1600" dirty="0">
                          <a:latin typeface="Arial" panose="020B0604020202020204" pitchFamily="34" charset="0"/>
                          <a:cs typeface="Arial" panose="020B0604020202020204" pitchFamily="34" charset="0"/>
                        </a:rPr>
                        <a:t>Rangkaian</a:t>
                      </a:r>
                    </a:p>
                  </a:txBody>
                  <a:tcPr marL="91448" marR="91448"/>
                </a:tc>
                <a:tc>
                  <a:txBody>
                    <a:bodyPr/>
                    <a:lstStyle/>
                    <a:p>
                      <a:pPr algn="r" rtl="0" fontAlgn="ctr"/>
                      <a:r>
                        <a:rPr lang="en-US" sz="1600" b="0" i="0" u="none" strike="noStrike" dirty="0">
                          <a:solidFill>
                            <a:srgbClr val="000000"/>
                          </a:solidFill>
                          <a:effectLst/>
                          <a:latin typeface="Arial"/>
                        </a:rPr>
                        <a:t>0</a:t>
                      </a:r>
                    </a:p>
                  </a:txBody>
                  <a:tcPr marL="9525" marR="85725" marT="9525" marB="0" anchor="ctr"/>
                </a:tc>
                <a:extLst>
                  <a:ext uri="{0D108BD9-81ED-4DB2-BD59-A6C34878D82A}">
                    <a16:rowId xmlns="" xmlns:a16="http://schemas.microsoft.com/office/drawing/2014/main" val="3894504299"/>
                  </a:ext>
                </a:extLst>
              </a:tr>
              <a:tr h="471825">
                <a:tc>
                  <a:txBody>
                    <a:bodyPr/>
                    <a:lstStyle/>
                    <a:p>
                      <a:pPr algn="ctr"/>
                      <a:r>
                        <a:rPr lang="ms-MY" sz="1600" dirty="0">
                          <a:latin typeface="Arial" panose="020B0604020202020204" pitchFamily="34" charset="0"/>
                          <a:cs typeface="Arial" panose="020B0604020202020204" pitchFamily="34" charset="0"/>
                        </a:rPr>
                        <a:t>E</a:t>
                      </a:r>
                      <a:r>
                        <a:rPr lang="ms-MY" sz="1600" dirty="0" smtClean="0">
                          <a:latin typeface="Arial" panose="020B0604020202020204" pitchFamily="34" charset="0"/>
                          <a:cs typeface="Arial" panose="020B0604020202020204" pitchFamily="34" charset="0"/>
                        </a:rPr>
                        <a:t>.</a:t>
                      </a:r>
                      <a:endParaRPr lang="ms-MY" sz="1600" dirty="0">
                        <a:latin typeface="Arial" panose="020B0604020202020204" pitchFamily="34" charset="0"/>
                        <a:cs typeface="Arial" panose="020B0604020202020204" pitchFamily="34" charset="0"/>
                      </a:endParaRPr>
                    </a:p>
                  </a:txBody>
                  <a:tcPr marL="91448" marR="91448"/>
                </a:tc>
                <a:tc>
                  <a:txBody>
                    <a:bodyPr/>
                    <a:lstStyle/>
                    <a:p>
                      <a:r>
                        <a:rPr lang="ms-MY" sz="1600" b="1" dirty="0">
                          <a:latin typeface="Arial" panose="020B0604020202020204" pitchFamily="34" charset="0"/>
                          <a:cs typeface="Arial" panose="020B0604020202020204" pitchFamily="34" charset="0"/>
                        </a:rPr>
                        <a:t>Perkhidmatan (Sewaan)</a:t>
                      </a:r>
                    </a:p>
                  </a:txBody>
                  <a:tcPr marL="91448" marR="91448"/>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ms-MY" sz="1600" b="1" smtClean="0">
                          <a:latin typeface="Arial" panose="020B0604020202020204" pitchFamily="34" charset="0"/>
                          <a:cs typeface="Arial" panose="020B0604020202020204" pitchFamily="34" charset="0"/>
                        </a:rPr>
                        <a:t>X,XXX,XXX.00</a:t>
                      </a:r>
                      <a:endParaRPr lang="ms-MY" sz="1600" b="1" dirty="0" smtClean="0">
                        <a:latin typeface="Arial" panose="020B0604020202020204" pitchFamily="34" charset="0"/>
                        <a:cs typeface="Arial" panose="020B0604020202020204" pitchFamily="34" charset="0"/>
                      </a:endParaRPr>
                    </a:p>
                  </a:txBody>
                  <a:tcPr marL="9525" marR="85725" marT="9525" marB="0" anchor="ctr"/>
                </a:tc>
                <a:extLst>
                  <a:ext uri="{0D108BD9-81ED-4DB2-BD59-A6C34878D82A}">
                    <a16:rowId xmlns="" xmlns:a16="http://schemas.microsoft.com/office/drawing/2014/main" val="2606199183"/>
                  </a:ext>
                </a:extLst>
              </a:tr>
              <a:tr h="471825">
                <a:tc>
                  <a:txBody>
                    <a:bodyPr/>
                    <a:lstStyle/>
                    <a:p>
                      <a:pPr algn="ctr"/>
                      <a:r>
                        <a:rPr lang="ms-MY" sz="1600" dirty="0">
                          <a:latin typeface="Arial" panose="020B0604020202020204" pitchFamily="34" charset="0"/>
                          <a:cs typeface="Arial" panose="020B0604020202020204" pitchFamily="34" charset="0"/>
                        </a:rPr>
                        <a:t>F</a:t>
                      </a:r>
                      <a:r>
                        <a:rPr lang="ms-MY" sz="1600" dirty="0" smtClean="0">
                          <a:latin typeface="Arial" panose="020B0604020202020204" pitchFamily="34" charset="0"/>
                          <a:cs typeface="Arial" panose="020B0604020202020204" pitchFamily="34" charset="0"/>
                        </a:rPr>
                        <a:t>.</a:t>
                      </a:r>
                      <a:endParaRPr lang="ms-MY" sz="1600" dirty="0">
                        <a:latin typeface="Arial" panose="020B0604020202020204" pitchFamily="34" charset="0"/>
                        <a:cs typeface="Arial" panose="020B0604020202020204" pitchFamily="34" charset="0"/>
                      </a:endParaRPr>
                    </a:p>
                  </a:txBody>
                  <a:tcPr marL="91448" marR="91448"/>
                </a:tc>
                <a:tc>
                  <a:txBody>
                    <a:bodyPr/>
                    <a:lstStyle/>
                    <a:p>
                      <a:r>
                        <a:rPr lang="ms-MY" sz="1600" dirty="0">
                          <a:latin typeface="Arial" panose="020B0604020202020204" pitchFamily="34" charset="0"/>
                          <a:cs typeface="Arial" panose="020B0604020202020204" pitchFamily="34" charset="0"/>
                        </a:rPr>
                        <a:t>Lain-lain</a:t>
                      </a:r>
                    </a:p>
                  </a:txBody>
                  <a:tcPr marL="91448" marR="91448"/>
                </a:tc>
                <a:tc>
                  <a:txBody>
                    <a:bodyPr/>
                    <a:lstStyle/>
                    <a:p>
                      <a:pPr marL="0" algn="r" defTabSz="914400" rtl="0" eaLnBrk="1" fontAlgn="ctr" latinLnBrk="0" hangingPunct="1"/>
                      <a:r>
                        <a:rPr lang="en-US" sz="1600" kern="1200" dirty="0">
                          <a:solidFill>
                            <a:schemeClr val="tx1"/>
                          </a:solidFill>
                          <a:latin typeface="Arial" panose="020B0604020202020204" pitchFamily="34" charset="0"/>
                          <a:ea typeface="+mn-ea"/>
                          <a:cs typeface="Arial" panose="020B0604020202020204" pitchFamily="34" charset="0"/>
                        </a:rPr>
                        <a:t>0</a:t>
                      </a:r>
                    </a:p>
                  </a:txBody>
                  <a:tcPr marL="9525" marR="85725" marT="9525" marB="0" anchor="ctr"/>
                </a:tc>
                <a:extLst>
                  <a:ext uri="{0D108BD9-81ED-4DB2-BD59-A6C34878D82A}">
                    <a16:rowId xmlns="" xmlns:a16="http://schemas.microsoft.com/office/drawing/2014/main" val="193483490"/>
                  </a:ext>
                </a:extLst>
              </a:tr>
              <a:tr h="471825">
                <a:tc>
                  <a:txBody>
                    <a:bodyPr/>
                    <a:lstStyle/>
                    <a:p>
                      <a:pPr algn="ctr"/>
                      <a:endParaRPr lang="ms-MY" sz="1600" dirty="0">
                        <a:latin typeface="Arial" panose="020B0604020202020204" pitchFamily="34" charset="0"/>
                        <a:cs typeface="Arial" panose="020B0604020202020204" pitchFamily="34" charset="0"/>
                      </a:endParaRPr>
                    </a:p>
                  </a:txBody>
                  <a:tcPr marL="91448" marR="91448"/>
                </a:tc>
                <a:tc>
                  <a:txBody>
                    <a:bodyPr/>
                    <a:lstStyle/>
                    <a:p>
                      <a:pPr algn="r"/>
                      <a:r>
                        <a:rPr lang="en-US" sz="1600" b="1" dirty="0" smtClean="0">
                          <a:latin typeface="Arial" panose="020B0604020202020204" pitchFamily="34" charset="0"/>
                          <a:cs typeface="Arial" panose="020B0604020202020204" pitchFamily="34" charset="0"/>
                        </a:rPr>
                        <a:t>JUMLAH KESELURUHAN</a:t>
                      </a:r>
                      <a:endParaRPr lang="ms-MY" sz="1600" b="1" dirty="0">
                        <a:latin typeface="Arial" panose="020B0604020202020204" pitchFamily="34" charset="0"/>
                        <a:cs typeface="Arial" panose="020B0604020202020204" pitchFamily="34" charset="0"/>
                      </a:endParaRPr>
                    </a:p>
                  </a:txBody>
                  <a:tcPr marL="91448" marR="91448"/>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ms-MY" sz="1600" b="1" smtClean="0">
                          <a:latin typeface="Arial" panose="020B0604020202020204" pitchFamily="34" charset="0"/>
                          <a:cs typeface="Arial" panose="020B0604020202020204" pitchFamily="34" charset="0"/>
                        </a:rPr>
                        <a:t>X,XXX,XXX.00</a:t>
                      </a:r>
                      <a:endParaRPr lang="ms-MY" sz="1600" b="1" dirty="0" smtClean="0">
                        <a:latin typeface="Arial" panose="020B0604020202020204" pitchFamily="34" charset="0"/>
                        <a:cs typeface="Arial" panose="020B0604020202020204" pitchFamily="34" charset="0"/>
                      </a:endParaRPr>
                    </a:p>
                  </a:txBody>
                  <a:tcPr marL="9525" marR="85725" marT="9525" marB="0" anchor="ctr"/>
                </a:tc>
                <a:extLst>
                  <a:ext uri="{0D108BD9-81ED-4DB2-BD59-A6C34878D82A}">
                    <a16:rowId xmlns="" xmlns:a16="http://schemas.microsoft.com/office/drawing/2014/main" val="10007"/>
                  </a:ext>
                </a:extLst>
              </a:tr>
            </a:tbl>
          </a:graphicData>
        </a:graphic>
      </p:graphicFrame>
      <p:sp>
        <p:nvSpPr>
          <p:cNvPr id="14367" name="TextBox 6"/>
          <p:cNvSpPr txBox="1">
            <a:spLocks noChangeArrowheads="1"/>
          </p:cNvSpPr>
          <p:nvPr/>
        </p:nvSpPr>
        <p:spPr bwMode="auto">
          <a:xfrm>
            <a:off x="1919536" y="908720"/>
            <a:ext cx="7632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just">
              <a:buFont typeface="Arial" pitchFamily="34" charset="0"/>
              <a:buNone/>
            </a:pPr>
            <a:r>
              <a:rPr lang="en-US" altLang="ms-MY" sz="1800" b="1" u="sng" dirty="0" err="1">
                <a:solidFill>
                  <a:prstClr val="black"/>
                </a:solidFill>
                <a:latin typeface="Arial" panose="020B0604020202020204" pitchFamily="34" charset="0"/>
                <a:cs typeface="Arial" panose="020B0604020202020204" pitchFamily="34" charset="0"/>
              </a:rPr>
              <a:t>Ringkasan</a:t>
            </a:r>
            <a:r>
              <a:rPr lang="en-US" altLang="ms-MY" sz="1800" b="1" u="sng" dirty="0">
                <a:solidFill>
                  <a:prstClr val="black"/>
                </a:solidFill>
                <a:latin typeface="Arial" panose="020B0604020202020204" pitchFamily="34" charset="0"/>
                <a:cs typeface="Arial" panose="020B0604020202020204" pitchFamily="34" charset="0"/>
              </a:rPr>
              <a:t> </a:t>
            </a:r>
            <a:r>
              <a:rPr lang="en-US" altLang="ms-MY" sz="1800" b="1" u="sng" dirty="0" err="1">
                <a:solidFill>
                  <a:prstClr val="black"/>
                </a:solidFill>
                <a:latin typeface="Arial" panose="020B0604020202020204" pitchFamily="34" charset="0"/>
                <a:cs typeface="Arial" panose="020B0604020202020204" pitchFamily="34" charset="0"/>
              </a:rPr>
              <a:t>Peruntukan</a:t>
            </a:r>
            <a:r>
              <a:rPr lang="en-US" altLang="ms-MY" sz="1800" dirty="0">
                <a:solidFill>
                  <a:prstClr val="black"/>
                </a:solidFill>
                <a:latin typeface="Arial" panose="020B0604020202020204" pitchFamily="34" charset="0"/>
                <a:cs typeface="Arial" panose="020B0604020202020204" pitchFamily="34" charset="0"/>
              </a:rPr>
              <a:t>: </a:t>
            </a:r>
          </a:p>
        </p:txBody>
      </p:sp>
      <p:sp>
        <p:nvSpPr>
          <p:cNvPr id="7" name="Text Placeholder 10"/>
          <p:cNvSpPr txBox="1">
            <a:spLocks/>
          </p:cNvSpPr>
          <p:nvPr/>
        </p:nvSpPr>
        <p:spPr>
          <a:xfrm>
            <a:off x="1864990" y="44450"/>
            <a:ext cx="6247234"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solidFill>
                  <a:prstClr val="black"/>
                </a:solidFill>
                <a:latin typeface="Arial" pitchFamily="34" charset="0"/>
                <a:ea typeface="ＭＳ Ｐゴシック" pitchFamily="34" charset="-128"/>
                <a:cs typeface="Arial" pitchFamily="34" charset="0"/>
              </a:rPr>
              <a:t>MAKLUMAT PERUNTUKAN</a:t>
            </a:r>
            <a:endParaRPr lang="ms-MY" b="1" dirty="0">
              <a:solidFill>
                <a:prstClr val="black"/>
              </a:solidFill>
              <a:latin typeface="Arial" pitchFamily="34" charset="0"/>
              <a:ea typeface="ＭＳ Ｐゴシック" pitchFamily="34" charset="-128"/>
              <a:cs typeface="Arial"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83</a:t>
            </a:fld>
            <a:endParaRPr lang="ms-MY"/>
          </a:p>
        </p:txBody>
      </p:sp>
      <p:sp>
        <p:nvSpPr>
          <p:cNvPr id="8" name="Rectangle 7"/>
          <p:cNvSpPr/>
          <p:nvPr/>
        </p:nvSpPr>
        <p:spPr>
          <a:xfrm rot="1448987">
            <a:off x="5001802" y="1849649"/>
            <a:ext cx="6557731" cy="923330"/>
          </a:xfrm>
          <a:prstGeom prst="rect">
            <a:avLst/>
          </a:prstGeom>
          <a:noFill/>
        </p:spPr>
        <p:txBody>
          <a:bodyPr wrap="square" lIns="91440" tIns="45720" rIns="91440" bIns="45720">
            <a:spAutoFit/>
          </a:bodyPr>
          <a:lstStyle/>
          <a:p>
            <a:pPr algn="ctr"/>
            <a:r>
              <a:rPr lang="en-US" sz="5400" b="1"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Tree>
    <p:extLst>
      <p:ext uri="{BB962C8B-B14F-4D97-AF65-F5344CB8AC3E}">
        <p14:creationId xmlns:p14="http://schemas.microsoft.com/office/powerpoint/2010/main" val="439559636"/>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nvPr>
        </p:nvGraphicFramePr>
        <p:xfrm>
          <a:off x="1409810" y="1367263"/>
          <a:ext cx="9354266" cy="4911019"/>
        </p:xfrm>
        <a:graphic>
          <a:graphicData uri="http://schemas.openxmlformats.org/drawingml/2006/table">
            <a:tbl>
              <a:tblPr firstRow="1" firstCol="1" bandRow="1">
                <a:tableStyleId>{5C22544A-7EE6-4342-B048-85BDC9FD1C3A}</a:tableStyleId>
              </a:tblPr>
              <a:tblGrid>
                <a:gridCol w="468068"/>
                <a:gridCol w="1704156"/>
                <a:gridCol w="1299608"/>
                <a:gridCol w="1504809"/>
                <a:gridCol w="1368007"/>
                <a:gridCol w="1504809"/>
                <a:gridCol w="1504809"/>
              </a:tblGrid>
              <a:tr h="736158">
                <a:tc>
                  <a:txBody>
                    <a:bodyPr/>
                    <a:lstStyle/>
                    <a:p>
                      <a:pPr marL="90170"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BIL.</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PERKARA</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marL="26670"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KUANTITI</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HARGA SEWAAN</a:t>
                      </a:r>
                      <a:r>
                        <a:rPr lang="ms-MY" sz="1400" baseline="0" dirty="0" smtClean="0">
                          <a:solidFill>
                            <a:schemeClr val="tx1"/>
                          </a:solidFill>
                          <a:effectLst/>
                          <a:latin typeface="Arial" panose="020B0604020202020204" pitchFamily="34" charset="0"/>
                          <a:cs typeface="Arial" panose="020B0604020202020204" pitchFamily="34" charset="0"/>
                        </a:rPr>
                        <a:t> </a:t>
                      </a:r>
                    </a:p>
                    <a:p>
                      <a:pPr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SEUNIT / SEBULAN</a:t>
                      </a:r>
                    </a:p>
                    <a:p>
                      <a:pPr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a:txBody>
                    <a:bodyPr/>
                    <a:lstStyle/>
                    <a:p>
                      <a:pPr algn="ctr">
                        <a:lnSpc>
                          <a:spcPct val="100000"/>
                        </a:lnSpc>
                        <a:spcAft>
                          <a:spcPts val="0"/>
                        </a:spcAft>
                      </a:pPr>
                      <a:r>
                        <a:rPr lang="ms-MY" sz="1400" dirty="0" smtClean="0">
                          <a:solidFill>
                            <a:schemeClr val="tx1"/>
                          </a:solidFill>
                          <a:effectLst/>
                          <a:latin typeface="Arial" panose="020B0604020202020204" pitchFamily="34" charset="0"/>
                          <a:ea typeface="Times New Roman"/>
                          <a:cs typeface="Arial" panose="020B0604020202020204" pitchFamily="34" charset="0"/>
                        </a:rPr>
                        <a:t>JUMLAH</a:t>
                      </a:r>
                      <a:r>
                        <a:rPr lang="ms-MY" sz="1400" baseline="0" dirty="0" smtClean="0">
                          <a:solidFill>
                            <a:schemeClr val="tx1"/>
                          </a:solidFill>
                          <a:effectLst/>
                          <a:latin typeface="Arial" panose="020B0604020202020204" pitchFamily="34" charset="0"/>
                          <a:ea typeface="Times New Roman"/>
                          <a:cs typeface="Arial" panose="020B0604020202020204" pitchFamily="34" charset="0"/>
                        </a:rPr>
                        <a:t> </a:t>
                      </a:r>
                    </a:p>
                    <a:p>
                      <a:pPr algn="ctr">
                        <a:lnSpc>
                          <a:spcPct val="100000"/>
                        </a:lnSpc>
                        <a:spcAft>
                          <a:spcPts val="0"/>
                        </a:spcAft>
                      </a:pPr>
                      <a:r>
                        <a:rPr lang="ms-MY" sz="1400" baseline="0" dirty="0" smtClean="0">
                          <a:solidFill>
                            <a:schemeClr val="tx1"/>
                          </a:solidFill>
                          <a:effectLst/>
                          <a:latin typeface="Arial" panose="020B0604020202020204" pitchFamily="34" charset="0"/>
                          <a:ea typeface="Times New Roman"/>
                          <a:cs typeface="Arial" panose="020B0604020202020204" pitchFamily="34" charset="0"/>
                        </a:rPr>
                        <a:t>SETAHUN (RM)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a:txBody>
                    <a:bodyPr/>
                    <a:lstStyle/>
                    <a:p>
                      <a:pPr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JUMLAH </a:t>
                      </a:r>
                    </a:p>
                    <a:p>
                      <a:pPr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4 TAHUN</a:t>
                      </a:r>
                      <a:endParaRPr lang="ms-MY" sz="1400" dirty="0">
                        <a:solidFill>
                          <a:schemeClr val="tx1"/>
                        </a:solidFill>
                        <a:effectLst/>
                        <a:latin typeface="Arial" panose="020B0604020202020204" pitchFamily="34" charset="0"/>
                        <a:cs typeface="Arial" panose="020B0604020202020204" pitchFamily="34" charset="0"/>
                      </a:endParaRP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a:txBody>
                    <a:bodyPr/>
                    <a:lstStyle/>
                    <a:p>
                      <a:pPr algn="ctr">
                        <a:lnSpc>
                          <a:spcPct val="100000"/>
                        </a:lnSpc>
                        <a:spcAft>
                          <a:spcPts val="0"/>
                        </a:spcAft>
                      </a:pPr>
                      <a:r>
                        <a:rPr lang="en-US" sz="1400" dirty="0" smtClean="0">
                          <a:solidFill>
                            <a:schemeClr val="tx1"/>
                          </a:solidFill>
                          <a:effectLst/>
                          <a:latin typeface="Arial" panose="020B0604020202020204" pitchFamily="34" charset="0"/>
                          <a:ea typeface="Times New Roman"/>
                          <a:cs typeface="Arial" panose="020B0604020202020204" pitchFamily="34" charset="0"/>
                        </a:rPr>
                        <a:t>CATATAN</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r>
              <a:tr h="279201">
                <a:tc gridSpan="6">
                  <a:txBody>
                    <a:bodyPr/>
                    <a:lstStyle/>
                    <a:p>
                      <a:r>
                        <a:rPr lang="ms-MY" sz="1400" dirty="0" smtClean="0">
                          <a:solidFill>
                            <a:schemeClr val="tx1"/>
                          </a:solidFill>
                          <a:latin typeface="Arial" panose="020B0604020202020204" pitchFamily="34" charset="0"/>
                          <a:cs typeface="Arial" panose="020B0604020202020204" pitchFamily="34" charset="0"/>
                        </a:rPr>
                        <a:t>(E) PERKHIDMATAN</a:t>
                      </a:r>
                    </a:p>
                  </a:txBody>
                  <a:tcPr marL="9523" marR="9523" marT="9525" marB="0" anchor="ctr">
                    <a:solidFill>
                      <a:srgbClr val="00B0F0"/>
                    </a:solidFill>
                  </a:tcPr>
                </a:tc>
                <a:tc hMerge="1">
                  <a:txBody>
                    <a:bodyPr/>
                    <a:lstStyle/>
                    <a:p>
                      <a:endParaRPr lang="en-MY"/>
                    </a:p>
                  </a:txBody>
                  <a:tcPr/>
                </a:tc>
                <a:tc hMerge="1">
                  <a:txBody>
                    <a:bodyPr/>
                    <a:lstStyle/>
                    <a:p>
                      <a:endParaRPr lang="en-MY"/>
                    </a:p>
                  </a:txBody>
                  <a:tcPr/>
                </a:tc>
                <a:tc hMerge="1">
                  <a:txBody>
                    <a:bodyPr/>
                    <a:lstStyle/>
                    <a:p>
                      <a:endParaRPr lang="en-MY"/>
                    </a:p>
                  </a:txBody>
                  <a:tcPr/>
                </a:tc>
                <a:tc hMerge="1">
                  <a:txBody>
                    <a:bodyPr/>
                    <a:lstStyle/>
                    <a:p>
                      <a:endParaRPr lang="en-MY"/>
                    </a:p>
                  </a:txBody>
                  <a:tcPr/>
                </a:tc>
                <a:tc hMerge="1">
                  <a:txBody>
                    <a:bodyPr/>
                    <a:lstStyle/>
                    <a:p>
                      <a:endParaRPr lang="en-MY"/>
                    </a:p>
                  </a:txBody>
                  <a:tcPr/>
                </a:tc>
                <a:tc>
                  <a:txBody>
                    <a:bodyPr/>
                    <a:lstStyle/>
                    <a:p>
                      <a:endParaRPr lang="ms-MY" sz="1400" dirty="0">
                        <a:solidFill>
                          <a:schemeClr val="tx1"/>
                        </a:solidFill>
                        <a:latin typeface="Arial" panose="020B0604020202020204" pitchFamily="34" charset="0"/>
                        <a:cs typeface="Arial" panose="020B0604020202020204" pitchFamily="34" charset="0"/>
                      </a:endParaRPr>
                    </a:p>
                  </a:txBody>
                  <a:tcPr marL="9523" marR="9523" marT="9525" marB="0" anchor="ctr">
                    <a:solidFill>
                      <a:srgbClr val="00B0F0"/>
                    </a:solidFill>
                  </a:tcPr>
                </a:tc>
              </a:tr>
              <a:tr h="279201">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1400" dirty="0" smtClean="0">
                          <a:solidFill>
                            <a:schemeClr val="tx1"/>
                          </a:solidFill>
                          <a:effectLst/>
                          <a:latin typeface="Arial" panose="020B0604020202020204" pitchFamily="34" charset="0"/>
                          <a:ea typeface="Times New Roman"/>
                          <a:cs typeface="Arial" panose="020B0604020202020204" pitchFamily="34" charset="0"/>
                        </a:rPr>
                        <a:t>SEWAAN</a:t>
                      </a:r>
                      <a:r>
                        <a:rPr lang="ms-MY" sz="1400" baseline="0" dirty="0" smtClean="0">
                          <a:solidFill>
                            <a:schemeClr val="tx1"/>
                          </a:solidFill>
                          <a:effectLst/>
                          <a:latin typeface="Arial" panose="020B0604020202020204" pitchFamily="34" charset="0"/>
                          <a:ea typeface="Times New Roman"/>
                          <a:cs typeface="Arial" panose="020B0604020202020204" pitchFamily="34" charset="0"/>
                        </a:rPr>
                        <a:t> </a:t>
                      </a:r>
                      <a:r>
                        <a:rPr lang="ms-MY" sz="1400" dirty="0" smtClean="0">
                          <a:solidFill>
                            <a:schemeClr val="tx1"/>
                          </a:solidFill>
                          <a:effectLst/>
                          <a:latin typeface="Arial" panose="020B0604020202020204" pitchFamily="34" charset="0"/>
                          <a:ea typeface="Times New Roman"/>
                          <a:cs typeface="Arial" panose="020B0604020202020204" pitchFamily="34" charset="0"/>
                        </a:rPr>
                        <a:t>PERKAKASAN</a:t>
                      </a:r>
                    </a:p>
                  </a:txBody>
                  <a:tcPr marL="9523" marR="9523" marT="9525" marB="0" anchor="ctr">
                    <a:solidFill>
                      <a:srgbClr val="00B0F0"/>
                    </a:solidFill>
                  </a:tcPr>
                </a:tc>
                <a:tc hMerge="1">
                  <a:txBody>
                    <a:bodyPr/>
                    <a:lstStyle/>
                    <a:p>
                      <a:endParaRPr lang="en-MY"/>
                    </a:p>
                  </a:txBody>
                  <a:tcPr/>
                </a:tc>
                <a:tc hMerge="1">
                  <a:txBody>
                    <a:bodyPr/>
                    <a:lstStyle/>
                    <a:p>
                      <a:endParaRPr lang="en-MY"/>
                    </a:p>
                  </a:txBody>
                  <a:tcPr/>
                </a:tc>
                <a:tc hMerge="1">
                  <a:txBody>
                    <a:bodyPr/>
                    <a:lstStyle/>
                    <a:p>
                      <a:endParaRPr lang="en-MY"/>
                    </a:p>
                  </a:txBody>
                  <a:tcPr/>
                </a:tc>
                <a:tc hMerge="1">
                  <a:txBody>
                    <a:bodyPr/>
                    <a:lstStyle/>
                    <a:p>
                      <a:endParaRPr lang="en-MY"/>
                    </a:p>
                  </a:txBody>
                  <a:tcPr/>
                </a:tc>
                <a:tc hMerge="1">
                  <a:txBody>
                    <a:bodyPr/>
                    <a:lstStyle/>
                    <a:p>
                      <a:endParaRPr lang="en-MY"/>
                    </a:p>
                  </a:txBody>
                  <a:tcPr/>
                </a:tc>
                <a:tc>
                  <a:txBody>
                    <a:bodyPr/>
                    <a:lstStyle/>
                    <a:p>
                      <a:endParaRPr lang="ms-MY" sz="1400">
                        <a:latin typeface="Arial" panose="020B0604020202020204" pitchFamily="34" charset="0"/>
                        <a:cs typeface="Arial" panose="020B0604020202020204" pitchFamily="34" charset="0"/>
                      </a:endParaRPr>
                    </a:p>
                  </a:txBody>
                  <a:tcPr marL="9523" marR="9523" marT="9525" marB="0" anchor="ctr">
                    <a:solidFill>
                      <a:srgbClr val="00B0F0"/>
                    </a:solidFill>
                  </a:tcPr>
                </a:tc>
              </a:tr>
              <a:tr h="276972">
                <a:tc>
                  <a:txBody>
                    <a:bodyPr/>
                    <a:lstStyle/>
                    <a:p>
                      <a:pPr algn="ctr" fontAlgn="ctr">
                        <a:lnSpc>
                          <a:spcPct val="150000"/>
                        </a:lnSpc>
                        <a:spcAft>
                          <a:spcPts val="0"/>
                        </a:spcAft>
                      </a:pP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a:txBody>
                    <a:bodyPr/>
                    <a:lstStyle/>
                    <a:p>
                      <a:pPr algn="l" fontAlgn="ctr">
                        <a:lnSpc>
                          <a:spcPct val="150000"/>
                        </a:lnSpc>
                      </a:pPr>
                      <a:endParaRPr lang="en-MY"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solidFill>
                      <a:schemeClr val="bg1">
                        <a:lumMod val="85000"/>
                      </a:schemeClr>
                    </a:solidFill>
                  </a:tcPr>
                </a:tc>
                <a:tc>
                  <a:txBody>
                    <a:bodyPr/>
                    <a:lstStyle/>
                    <a:p>
                      <a:pPr algn="ctr" fontAlgn="ctr">
                        <a:lnSpc>
                          <a:spcPct val="150000"/>
                        </a:lnSpc>
                      </a:pPr>
                      <a:r>
                        <a:rPr lang="en-US" sz="1400" smtClean="0">
                          <a:latin typeface="Arial" panose="020B0604020202020204" pitchFamily="34" charset="0"/>
                          <a:cs typeface="Arial" panose="020B0604020202020204" pitchFamily="34" charset="0"/>
                        </a:rPr>
                        <a:t>XX</a:t>
                      </a:r>
                      <a:endParaRPr lang="en-MY" sz="1400" b="0" i="0" u="none" strike="noStrike" dirty="0">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400" smtClean="0">
                          <a:latin typeface="Arial" panose="020B0604020202020204" pitchFamily="34" charset="0"/>
                          <a:cs typeface="Arial" panose="020B0604020202020204" pitchFamily="34" charset="0"/>
                        </a:rPr>
                        <a:t>XX</a:t>
                      </a:r>
                      <a:endParaRPr lang="en-MY"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n-US" sz="1400" smtClean="0">
                          <a:latin typeface="Arial" panose="020B0604020202020204" pitchFamily="34" charset="0"/>
                          <a:cs typeface="Arial" panose="020B0604020202020204" pitchFamily="34" charset="0"/>
                        </a:rPr>
                        <a:t>XX</a:t>
                      </a:r>
                      <a:endParaRPr lang="en-MY"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n-US" sz="1400" smtClean="0">
                          <a:latin typeface="Arial" panose="020B0604020202020204" pitchFamily="34" charset="0"/>
                          <a:cs typeface="Arial" panose="020B0604020202020204" pitchFamily="34" charset="0"/>
                        </a:rPr>
                        <a:t>XX</a:t>
                      </a:r>
                      <a:endParaRPr lang="en-MY"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endParaRPr lang="en-MY"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r>
              <a:tr h="1436911">
                <a:tc>
                  <a:txBody>
                    <a:bodyPr/>
                    <a:lstStyle/>
                    <a:p>
                      <a:pPr algn="ctr">
                        <a:lnSpc>
                          <a:spcPct val="150000"/>
                        </a:lnSpc>
                        <a:spcAft>
                          <a:spcPts val="0"/>
                        </a:spcAft>
                      </a:pPr>
                      <a:endParaRPr lang="ms-MY" sz="1400" b="1"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a:txBody>
                    <a:bodyPr/>
                    <a:lstStyle/>
                    <a:p>
                      <a:pPr algn="l" fontAlgn="ctr">
                        <a:lnSpc>
                          <a:spcPct val="100000"/>
                        </a:lnSpc>
                      </a:pPr>
                      <a:endParaRPr lang="en-MY" sz="1400" b="1"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lnSpc>
                          <a:spcPct val="100000"/>
                        </a:lnSpc>
                      </a:pPr>
                      <a:r>
                        <a:rPr lang="en-US" sz="1400" smtClean="0">
                          <a:latin typeface="Arial" panose="020B0604020202020204" pitchFamily="34" charset="0"/>
                          <a:cs typeface="Arial" panose="020B0604020202020204" pitchFamily="34" charset="0"/>
                        </a:rPr>
                        <a:t>XX</a:t>
                      </a:r>
                      <a:endParaRPr lang="en-MY" sz="1400" b="0" i="0" u="none" strike="noStrike" dirty="0">
                        <a:effectLst/>
                        <a:latin typeface="Arial" panose="020B0604020202020204" pitchFamily="34" charset="0"/>
                        <a:cs typeface="Arial" panose="020B0604020202020204" pitchFamily="34" charset="0"/>
                      </a:endParaRPr>
                    </a:p>
                  </a:txBody>
                  <a:tcPr marL="9525" marR="9525" marT="9525" marB="0" anchor="ctr">
                    <a:solidFill>
                      <a:srgbClr val="E9EDF4"/>
                    </a:solidFill>
                  </a:tcPr>
                </a:tc>
                <a:tc>
                  <a:txBody>
                    <a:bodyPr/>
                    <a:lstStyle/>
                    <a:p>
                      <a:pPr algn="r" rtl="0" fontAlgn="ctr"/>
                      <a:r>
                        <a:rPr lang="en-US" sz="1400" smtClean="0">
                          <a:latin typeface="Arial" panose="020B0604020202020204" pitchFamily="34" charset="0"/>
                          <a:cs typeface="Arial" panose="020B0604020202020204" pitchFamily="34" charset="0"/>
                        </a:rPr>
                        <a:t>XX</a:t>
                      </a:r>
                      <a:endParaRPr lang="en-MY"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n-US" sz="1400" smtClean="0">
                          <a:latin typeface="Arial" panose="020B0604020202020204" pitchFamily="34" charset="0"/>
                          <a:cs typeface="Arial" panose="020B0604020202020204" pitchFamily="34" charset="0"/>
                        </a:rPr>
                        <a:t>XX</a:t>
                      </a:r>
                      <a:endParaRPr lang="en-MY"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n-US" sz="1400" dirty="0" smtClean="0">
                          <a:latin typeface="Arial" panose="020B0604020202020204" pitchFamily="34" charset="0"/>
                          <a:cs typeface="Arial" panose="020B0604020202020204" pitchFamily="34" charset="0"/>
                        </a:rPr>
                        <a:t>XX</a:t>
                      </a:r>
                      <a:endParaRPr lang="en-MY"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endParaRPr lang="en-MY"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r>
              <a:tr h="366198">
                <a:tc>
                  <a:txBody>
                    <a:bodyPr/>
                    <a:lstStyle/>
                    <a:p>
                      <a:pPr algn="ctr">
                        <a:lnSpc>
                          <a:spcPct val="150000"/>
                        </a:lnSpc>
                      </a:pPr>
                      <a:endParaRPr lang="en-MY" sz="1400" dirty="0">
                        <a:solidFill>
                          <a:schemeClr val="tx1"/>
                        </a:solidFill>
                        <a:latin typeface="Arial" panose="020B0604020202020204" pitchFamily="34" charset="0"/>
                        <a:cs typeface="Arial" panose="020B0604020202020204" pitchFamily="34" charset="0"/>
                      </a:endParaRPr>
                    </a:p>
                  </a:txBody>
                  <a:tcPr marL="9523" marR="9523" marT="9525" marB="0" anchor="ctr">
                    <a:solidFill>
                      <a:srgbClr val="00B0F0"/>
                    </a:solidFill>
                  </a:tcPr>
                </a:tc>
                <a:tc gridSpan="3">
                  <a:txBody>
                    <a:bodyPr/>
                    <a:lstStyle/>
                    <a:p>
                      <a:pPr algn="l" fontAlgn="ctr">
                        <a:lnSpc>
                          <a:spcPct val="100000"/>
                        </a:lnSpc>
                      </a:pPr>
                      <a:endParaRPr lang="en-US" sz="1400" kern="1200" dirty="0" smtClean="0">
                        <a:solidFill>
                          <a:schemeClr val="dk1"/>
                        </a:solidFill>
                        <a:effectLst/>
                        <a:latin typeface="Arial" panose="020B0604020202020204" pitchFamily="34" charset="0"/>
                        <a:ea typeface="+mn-ea"/>
                        <a:cs typeface="Arial" panose="020B0604020202020204" pitchFamily="34" charset="0"/>
                      </a:endParaRPr>
                    </a:p>
                  </a:txBody>
                  <a:tcPr marL="9525" marR="9525" marT="9525" marB="0" anchor="ctr"/>
                </a:tc>
                <a:tc hMerge="1">
                  <a:txBody>
                    <a:bodyPr/>
                    <a:lstStyle/>
                    <a:p>
                      <a:pPr algn="ctr" fontAlgn="ctr">
                        <a:lnSpc>
                          <a:spcPct val="150000"/>
                        </a:lnSpc>
                      </a:pPr>
                      <a:endParaRPr lang="en-MY" sz="1300" b="0" i="0" u="none" strike="noStrike" dirty="0">
                        <a:effectLst/>
                        <a:latin typeface="Arial" panose="020B0604020202020204" pitchFamily="34" charset="0"/>
                        <a:cs typeface="Arial" panose="020B0604020202020204" pitchFamily="34" charset="0"/>
                      </a:endParaRPr>
                    </a:p>
                  </a:txBody>
                  <a:tcPr marL="9525" marR="9525" marT="9525" marB="0" anchor="ctr"/>
                </a:tc>
                <a:tc hMerge="1">
                  <a:txBody>
                    <a:bodyPr/>
                    <a:lstStyle/>
                    <a:p>
                      <a:pPr algn="r" rtl="0" fontAlgn="ctr"/>
                      <a:endParaRPr lang="en-MY" sz="13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n-MY" sz="1400" b="1" i="0" u="none" strike="noStrike" dirty="0" err="1" smtClean="0">
                          <a:solidFill>
                            <a:srgbClr val="000000"/>
                          </a:solidFill>
                          <a:effectLst/>
                          <a:latin typeface="Arial" panose="020B0604020202020204" pitchFamily="34" charset="0"/>
                          <a:cs typeface="Arial" panose="020B0604020202020204" pitchFamily="34" charset="0"/>
                        </a:rPr>
                        <a:t>Jumlah</a:t>
                      </a:r>
                      <a:endParaRPr lang="en-MY"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n-US" sz="1400" b="1" kern="1200" dirty="0" smtClean="0">
                          <a:solidFill>
                            <a:schemeClr val="dk1"/>
                          </a:solidFill>
                          <a:latin typeface="Arial" panose="020B0604020202020204" pitchFamily="34" charset="0"/>
                          <a:ea typeface="+mn-ea"/>
                          <a:cs typeface="Arial" panose="020B0604020202020204" pitchFamily="34" charset="0"/>
                        </a:rPr>
                        <a:t>XXX,XXX.XX</a:t>
                      </a:r>
                      <a:endParaRPr lang="en-MY"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marL="0" marR="0" lvl="0" indent="0" algn="r" defTabSz="914400" rtl="0" eaLnBrk="1" fontAlgn="b" latinLnBrk="0" hangingPunct="1">
                        <a:lnSpc>
                          <a:spcPct val="100000"/>
                        </a:lnSpc>
                        <a:spcBef>
                          <a:spcPts val="0"/>
                        </a:spcBef>
                        <a:spcAft>
                          <a:spcPts val="0"/>
                        </a:spcAft>
                        <a:buClrTx/>
                        <a:buSzTx/>
                        <a:buFontTx/>
                        <a:buNone/>
                        <a:tabLst/>
                        <a:defRPr/>
                      </a:pPr>
                      <a:endParaRPr lang="ms-MY" sz="1400" b="1" kern="1200" dirty="0" smtClean="0">
                        <a:solidFill>
                          <a:schemeClr val="dk1"/>
                        </a:solidFill>
                        <a:latin typeface="Arial" panose="020B0604020202020204" pitchFamily="34" charset="0"/>
                        <a:ea typeface="+mn-ea"/>
                        <a:cs typeface="Arial" panose="020B0604020202020204" pitchFamily="34" charset="0"/>
                      </a:endParaRPr>
                    </a:p>
                  </a:txBody>
                  <a:tcPr marL="9525" marR="9525" marT="9525" marB="0" anchor="ctr"/>
                </a:tc>
              </a:tr>
              <a:tr h="276972">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1400" dirty="0" smtClean="0">
                          <a:solidFill>
                            <a:schemeClr val="tx1"/>
                          </a:solidFill>
                          <a:effectLst/>
                          <a:latin typeface="Arial" panose="020B0604020202020204" pitchFamily="34" charset="0"/>
                          <a:ea typeface="Times New Roman"/>
                          <a:cs typeface="Arial" panose="020B0604020202020204" pitchFamily="34" charset="0"/>
                        </a:rPr>
                        <a:t>SEWAAN</a:t>
                      </a:r>
                      <a:r>
                        <a:rPr lang="ms-MY" sz="1400" baseline="0" dirty="0" smtClean="0">
                          <a:solidFill>
                            <a:schemeClr val="tx1"/>
                          </a:solidFill>
                          <a:effectLst/>
                          <a:latin typeface="Arial" panose="020B0604020202020204" pitchFamily="34" charset="0"/>
                          <a:ea typeface="Times New Roman"/>
                          <a:cs typeface="Arial" panose="020B0604020202020204" pitchFamily="34" charset="0"/>
                        </a:rPr>
                        <a:t> </a:t>
                      </a:r>
                      <a:r>
                        <a:rPr lang="ms-MY" sz="1400" dirty="0" smtClean="0">
                          <a:solidFill>
                            <a:schemeClr val="tx1"/>
                          </a:solidFill>
                          <a:effectLst/>
                          <a:latin typeface="Arial" panose="020B0604020202020204" pitchFamily="34" charset="0"/>
                          <a:ea typeface="Times New Roman"/>
                          <a:cs typeface="Arial" panose="020B0604020202020204" pitchFamily="34" charset="0"/>
                        </a:rPr>
                        <a:t>PERISIAN</a:t>
                      </a:r>
                    </a:p>
                  </a:txBody>
                  <a:tcPr marL="9523" marR="9523" marT="9525" marB="0" anchor="ctr">
                    <a:solidFill>
                      <a:srgbClr val="00B0F0"/>
                    </a:solidFill>
                  </a:tcPr>
                </a:tc>
                <a:tc hMerge="1">
                  <a:txBody>
                    <a:bodyPr/>
                    <a:lstStyle/>
                    <a:p>
                      <a:pPr algn="l" fontAlgn="ctr">
                        <a:lnSpc>
                          <a:spcPts val="1570"/>
                        </a:lnSpc>
                        <a:spcAft>
                          <a:spcPts val="0"/>
                        </a:spcAft>
                      </a:pPr>
                      <a:endParaRPr lang="ms-MY" sz="1200" dirty="0">
                        <a:solidFill>
                          <a:schemeClr val="tx1"/>
                        </a:solidFill>
                        <a:effectLst/>
                        <a:latin typeface="Arial" panose="020B0604020202020204" pitchFamily="34" charset="0"/>
                        <a:ea typeface="Times New Roman"/>
                        <a:cs typeface="Arial" panose="020B0604020202020204" pitchFamily="34" charset="0"/>
                      </a:endParaRPr>
                    </a:p>
                  </a:txBody>
                  <a:tcPr marL="9525" marR="9525" marT="9525" marB="0" anchor="ctr"/>
                </a:tc>
                <a:tc hMerge="1">
                  <a:txBody>
                    <a:bodyPr/>
                    <a:lstStyle/>
                    <a:p>
                      <a:endParaRPr lang="en-MY"/>
                    </a:p>
                  </a:txBody>
                  <a:tcPr/>
                </a:tc>
                <a:tc hMerge="1">
                  <a:txBody>
                    <a:bodyPr/>
                    <a:lstStyle/>
                    <a:p>
                      <a:endParaRPr lang="en-MY"/>
                    </a:p>
                  </a:txBody>
                  <a:tcPr/>
                </a:tc>
                <a:tc hMerge="1">
                  <a:txBody>
                    <a:bodyPr/>
                    <a:lstStyle/>
                    <a:p>
                      <a:endParaRPr lang="en-MY"/>
                    </a:p>
                  </a:txBody>
                  <a:tcPr/>
                </a:tc>
                <a:tc hMerge="1">
                  <a:txBody>
                    <a:bodyPr/>
                    <a:lstStyle/>
                    <a:p>
                      <a:endParaRPr lang="en-MY" dirty="0"/>
                    </a:p>
                  </a:txBody>
                  <a:tcPr/>
                </a:tc>
                <a:tc>
                  <a:txBody>
                    <a:bodyPr/>
                    <a:lstStyle/>
                    <a:p>
                      <a:endParaRPr lang="ms-MY" sz="1400">
                        <a:latin typeface="Arial" panose="020B0604020202020204" pitchFamily="34" charset="0"/>
                        <a:cs typeface="Arial" panose="020B0604020202020204" pitchFamily="34" charset="0"/>
                      </a:endParaRPr>
                    </a:p>
                  </a:txBody>
                  <a:tcPr marL="9523" marR="9523" marT="9525" marB="0" anchor="ctr">
                    <a:solidFill>
                      <a:srgbClr val="00B0F0"/>
                    </a:solidFill>
                  </a:tcPr>
                </a:tc>
              </a:tr>
              <a:tr h="723102">
                <a:tc>
                  <a:txBody>
                    <a:bodyPr/>
                    <a:lstStyle/>
                    <a:p>
                      <a:pPr algn="ctr">
                        <a:lnSpc>
                          <a:spcPct val="150000"/>
                        </a:lnSpc>
                      </a:pPr>
                      <a:endParaRPr lang="en-MY" sz="1400" b="0" dirty="0">
                        <a:solidFill>
                          <a:schemeClr val="tx1"/>
                        </a:solidFill>
                        <a:latin typeface="Arial" panose="020B0604020202020204" pitchFamily="34" charset="0"/>
                        <a:cs typeface="Arial" panose="020B0604020202020204" pitchFamily="34" charset="0"/>
                      </a:endParaRPr>
                    </a:p>
                  </a:txBody>
                  <a:tcPr marL="9523" marR="9523" marT="9525" marB="0" anchor="ctr">
                    <a:solidFill>
                      <a:srgbClr val="00B0F0"/>
                    </a:solidFill>
                  </a:tcPr>
                </a:tc>
                <a:tc>
                  <a:txBody>
                    <a:bodyPr/>
                    <a:lstStyle/>
                    <a:p>
                      <a:pPr algn="l" fontAlgn="ctr">
                        <a:lnSpc>
                          <a:spcPct val="150000"/>
                        </a:lnSpc>
                      </a:pPr>
                      <a:r>
                        <a:rPr lang="en-US" sz="1400" b="1" kern="1200" dirty="0" err="1" smtClean="0">
                          <a:solidFill>
                            <a:schemeClr val="dk1"/>
                          </a:solidFill>
                          <a:effectLst/>
                          <a:latin typeface="Arial" panose="020B0604020202020204" pitchFamily="34" charset="0"/>
                          <a:ea typeface="+mn-ea"/>
                          <a:cs typeface="Arial" panose="020B0604020202020204" pitchFamily="34" charset="0"/>
                        </a:rPr>
                        <a:t>Lesen</a:t>
                      </a:r>
                      <a:r>
                        <a:rPr lang="en-US" sz="1400" b="1" kern="1200" baseline="0" dirty="0" smtClean="0">
                          <a:solidFill>
                            <a:schemeClr val="dk1"/>
                          </a:solidFill>
                          <a:effectLst/>
                          <a:latin typeface="Arial" panose="020B0604020202020204" pitchFamily="34" charset="0"/>
                          <a:ea typeface="+mn-ea"/>
                          <a:cs typeface="Arial" panose="020B0604020202020204" pitchFamily="34" charset="0"/>
                        </a:rPr>
                        <a:t> Antivirus</a:t>
                      </a:r>
                      <a:endParaRPr lang="en-US" sz="1400" b="1" kern="1200" dirty="0" smtClean="0">
                        <a:solidFill>
                          <a:schemeClr val="dk1"/>
                        </a:solidFill>
                        <a:effectLst/>
                        <a:latin typeface="Arial" panose="020B0604020202020204" pitchFamily="34" charset="0"/>
                        <a:ea typeface="+mn-ea"/>
                        <a:cs typeface="Arial" panose="020B0604020202020204" pitchFamily="34" charset="0"/>
                      </a:endParaRPr>
                    </a:p>
                  </a:txBody>
                  <a:tcPr marL="9525" marR="9525" marT="9525" marB="0" anchor="ctr"/>
                </a:tc>
                <a:tc>
                  <a:txBody>
                    <a:bodyPr/>
                    <a:lstStyle/>
                    <a:p>
                      <a:pPr algn="ctr" fontAlgn="ctr">
                        <a:lnSpc>
                          <a:spcPct val="150000"/>
                        </a:lnSpc>
                      </a:pPr>
                      <a:r>
                        <a:rPr lang="en-US" sz="1400" smtClean="0">
                          <a:latin typeface="Arial" panose="020B0604020202020204" pitchFamily="34" charset="0"/>
                          <a:cs typeface="Arial" panose="020B0604020202020204" pitchFamily="34" charset="0"/>
                        </a:rPr>
                        <a:t>XX</a:t>
                      </a:r>
                      <a:endParaRPr lang="en-MY" sz="1400" b="0" i="0" u="none" strike="noStrike" dirty="0">
                        <a:effectLst/>
                        <a:latin typeface="Arial" panose="020B0604020202020204" pitchFamily="34" charset="0"/>
                        <a:cs typeface="Arial" panose="020B0604020202020204" pitchFamily="34" charset="0"/>
                      </a:endParaRPr>
                    </a:p>
                  </a:txBody>
                  <a:tcPr marL="9525" marR="9525" marT="9525" marB="0" anchor="ctr"/>
                </a:tc>
                <a:tc>
                  <a:txBody>
                    <a:bodyPr/>
                    <a:lstStyle/>
                    <a:p>
                      <a:pPr algn="r" fontAlgn="ctr">
                        <a:lnSpc>
                          <a:spcPct val="150000"/>
                        </a:lnSpc>
                      </a:pPr>
                      <a:r>
                        <a:rPr lang="en-US" sz="1400" smtClean="0">
                          <a:latin typeface="Arial" panose="020B0604020202020204" pitchFamily="34" charset="0"/>
                          <a:cs typeface="Arial" panose="020B0604020202020204" pitchFamily="34" charset="0"/>
                        </a:rPr>
                        <a:t>XX</a:t>
                      </a:r>
                      <a:endParaRPr lang="en-MY" sz="1400" b="0" i="0" u="none" strike="noStrike" dirty="0">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n-US" sz="1400" smtClean="0">
                          <a:latin typeface="Arial" panose="020B0604020202020204" pitchFamily="34" charset="0"/>
                          <a:cs typeface="Arial" panose="020B0604020202020204" pitchFamily="34" charset="0"/>
                        </a:rPr>
                        <a:t>XX</a:t>
                      </a:r>
                      <a:endParaRPr lang="en-MY"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n-US" sz="1400" dirty="0" smtClean="0">
                          <a:latin typeface="Arial" panose="020B0604020202020204" pitchFamily="34" charset="0"/>
                          <a:cs typeface="Arial" panose="020B0604020202020204" pitchFamily="34" charset="0"/>
                        </a:rPr>
                        <a:t>XX</a:t>
                      </a:r>
                      <a:endParaRPr lang="en-MY"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endParaRPr lang="en-MY"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r>
              <a:tr h="356904">
                <a:tc>
                  <a:txBody>
                    <a:bodyPr/>
                    <a:lstStyle/>
                    <a:p>
                      <a:pPr algn="ctr">
                        <a:lnSpc>
                          <a:spcPct val="150000"/>
                        </a:lnSpc>
                      </a:pPr>
                      <a:endParaRPr lang="en-MY" sz="1400" dirty="0">
                        <a:latin typeface="Arial" panose="020B0604020202020204" pitchFamily="34" charset="0"/>
                        <a:cs typeface="Arial" panose="020B0604020202020204" pitchFamily="34" charset="0"/>
                      </a:endParaRPr>
                    </a:p>
                  </a:txBody>
                  <a:tcPr marL="9523" marR="9523" marT="9525" marB="0" anchor="ctr">
                    <a:solidFill>
                      <a:srgbClr val="00B0F0"/>
                    </a:solidFill>
                  </a:tcPr>
                </a:tc>
                <a:tc gridSpan="3">
                  <a:txBody>
                    <a:bodyPr/>
                    <a:lstStyle/>
                    <a:p>
                      <a:endParaRPr lang="ms-MY" sz="1400" dirty="0">
                        <a:latin typeface="Arial" panose="020B0604020202020204" pitchFamily="34" charset="0"/>
                        <a:cs typeface="Arial" panose="020B0604020202020204" pitchFamily="34" charset="0"/>
                      </a:endParaRPr>
                    </a:p>
                  </a:txBody>
                  <a:tcPr marL="9525" marR="9525" marT="9525" marB="0" anchor="ctr"/>
                </a:tc>
                <a:tc hMerge="1">
                  <a:txBody>
                    <a:bodyPr/>
                    <a:lstStyle/>
                    <a:p>
                      <a:endParaRPr lang="en-MY"/>
                    </a:p>
                  </a:txBody>
                  <a:tcPr/>
                </a:tc>
                <a:tc hMerge="1">
                  <a:txBody>
                    <a:bodyPr/>
                    <a:lstStyle/>
                    <a:p>
                      <a:endParaRPr lang="en-MY"/>
                    </a:p>
                  </a:txBody>
                  <a:tcPr/>
                </a:tc>
                <a:tc>
                  <a:txBody>
                    <a:bodyPr/>
                    <a:lstStyle/>
                    <a:p>
                      <a:pPr algn="r"/>
                      <a:r>
                        <a:rPr lang="en-MY" sz="1400" b="1" i="0" u="none" strike="noStrike" kern="1200" dirty="0" err="1" smtClean="0">
                          <a:solidFill>
                            <a:srgbClr val="000000"/>
                          </a:solidFill>
                          <a:effectLst/>
                          <a:latin typeface="Arial" panose="020B0604020202020204" pitchFamily="34" charset="0"/>
                          <a:ea typeface="+mn-ea"/>
                          <a:cs typeface="Arial" panose="020B0604020202020204" pitchFamily="34" charset="0"/>
                        </a:rPr>
                        <a:t>Jumlah</a:t>
                      </a:r>
                      <a:endParaRPr lang="en-MY" sz="1400" b="1"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9525" marR="9525" marT="9525" marB="0" anchor="ctr"/>
                </a:tc>
                <a:tc>
                  <a:txBody>
                    <a:bodyPr/>
                    <a:lstStyle/>
                    <a:p>
                      <a:pPr algn="r" fontAlgn="b"/>
                      <a:r>
                        <a:rPr lang="en-MY" sz="1400" b="1" i="0" u="none" strike="noStrike" dirty="0" smtClean="0">
                          <a:solidFill>
                            <a:srgbClr val="000000"/>
                          </a:solidFill>
                          <a:effectLst/>
                          <a:latin typeface="Arial" panose="020B0604020202020204" pitchFamily="34" charset="0"/>
                          <a:cs typeface="Arial" panose="020B0604020202020204" pitchFamily="34" charset="0"/>
                        </a:rPr>
                        <a:t>XXX,XXX.XX</a:t>
                      </a:r>
                      <a:endParaRPr lang="en-MY"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marL="0" marR="0" lvl="0" indent="0" algn="r" defTabSz="914400" rtl="0" eaLnBrk="1" fontAlgn="b" latinLnBrk="0" hangingPunct="1">
                        <a:lnSpc>
                          <a:spcPct val="100000"/>
                        </a:lnSpc>
                        <a:spcBef>
                          <a:spcPts val="0"/>
                        </a:spcBef>
                        <a:spcAft>
                          <a:spcPts val="0"/>
                        </a:spcAft>
                        <a:buClrTx/>
                        <a:buSzTx/>
                        <a:buFontTx/>
                        <a:buNone/>
                        <a:tabLst/>
                        <a:defRPr/>
                      </a:pPr>
                      <a:endParaRPr lang="ms-MY" sz="1400" b="1" kern="1200" dirty="0" smtClean="0">
                        <a:solidFill>
                          <a:schemeClr val="dk1"/>
                        </a:solidFill>
                        <a:latin typeface="Arial" panose="020B0604020202020204" pitchFamily="34" charset="0"/>
                        <a:ea typeface="+mn-ea"/>
                        <a:cs typeface="Arial" panose="020B0604020202020204" pitchFamily="34" charset="0"/>
                      </a:endParaRPr>
                    </a:p>
                  </a:txBody>
                  <a:tcPr marL="9525" marR="9525" marT="9525" marB="0" anchor="ctr"/>
                </a:tc>
              </a:tr>
            </a:tbl>
          </a:graphicData>
        </a:graphic>
      </p:graphicFrame>
      <p:sp>
        <p:nvSpPr>
          <p:cNvPr id="4" name="Text Placeholder 10"/>
          <p:cNvSpPr txBox="1">
            <a:spLocks/>
          </p:cNvSpPr>
          <p:nvPr/>
        </p:nvSpPr>
        <p:spPr>
          <a:xfrm>
            <a:off x="1864990" y="44450"/>
            <a:ext cx="6247234"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latin typeface="Arial" pitchFamily="34" charset="0"/>
                <a:ea typeface="ＭＳ Ｐゴシック" pitchFamily="34" charset="-128"/>
                <a:cs typeface="Arial" pitchFamily="34" charset="0"/>
              </a:rPr>
              <a:t>MAKLUMAT PERUNTUKAN</a:t>
            </a:r>
            <a:endParaRPr lang="ms-MY" b="1" dirty="0">
              <a:latin typeface="Arial" pitchFamily="34" charset="0"/>
              <a:ea typeface="ＭＳ Ｐゴシック" pitchFamily="34" charset="-128"/>
              <a:cs typeface="Arial" pitchFamily="34" charset="0"/>
            </a:endParaRPr>
          </a:p>
        </p:txBody>
      </p:sp>
      <p:sp>
        <p:nvSpPr>
          <p:cNvPr id="5" name="TextBox 4"/>
          <p:cNvSpPr txBox="1">
            <a:spLocks noChangeArrowheads="1"/>
          </p:cNvSpPr>
          <p:nvPr/>
        </p:nvSpPr>
        <p:spPr bwMode="auto">
          <a:xfrm>
            <a:off x="1919536" y="908720"/>
            <a:ext cx="7632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just">
              <a:buFont typeface="Arial" pitchFamily="34" charset="0"/>
              <a:buNone/>
            </a:pPr>
            <a:r>
              <a:rPr lang="en-US" altLang="ms-MY" sz="1800" b="1" u="sng" dirty="0" err="1">
                <a:latin typeface="Arial" panose="020B0604020202020204" pitchFamily="34" charset="0"/>
                <a:cs typeface="Arial" panose="020B0604020202020204" pitchFamily="34" charset="0"/>
              </a:rPr>
              <a:t>Perincian</a:t>
            </a:r>
            <a:r>
              <a:rPr lang="en-US" altLang="ms-MY" sz="1800" b="1" u="sng" dirty="0">
                <a:latin typeface="Arial" panose="020B0604020202020204" pitchFamily="34" charset="0"/>
                <a:cs typeface="Arial" panose="020B0604020202020204" pitchFamily="34" charset="0"/>
              </a:rPr>
              <a:t> </a:t>
            </a:r>
            <a:r>
              <a:rPr lang="en-US" altLang="ms-MY" sz="1800" b="1" u="sng" dirty="0" err="1">
                <a:latin typeface="Arial" panose="020B0604020202020204" pitchFamily="34" charset="0"/>
                <a:cs typeface="Arial" panose="020B0604020202020204" pitchFamily="34" charset="0"/>
              </a:rPr>
              <a:t>Peruntukan</a:t>
            </a:r>
            <a:r>
              <a:rPr lang="en-US" altLang="ms-MY" sz="1800" dirty="0">
                <a:latin typeface="Arial" panose="020B0604020202020204" pitchFamily="34" charset="0"/>
                <a:cs typeface="Arial" panose="020B0604020202020204" pitchFamily="34" charset="0"/>
              </a:rPr>
              <a:t>: </a:t>
            </a:r>
          </a:p>
        </p:txBody>
      </p:sp>
      <p:sp>
        <p:nvSpPr>
          <p:cNvPr id="6" name="Slide Number Placeholder 1"/>
          <p:cNvSpPr>
            <a:spLocks noGrp="1"/>
          </p:cNvSpPr>
          <p:nvPr>
            <p:ph type="sldNum" sz="quarter" idx="12"/>
          </p:nvPr>
        </p:nvSpPr>
        <p:spPr>
          <a:xfrm>
            <a:off x="8610600" y="6356350"/>
            <a:ext cx="2743200" cy="365125"/>
          </a:xfrm>
        </p:spPr>
        <p:txBody>
          <a:bodyPr/>
          <a:lstStyle/>
          <a:p>
            <a:pPr>
              <a:defRPr/>
            </a:pPr>
            <a:r>
              <a:rPr lang="ms-MY" dirty="0" smtClean="0"/>
              <a:t>84</a:t>
            </a:r>
            <a:endParaRPr lang="ms-MY" dirty="0"/>
          </a:p>
        </p:txBody>
      </p:sp>
    </p:spTree>
    <p:extLst>
      <p:ext uri="{BB962C8B-B14F-4D97-AF65-F5344CB8AC3E}">
        <p14:creationId xmlns:p14="http://schemas.microsoft.com/office/powerpoint/2010/main" val="3798173394"/>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116611133"/>
              </p:ext>
            </p:extLst>
          </p:nvPr>
        </p:nvGraphicFramePr>
        <p:xfrm>
          <a:off x="637673" y="913820"/>
          <a:ext cx="11369844" cy="5376991"/>
        </p:xfrm>
        <a:graphic>
          <a:graphicData uri="http://schemas.openxmlformats.org/drawingml/2006/table">
            <a:tbl>
              <a:tblPr firstRow="1" firstCol="1" bandRow="1">
                <a:tableStyleId>{5C22544A-7EE6-4342-B048-85BDC9FD1C3A}</a:tableStyleId>
              </a:tblPr>
              <a:tblGrid>
                <a:gridCol w="568924">
                  <a:extLst>
                    <a:ext uri="{9D8B030D-6E8A-4147-A177-3AD203B41FA5}">
                      <a16:colId xmlns:a16="http://schemas.microsoft.com/office/drawing/2014/main" xmlns="" val="20000"/>
                    </a:ext>
                  </a:extLst>
                </a:gridCol>
                <a:gridCol w="2063009">
                  <a:extLst>
                    <a:ext uri="{9D8B030D-6E8A-4147-A177-3AD203B41FA5}">
                      <a16:colId xmlns:a16="http://schemas.microsoft.com/office/drawing/2014/main" xmlns="" val="20001"/>
                    </a:ext>
                  </a:extLst>
                </a:gridCol>
                <a:gridCol w="973885">
                  <a:extLst>
                    <a:ext uri="{9D8B030D-6E8A-4147-A177-3AD203B41FA5}">
                      <a16:colId xmlns:a16="http://schemas.microsoft.com/office/drawing/2014/main" xmlns="" val="1201248660"/>
                    </a:ext>
                  </a:extLst>
                </a:gridCol>
                <a:gridCol w="1907192">
                  <a:extLst>
                    <a:ext uri="{9D8B030D-6E8A-4147-A177-3AD203B41FA5}">
                      <a16:colId xmlns:a16="http://schemas.microsoft.com/office/drawing/2014/main" xmlns="" val="1780578177"/>
                    </a:ext>
                  </a:extLst>
                </a:gridCol>
                <a:gridCol w="1341304">
                  <a:extLst>
                    <a:ext uri="{9D8B030D-6E8A-4147-A177-3AD203B41FA5}">
                      <a16:colId xmlns:a16="http://schemas.microsoft.com/office/drawing/2014/main" xmlns="" val="1095508841"/>
                    </a:ext>
                  </a:extLst>
                </a:gridCol>
                <a:gridCol w="1296302">
                  <a:extLst>
                    <a:ext uri="{9D8B030D-6E8A-4147-A177-3AD203B41FA5}">
                      <a16:colId xmlns:a16="http://schemas.microsoft.com/office/drawing/2014/main" xmlns="" val="2691266700"/>
                    </a:ext>
                  </a:extLst>
                </a:gridCol>
                <a:gridCol w="3219228">
                  <a:extLst>
                    <a:ext uri="{9D8B030D-6E8A-4147-A177-3AD203B41FA5}">
                      <a16:colId xmlns:a16="http://schemas.microsoft.com/office/drawing/2014/main" xmlns="" val="20006"/>
                    </a:ext>
                  </a:extLst>
                </a:gridCol>
              </a:tblGrid>
              <a:tr h="650005">
                <a:tc>
                  <a:txBody>
                    <a:bodyPr/>
                    <a:lstStyle/>
                    <a:p>
                      <a:pPr marL="90170"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BIL.</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PERKARA</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marL="26670"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KUANTITI</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0" marR="0" marT="0" marB="0" anchor="ctr">
                    <a:solidFill>
                      <a:srgbClr val="00B0F0"/>
                    </a:solidFill>
                  </a:tcPr>
                </a:tc>
                <a:tc>
                  <a:txBody>
                    <a:bodyPr/>
                    <a:lstStyle/>
                    <a:p>
                      <a:pPr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HARGA SEWAAN</a:t>
                      </a:r>
                      <a:r>
                        <a:rPr lang="ms-MY" sz="1400" baseline="0" dirty="0" smtClean="0">
                          <a:solidFill>
                            <a:schemeClr val="tx1"/>
                          </a:solidFill>
                          <a:effectLst/>
                          <a:latin typeface="Arial" panose="020B0604020202020204" pitchFamily="34" charset="0"/>
                          <a:cs typeface="Arial" panose="020B0604020202020204" pitchFamily="34" charset="0"/>
                        </a:rPr>
                        <a:t> </a:t>
                      </a:r>
                    </a:p>
                    <a:p>
                      <a:pPr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SEUNIT / SEBULAN</a:t>
                      </a:r>
                    </a:p>
                    <a:p>
                      <a:pPr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a:txBody>
                    <a:bodyPr/>
                    <a:lstStyle/>
                    <a:p>
                      <a:pPr algn="ctr">
                        <a:lnSpc>
                          <a:spcPct val="100000"/>
                        </a:lnSpc>
                        <a:spcAft>
                          <a:spcPts val="0"/>
                        </a:spcAft>
                      </a:pPr>
                      <a:r>
                        <a:rPr lang="ms-MY" sz="1400" dirty="0" smtClean="0">
                          <a:solidFill>
                            <a:schemeClr val="tx1"/>
                          </a:solidFill>
                          <a:effectLst/>
                          <a:latin typeface="Arial" panose="020B0604020202020204" pitchFamily="34" charset="0"/>
                          <a:ea typeface="Times New Roman"/>
                          <a:cs typeface="Arial" panose="020B0604020202020204" pitchFamily="34" charset="0"/>
                        </a:rPr>
                        <a:t>JUMLAH</a:t>
                      </a:r>
                      <a:r>
                        <a:rPr lang="ms-MY" sz="1400" baseline="0" dirty="0" smtClean="0">
                          <a:solidFill>
                            <a:schemeClr val="tx1"/>
                          </a:solidFill>
                          <a:effectLst/>
                          <a:latin typeface="Arial" panose="020B0604020202020204" pitchFamily="34" charset="0"/>
                          <a:ea typeface="Times New Roman"/>
                          <a:cs typeface="Arial" panose="020B0604020202020204" pitchFamily="34" charset="0"/>
                        </a:rPr>
                        <a:t> </a:t>
                      </a:r>
                    </a:p>
                    <a:p>
                      <a:pPr algn="ctr">
                        <a:lnSpc>
                          <a:spcPct val="100000"/>
                        </a:lnSpc>
                        <a:spcAft>
                          <a:spcPts val="0"/>
                        </a:spcAft>
                      </a:pPr>
                      <a:r>
                        <a:rPr lang="ms-MY" sz="1400" baseline="0" dirty="0" smtClean="0">
                          <a:solidFill>
                            <a:schemeClr val="tx1"/>
                          </a:solidFill>
                          <a:effectLst/>
                          <a:latin typeface="Arial" panose="020B0604020202020204" pitchFamily="34" charset="0"/>
                          <a:ea typeface="Times New Roman"/>
                          <a:cs typeface="Arial" panose="020B0604020202020204" pitchFamily="34" charset="0"/>
                        </a:rPr>
                        <a:t>SETAHUN (RM)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a:txBody>
                    <a:bodyPr/>
                    <a:lstStyle/>
                    <a:p>
                      <a:pPr algn="ctr">
                        <a:lnSpc>
                          <a:spcPct val="100000"/>
                        </a:lnSpc>
                        <a:spcAft>
                          <a:spcPts val="0"/>
                        </a:spcAft>
                      </a:pPr>
                      <a:r>
                        <a:rPr lang="ms-MY" sz="1400" dirty="0" smtClean="0">
                          <a:solidFill>
                            <a:schemeClr val="tx1"/>
                          </a:solidFill>
                          <a:effectLst/>
                          <a:latin typeface="Arial" panose="020B0604020202020204" pitchFamily="34" charset="0"/>
                          <a:cs typeface="Arial" panose="020B0604020202020204" pitchFamily="34" charset="0"/>
                        </a:rPr>
                        <a:t>JUMLAH </a:t>
                      </a:r>
                    </a:p>
                    <a:p>
                      <a:pPr algn="ctr">
                        <a:lnSpc>
                          <a:spcPct val="100000"/>
                        </a:lnSpc>
                        <a:spcAft>
                          <a:spcPts val="0"/>
                        </a:spcAft>
                      </a:pPr>
                      <a:r>
                        <a:rPr lang="ms-MY" sz="1400" smtClean="0">
                          <a:solidFill>
                            <a:schemeClr val="tx1"/>
                          </a:solidFill>
                          <a:effectLst/>
                          <a:latin typeface="Arial" panose="020B0604020202020204" pitchFamily="34" charset="0"/>
                          <a:cs typeface="Arial" panose="020B0604020202020204" pitchFamily="34" charset="0"/>
                        </a:rPr>
                        <a:t>4TAHUN</a:t>
                      </a:r>
                      <a:endParaRPr lang="ms-MY" sz="1400" dirty="0">
                        <a:solidFill>
                          <a:schemeClr val="tx1"/>
                        </a:solidFill>
                        <a:effectLst/>
                        <a:latin typeface="Arial" panose="020B0604020202020204" pitchFamily="34" charset="0"/>
                        <a:cs typeface="Arial" panose="020B0604020202020204" pitchFamily="34" charset="0"/>
                      </a:endParaRPr>
                    </a:p>
                    <a:p>
                      <a:pPr algn="ctr">
                        <a:lnSpc>
                          <a:spcPct val="100000"/>
                        </a:lnSpc>
                        <a:spcAft>
                          <a:spcPts val="0"/>
                        </a:spcAft>
                      </a:pPr>
                      <a:r>
                        <a:rPr lang="ms-MY" sz="1400" dirty="0">
                          <a:solidFill>
                            <a:schemeClr val="tx1"/>
                          </a:solidFill>
                          <a:effectLst/>
                          <a:latin typeface="Arial" panose="020B0604020202020204" pitchFamily="34" charset="0"/>
                          <a:cs typeface="Arial" panose="020B0604020202020204" pitchFamily="34" charset="0"/>
                        </a:rPr>
                        <a:t>(RM)</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a:txBody>
                    <a:bodyPr/>
                    <a:lstStyle/>
                    <a:p>
                      <a:pPr algn="ctr">
                        <a:lnSpc>
                          <a:spcPct val="100000"/>
                        </a:lnSpc>
                        <a:spcAft>
                          <a:spcPts val="0"/>
                        </a:spcAft>
                      </a:pPr>
                      <a:r>
                        <a:rPr lang="en-US" sz="1400" smtClean="0">
                          <a:solidFill>
                            <a:schemeClr val="tx1"/>
                          </a:solidFill>
                          <a:effectLst/>
                          <a:latin typeface="Arial" panose="020B0604020202020204" pitchFamily="34" charset="0"/>
                          <a:ea typeface="Times New Roman"/>
                          <a:cs typeface="Arial" panose="020B0604020202020204" pitchFamily="34" charset="0"/>
                        </a:rPr>
                        <a:t>CATATAN / AGIHAN </a:t>
                      </a:r>
                      <a:endParaRPr lang="ms-MY" sz="1400" dirty="0">
                        <a:solidFill>
                          <a:schemeClr val="tx1"/>
                        </a:solidFill>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extLst>
                  <a:ext uri="{0D108BD9-81ED-4DB2-BD59-A6C34878D82A}">
                    <a16:rowId xmlns:a16="http://schemas.microsoft.com/office/drawing/2014/main" xmlns="" val="10000"/>
                  </a:ext>
                </a:extLst>
              </a:tr>
              <a:tr h="199501">
                <a:tc gridSpan="6">
                  <a:txBody>
                    <a:bodyPr/>
                    <a:lstStyle/>
                    <a:p>
                      <a:r>
                        <a:rPr lang="ms-MY" sz="1400" dirty="0" smtClean="0">
                          <a:solidFill>
                            <a:schemeClr val="tx1"/>
                          </a:solidFill>
                          <a:latin typeface="Arial" panose="020B0604020202020204" pitchFamily="34" charset="0"/>
                          <a:cs typeface="Arial" panose="020B0604020202020204" pitchFamily="34" charset="0"/>
                        </a:rPr>
                        <a:t>(E) PERKHIDMATAN</a:t>
                      </a:r>
                    </a:p>
                  </a:txBody>
                  <a:tcPr marL="9523" marR="9523" marT="9525" marB="0" anchor="ctr">
                    <a:solidFill>
                      <a:srgbClr val="00B0F0"/>
                    </a:solidFill>
                  </a:tcPr>
                </a:tc>
                <a:tc hMerge="1">
                  <a:txBody>
                    <a:bodyPr/>
                    <a:lstStyle/>
                    <a:p>
                      <a:endParaRPr lang="en-MY"/>
                    </a:p>
                  </a:txBody>
                  <a:tcPr/>
                </a:tc>
                <a:tc hMerge="1">
                  <a:txBody>
                    <a:bodyPr/>
                    <a:lstStyle/>
                    <a:p>
                      <a:endParaRPr lang="en-MY"/>
                    </a:p>
                  </a:txBody>
                  <a:tcPr/>
                </a:tc>
                <a:tc hMerge="1">
                  <a:txBody>
                    <a:bodyPr/>
                    <a:lstStyle/>
                    <a:p>
                      <a:endParaRPr lang="en-MY"/>
                    </a:p>
                  </a:txBody>
                  <a:tcPr/>
                </a:tc>
                <a:tc hMerge="1">
                  <a:txBody>
                    <a:bodyPr/>
                    <a:lstStyle/>
                    <a:p>
                      <a:endParaRPr lang="en-MY"/>
                    </a:p>
                  </a:txBody>
                  <a:tcPr/>
                </a:tc>
                <a:tc hMerge="1">
                  <a:txBody>
                    <a:bodyPr/>
                    <a:lstStyle/>
                    <a:p>
                      <a:endParaRPr lang="en-MY"/>
                    </a:p>
                  </a:txBody>
                  <a:tcPr/>
                </a:tc>
                <a:tc>
                  <a:txBody>
                    <a:bodyPr/>
                    <a:lstStyle/>
                    <a:p>
                      <a:endParaRPr lang="ms-MY" sz="1400" dirty="0">
                        <a:solidFill>
                          <a:schemeClr val="tx1"/>
                        </a:solidFill>
                        <a:latin typeface="Arial" panose="020B0604020202020204" pitchFamily="34" charset="0"/>
                        <a:cs typeface="Arial" panose="020B0604020202020204" pitchFamily="34" charset="0"/>
                      </a:endParaRPr>
                    </a:p>
                  </a:txBody>
                  <a:tcPr marL="9523" marR="9523" marT="9525" marB="0" anchor="ctr">
                    <a:solidFill>
                      <a:srgbClr val="00B0F0"/>
                    </a:solidFill>
                  </a:tcPr>
                </a:tc>
                <a:extLst>
                  <a:ext uri="{0D108BD9-81ED-4DB2-BD59-A6C34878D82A}">
                    <a16:rowId xmlns:a16="http://schemas.microsoft.com/office/drawing/2014/main" xmlns="" val="10001"/>
                  </a:ext>
                </a:extLst>
              </a:tr>
              <a:tr h="199501">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ms-MY" sz="1400" dirty="0" smtClean="0">
                          <a:solidFill>
                            <a:schemeClr val="tx1"/>
                          </a:solidFill>
                          <a:effectLst/>
                          <a:latin typeface="Arial" panose="020B0604020202020204" pitchFamily="34" charset="0"/>
                          <a:ea typeface="Times New Roman"/>
                          <a:cs typeface="Arial" panose="020B0604020202020204" pitchFamily="34" charset="0"/>
                        </a:rPr>
                        <a:t>SEWAAN</a:t>
                      </a:r>
                      <a:r>
                        <a:rPr lang="ms-MY" sz="1400" baseline="0" dirty="0" smtClean="0">
                          <a:solidFill>
                            <a:schemeClr val="tx1"/>
                          </a:solidFill>
                          <a:effectLst/>
                          <a:latin typeface="Arial" panose="020B0604020202020204" pitchFamily="34" charset="0"/>
                          <a:ea typeface="Times New Roman"/>
                          <a:cs typeface="Arial" panose="020B0604020202020204" pitchFamily="34" charset="0"/>
                        </a:rPr>
                        <a:t> </a:t>
                      </a:r>
                      <a:r>
                        <a:rPr lang="ms-MY" sz="1400" dirty="0" smtClean="0">
                          <a:solidFill>
                            <a:schemeClr val="tx1"/>
                          </a:solidFill>
                          <a:effectLst/>
                          <a:latin typeface="Arial" panose="020B0604020202020204" pitchFamily="34" charset="0"/>
                          <a:ea typeface="Times New Roman"/>
                          <a:cs typeface="Arial" panose="020B0604020202020204" pitchFamily="34" charset="0"/>
                        </a:rPr>
                        <a:t>PERKAKASAN</a:t>
                      </a:r>
                    </a:p>
                  </a:txBody>
                  <a:tcPr marL="9523" marR="9523" marT="9525" marB="0" anchor="ctr">
                    <a:solidFill>
                      <a:srgbClr val="00B0F0"/>
                    </a:solidFill>
                  </a:tcPr>
                </a:tc>
                <a:tc hMerge="1">
                  <a:txBody>
                    <a:bodyPr/>
                    <a:lstStyle/>
                    <a:p>
                      <a:endParaRPr lang="en-MY"/>
                    </a:p>
                  </a:txBody>
                  <a:tcPr/>
                </a:tc>
                <a:tc hMerge="1">
                  <a:txBody>
                    <a:bodyPr/>
                    <a:lstStyle/>
                    <a:p>
                      <a:endParaRPr lang="en-MY"/>
                    </a:p>
                  </a:txBody>
                  <a:tcPr/>
                </a:tc>
                <a:tc hMerge="1">
                  <a:txBody>
                    <a:bodyPr/>
                    <a:lstStyle/>
                    <a:p>
                      <a:endParaRPr lang="en-MY"/>
                    </a:p>
                  </a:txBody>
                  <a:tcPr/>
                </a:tc>
                <a:tc hMerge="1">
                  <a:txBody>
                    <a:bodyPr/>
                    <a:lstStyle/>
                    <a:p>
                      <a:endParaRPr lang="en-MY"/>
                    </a:p>
                  </a:txBody>
                  <a:tcPr/>
                </a:tc>
                <a:tc hMerge="1">
                  <a:txBody>
                    <a:bodyPr/>
                    <a:lstStyle/>
                    <a:p>
                      <a:endParaRPr lang="en-MY"/>
                    </a:p>
                  </a:txBody>
                  <a:tcPr/>
                </a:tc>
                <a:tc>
                  <a:txBody>
                    <a:bodyPr/>
                    <a:lstStyle/>
                    <a:p>
                      <a:endParaRPr lang="ms-MY" sz="1400">
                        <a:latin typeface="Arial" panose="020B0604020202020204" pitchFamily="34" charset="0"/>
                        <a:cs typeface="Arial" panose="020B0604020202020204" pitchFamily="34" charset="0"/>
                      </a:endParaRPr>
                    </a:p>
                  </a:txBody>
                  <a:tcPr marL="9523" marR="9523" marT="9525" marB="0" anchor="ctr">
                    <a:solidFill>
                      <a:srgbClr val="00B0F0"/>
                    </a:solidFill>
                  </a:tcPr>
                </a:tc>
                <a:extLst>
                  <a:ext uri="{0D108BD9-81ED-4DB2-BD59-A6C34878D82A}">
                    <a16:rowId xmlns:a16="http://schemas.microsoft.com/office/drawing/2014/main" xmlns="" val="10002"/>
                  </a:ext>
                </a:extLst>
              </a:tr>
              <a:tr h="2381931">
                <a:tc>
                  <a:txBody>
                    <a:bodyPr/>
                    <a:lstStyle/>
                    <a:p>
                      <a:pPr algn="ctr" fontAlgn="ctr">
                        <a:lnSpc>
                          <a:spcPts val="1510"/>
                        </a:lnSpc>
                        <a:spcAft>
                          <a:spcPts val="0"/>
                        </a:spcAft>
                      </a:pPr>
                      <a:r>
                        <a:rPr lang="en-MY" sz="1400" kern="1200" dirty="0">
                          <a:effectLst/>
                          <a:latin typeface="Arial" panose="020B0604020202020204" pitchFamily="34" charset="0"/>
                          <a:cs typeface="Arial" panose="020B0604020202020204" pitchFamily="34" charset="0"/>
                        </a:rPr>
                        <a:t>1.</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a:txBody>
                    <a:bodyPr/>
                    <a:lstStyle/>
                    <a:p>
                      <a:pPr fontAlgn="ctr">
                        <a:lnSpc>
                          <a:spcPts val="1510"/>
                        </a:lnSpc>
                        <a:spcAft>
                          <a:spcPts val="0"/>
                        </a:spcAft>
                      </a:pPr>
                      <a:r>
                        <a:rPr lang="ms-MY" sz="1400" smtClean="0">
                          <a:effectLst/>
                          <a:latin typeface="Arial" panose="020B0604020202020204" pitchFamily="34" charset="0"/>
                          <a:ea typeface="Times New Roman"/>
                          <a:cs typeface="Arial" panose="020B0604020202020204" pitchFamily="34" charset="0"/>
                        </a:rPr>
                        <a:t>Komputer Desktop</a:t>
                      </a:r>
                    </a:p>
                    <a:p>
                      <a:pPr fontAlgn="ctr">
                        <a:lnSpc>
                          <a:spcPts val="1510"/>
                        </a:lnSpc>
                        <a:spcAft>
                          <a:spcPts val="0"/>
                        </a:spcAft>
                      </a:pPr>
                      <a:r>
                        <a:rPr lang="ms-MY" sz="1200" i="1" smtClean="0">
                          <a:effectLst/>
                          <a:latin typeface="Arial" panose="020B0604020202020204" pitchFamily="34" charset="0"/>
                          <a:ea typeface="Times New Roman"/>
                          <a:cs typeface="Arial" panose="020B0604020202020204" pitchFamily="34" charset="0"/>
                        </a:rPr>
                        <a:t>(intel</a:t>
                      </a:r>
                      <a:r>
                        <a:rPr lang="ms-MY" sz="1200" i="1" baseline="0" smtClean="0">
                          <a:effectLst/>
                          <a:latin typeface="Arial" panose="020B0604020202020204" pitchFamily="34" charset="0"/>
                          <a:ea typeface="Times New Roman"/>
                          <a:cs typeface="Arial" panose="020B0604020202020204" pitchFamily="34" charset="0"/>
                        </a:rPr>
                        <a:t> Core i5 6 Core Processor, Windows 10 Pro (64bit), 2x8GB 2666MHz UDIMM Memory, 512GB SATA Class Drive, 3 Years ProSupport)</a:t>
                      </a:r>
                    </a:p>
                    <a:p>
                      <a:pPr fontAlgn="ctr">
                        <a:lnSpc>
                          <a:spcPts val="1510"/>
                        </a:lnSpc>
                        <a:spcAft>
                          <a:spcPts val="0"/>
                        </a:spcAft>
                      </a:pPr>
                      <a:endParaRPr lang="ms-MY" sz="1400" dirty="0" smtClean="0">
                        <a:effectLst/>
                        <a:latin typeface="Arial" panose="020B0604020202020204" pitchFamily="34" charset="0"/>
                        <a:ea typeface="Times New Roman"/>
                        <a:cs typeface="Arial" panose="020B0604020202020204" pitchFamily="34" charset="0"/>
                      </a:endParaRPr>
                    </a:p>
                  </a:txBody>
                  <a:tcPr marL="9523" marR="9523" marT="9525" marB="0" anchor="ctr">
                    <a:solidFill>
                      <a:schemeClr val="bg1">
                        <a:lumMod val="85000"/>
                      </a:schemeClr>
                    </a:solidFill>
                  </a:tcPr>
                </a:tc>
                <a:tc>
                  <a:txBody>
                    <a:bodyPr/>
                    <a:lstStyle/>
                    <a:p>
                      <a:pPr algn="ctr">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ms-MY" sz="1400" kern="1200" dirty="0">
                        <a:solidFill>
                          <a:schemeClr val="dk1"/>
                        </a:solidFill>
                        <a:latin typeface="Arial" panose="020B0604020202020204" pitchFamily="34" charset="0"/>
                        <a:ea typeface="+mn-ea"/>
                        <a:cs typeface="Arial" panose="020B0604020202020204" pitchFamily="34" charset="0"/>
                      </a:endParaRPr>
                    </a:p>
                  </a:txBody>
                  <a:tcPr anchor="ctr"/>
                </a:tc>
                <a:tc>
                  <a:txBody>
                    <a:bodyPr/>
                    <a:lstStyle/>
                    <a:p>
                      <a:pPr algn="ctr" fontAlgn="b"/>
                      <a:endParaRPr lang="en-MY"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ms-MY" sz="1400" dirty="0">
                        <a:latin typeface="Arial" panose="020B0604020202020204" pitchFamily="34" charset="0"/>
                        <a:cs typeface="Arial" panose="020B0604020202020204" pitchFamily="34" charset="0"/>
                      </a:endParaRPr>
                    </a:p>
                  </a:txBody>
                  <a:tcPr anchor="ctr"/>
                </a:tc>
                <a:tc>
                  <a:txBody>
                    <a:bodyPr/>
                    <a:lstStyle/>
                    <a:p>
                      <a:pPr algn="l" fontAlgn="b"/>
                      <a:r>
                        <a:rPr lang="en-US" sz="1200" b="0" i="0" u="none" strike="noStrike" dirty="0" err="1" smtClean="0">
                          <a:solidFill>
                            <a:schemeClr val="tx1"/>
                          </a:solidFill>
                          <a:effectLst/>
                          <a:latin typeface="Arial" panose="020B0604020202020204" pitchFamily="34" charset="0"/>
                          <a:cs typeface="Arial" panose="020B0604020202020204" pitchFamily="34" charset="0"/>
                        </a:rPr>
                        <a:t>Pej</a:t>
                      </a:r>
                      <a:r>
                        <a:rPr lang="en-US" sz="1200" b="0" i="0" u="none" strike="noStrike" baseline="0" dirty="0" smtClean="0">
                          <a:solidFill>
                            <a:schemeClr val="tx1"/>
                          </a:solidFill>
                          <a:effectLst/>
                          <a:latin typeface="Arial" panose="020B0604020202020204" pitchFamily="34" charset="0"/>
                          <a:cs typeface="Arial" panose="020B0604020202020204" pitchFamily="34" charset="0"/>
                        </a:rPr>
                        <a:t>. </a:t>
                      </a:r>
                      <a:r>
                        <a:rPr lang="en-US" sz="1200" b="0" i="0" u="none" strike="noStrike" dirty="0" smtClean="0">
                          <a:solidFill>
                            <a:schemeClr val="tx1"/>
                          </a:solidFill>
                          <a:effectLst/>
                          <a:latin typeface="Arial" panose="020B0604020202020204" pitchFamily="34" charset="0"/>
                          <a:cs typeface="Arial" panose="020B0604020202020204" pitchFamily="34" charset="0"/>
                        </a:rPr>
                        <a:t>Pengarah </a:t>
                      </a:r>
                      <a:r>
                        <a:rPr lang="en-US" sz="1200" b="0" i="0" u="none" strike="noStrike" dirty="0" err="1" smtClean="0">
                          <a:solidFill>
                            <a:schemeClr val="tx1"/>
                          </a:solidFill>
                          <a:effectLst/>
                          <a:latin typeface="Arial" panose="020B0604020202020204" pitchFamily="34" charset="0"/>
                          <a:cs typeface="Arial" panose="020B0604020202020204" pitchFamily="34" charset="0"/>
                        </a:rPr>
                        <a:t>Negeri</a:t>
                      </a:r>
                      <a:r>
                        <a:rPr lang="en-US" sz="1200" b="0" i="0" u="none" strike="noStrike" dirty="0" smtClean="0">
                          <a:solidFill>
                            <a:schemeClr val="tx1"/>
                          </a:solidFill>
                          <a:effectLst/>
                          <a:latin typeface="Arial" panose="020B0604020202020204" pitchFamily="34" charset="0"/>
                          <a:cs typeface="Arial" panose="020B0604020202020204" pitchFamily="34" charset="0"/>
                        </a:rPr>
                        <a:t> : </a:t>
                      </a:r>
                      <a:r>
                        <a:rPr lang="en-US" sz="1200" b="1" i="0" u="none" strike="noStrike" dirty="0" smtClean="0">
                          <a:solidFill>
                            <a:schemeClr val="tx1"/>
                          </a:solidFill>
                          <a:effectLst/>
                          <a:latin typeface="Arial" panose="020B0604020202020204" pitchFamily="34" charset="0"/>
                          <a:cs typeface="Arial" panose="020B0604020202020204" pitchFamily="34" charset="0"/>
                        </a:rPr>
                        <a:t>13</a:t>
                      </a:r>
                      <a:r>
                        <a:rPr lang="en-US" sz="1200" b="0" i="0" u="none" strike="noStrike" dirty="0" smtClean="0">
                          <a:solidFill>
                            <a:schemeClr val="tx1"/>
                          </a:solidFill>
                          <a:effectLst/>
                          <a:latin typeface="Arial" panose="020B0604020202020204" pitchFamily="34" charset="0"/>
                          <a:cs typeface="Arial" panose="020B0604020202020204" pitchFamily="34" charset="0"/>
                        </a:rPr>
                        <a:t> unit </a:t>
                      </a:r>
                    </a:p>
                    <a:p>
                      <a:pPr algn="l" fontAlgn="b"/>
                      <a:r>
                        <a:rPr lang="en-US" sz="1200" b="0" i="0" u="none" strike="noStrike" dirty="0" err="1" smtClean="0">
                          <a:solidFill>
                            <a:schemeClr val="tx1"/>
                          </a:solidFill>
                          <a:effectLst/>
                          <a:latin typeface="Arial" panose="020B0604020202020204" pitchFamily="34" charset="0"/>
                          <a:cs typeface="Arial" panose="020B0604020202020204" pitchFamily="34" charset="0"/>
                        </a:rPr>
                        <a:t>Pej</a:t>
                      </a:r>
                      <a:r>
                        <a:rPr lang="en-US" sz="1200" b="0" i="0" u="none" strike="noStrike" dirty="0" smtClean="0">
                          <a:solidFill>
                            <a:schemeClr val="tx1"/>
                          </a:solidFill>
                          <a:effectLst/>
                          <a:latin typeface="Arial" panose="020B0604020202020204" pitchFamily="34" charset="0"/>
                          <a:cs typeface="Arial" panose="020B0604020202020204" pitchFamily="34" charset="0"/>
                        </a:rPr>
                        <a:t>. </a:t>
                      </a:r>
                      <a:r>
                        <a:rPr lang="en-US" sz="1200" b="0" i="0" u="none" strike="noStrike" dirty="0" err="1" smtClean="0">
                          <a:solidFill>
                            <a:schemeClr val="tx1"/>
                          </a:solidFill>
                          <a:effectLst/>
                          <a:latin typeface="Arial" panose="020B0604020202020204" pitchFamily="34" charset="0"/>
                          <a:cs typeface="Arial" panose="020B0604020202020204" pitchFamily="34" charset="0"/>
                        </a:rPr>
                        <a:t>Parol</a:t>
                      </a:r>
                      <a:r>
                        <a:rPr lang="en-US" sz="1200" b="0" i="0" u="none" strike="noStrike" dirty="0" smtClean="0">
                          <a:solidFill>
                            <a:schemeClr val="tx1"/>
                          </a:solidFill>
                          <a:effectLst/>
                          <a:latin typeface="Arial" panose="020B0604020202020204" pitchFamily="34" charset="0"/>
                          <a:cs typeface="Arial" panose="020B0604020202020204" pitchFamily="34" charset="0"/>
                        </a:rPr>
                        <a:t> Daerah : </a:t>
                      </a:r>
                      <a:r>
                        <a:rPr lang="en-US" sz="1200" b="1" i="0" u="none" strike="noStrike" dirty="0" smtClean="0">
                          <a:solidFill>
                            <a:schemeClr val="tx1"/>
                          </a:solidFill>
                          <a:effectLst/>
                          <a:latin typeface="Arial" panose="020B0604020202020204" pitchFamily="34" charset="0"/>
                          <a:cs typeface="Arial" panose="020B0604020202020204" pitchFamily="34" charset="0"/>
                        </a:rPr>
                        <a:t>164</a:t>
                      </a:r>
                      <a:r>
                        <a:rPr lang="en-US" sz="1200" b="0" i="0" u="none" strike="noStrike" dirty="0" smtClean="0">
                          <a:solidFill>
                            <a:schemeClr val="tx1"/>
                          </a:solidFill>
                          <a:effectLst/>
                          <a:latin typeface="Arial" panose="020B0604020202020204" pitchFamily="34" charset="0"/>
                          <a:cs typeface="Arial" panose="020B0604020202020204" pitchFamily="34" charset="0"/>
                        </a:rPr>
                        <a:t> unit</a:t>
                      </a:r>
                    </a:p>
                    <a:p>
                      <a:pPr algn="l" fontAlgn="b"/>
                      <a:r>
                        <a:rPr lang="en-US" sz="1200" b="0" i="0" u="none" strike="noStrike" dirty="0" err="1" smtClean="0">
                          <a:solidFill>
                            <a:schemeClr val="tx1"/>
                          </a:solidFill>
                          <a:effectLst/>
                          <a:latin typeface="Arial" panose="020B0604020202020204" pitchFamily="34" charset="0"/>
                          <a:cs typeface="Arial" panose="020B0604020202020204" pitchFamily="34" charset="0"/>
                        </a:rPr>
                        <a:t>Institusi</a:t>
                      </a:r>
                      <a:r>
                        <a:rPr lang="en-US" sz="1200" b="0" i="0" u="none" strike="noStrike" dirty="0" smtClean="0">
                          <a:solidFill>
                            <a:schemeClr val="tx1"/>
                          </a:solidFill>
                          <a:effectLst/>
                          <a:latin typeface="Arial" panose="020B0604020202020204" pitchFamily="34" charset="0"/>
                          <a:cs typeface="Arial" panose="020B0604020202020204" pitchFamily="34" charset="0"/>
                        </a:rPr>
                        <a:t> </a:t>
                      </a:r>
                      <a:r>
                        <a:rPr lang="en-US" sz="1200" b="0" i="0" u="none" strike="noStrike" dirty="0" err="1" smtClean="0">
                          <a:solidFill>
                            <a:schemeClr val="tx1"/>
                          </a:solidFill>
                          <a:effectLst/>
                          <a:latin typeface="Arial" panose="020B0604020202020204" pitchFamily="34" charset="0"/>
                          <a:cs typeface="Arial" panose="020B0604020202020204" pitchFamily="34" charset="0"/>
                        </a:rPr>
                        <a:t>penjara</a:t>
                      </a:r>
                      <a:r>
                        <a:rPr lang="en-US" sz="1200" b="0" i="0" u="none" strike="noStrike" dirty="0" smtClean="0">
                          <a:solidFill>
                            <a:schemeClr val="tx1"/>
                          </a:solidFill>
                          <a:effectLst/>
                          <a:latin typeface="Arial" panose="020B0604020202020204" pitchFamily="34" charset="0"/>
                          <a:cs typeface="Arial" panose="020B0604020202020204" pitchFamily="34" charset="0"/>
                        </a:rPr>
                        <a:t>:  </a:t>
                      </a:r>
                      <a:r>
                        <a:rPr lang="en-US" sz="1200" b="1" i="0" u="none" strike="noStrike" dirty="0" smtClean="0">
                          <a:solidFill>
                            <a:schemeClr val="tx1"/>
                          </a:solidFill>
                          <a:effectLst/>
                          <a:latin typeface="Arial" panose="020B0604020202020204" pitchFamily="34" charset="0"/>
                          <a:cs typeface="Arial" panose="020B0604020202020204" pitchFamily="34" charset="0"/>
                        </a:rPr>
                        <a:t>527</a:t>
                      </a:r>
                      <a:r>
                        <a:rPr lang="en-US" sz="1200" b="0" i="0" u="none" strike="noStrike" dirty="0" smtClean="0">
                          <a:solidFill>
                            <a:schemeClr val="tx1"/>
                          </a:solidFill>
                          <a:effectLst/>
                          <a:latin typeface="Arial" panose="020B0604020202020204" pitchFamily="34" charset="0"/>
                          <a:cs typeface="Arial" panose="020B0604020202020204" pitchFamily="34" charset="0"/>
                        </a:rPr>
                        <a:t> unit</a:t>
                      </a:r>
                    </a:p>
                    <a:p>
                      <a:pPr algn="l" fontAlgn="b"/>
                      <a:r>
                        <a:rPr lang="en-US" sz="1200" b="0" i="0" u="none" strike="noStrike" dirty="0" err="1" smtClean="0">
                          <a:solidFill>
                            <a:schemeClr val="tx1"/>
                          </a:solidFill>
                          <a:effectLst/>
                          <a:latin typeface="Arial" panose="020B0604020202020204" pitchFamily="34" charset="0"/>
                          <a:cs typeface="Arial" panose="020B0604020202020204" pitchFamily="34" charset="0"/>
                        </a:rPr>
                        <a:t>Pusat</a:t>
                      </a:r>
                      <a:r>
                        <a:rPr lang="en-US" sz="1200" b="0" i="0" u="none" strike="noStrike" dirty="0" smtClean="0">
                          <a:solidFill>
                            <a:schemeClr val="tx1"/>
                          </a:solidFill>
                          <a:effectLst/>
                          <a:latin typeface="Arial" panose="020B0604020202020204" pitchFamily="34" charset="0"/>
                          <a:cs typeface="Arial" panose="020B0604020202020204" pitchFamily="34" charset="0"/>
                        </a:rPr>
                        <a:t> </a:t>
                      </a:r>
                      <a:r>
                        <a:rPr lang="en-US" sz="1200" b="0" i="0" u="none" strike="noStrike" dirty="0" err="1" smtClean="0">
                          <a:solidFill>
                            <a:schemeClr val="tx1"/>
                          </a:solidFill>
                          <a:effectLst/>
                          <a:latin typeface="Arial" panose="020B0604020202020204" pitchFamily="34" charset="0"/>
                          <a:cs typeface="Arial" panose="020B0604020202020204" pitchFamily="34" charset="0"/>
                        </a:rPr>
                        <a:t>Latihan</a:t>
                      </a:r>
                      <a:r>
                        <a:rPr lang="en-US" sz="1200" b="0" i="0" u="none" strike="noStrike" dirty="0" smtClean="0">
                          <a:solidFill>
                            <a:schemeClr val="tx1"/>
                          </a:solidFill>
                          <a:effectLst/>
                          <a:latin typeface="Arial" panose="020B0604020202020204" pitchFamily="34" charset="0"/>
                          <a:cs typeface="Arial" panose="020B0604020202020204" pitchFamily="34" charset="0"/>
                        </a:rPr>
                        <a:t> :  </a:t>
                      </a:r>
                      <a:r>
                        <a:rPr lang="en-US" sz="1200" b="1" i="0" u="none" strike="noStrike" dirty="0" smtClean="0">
                          <a:solidFill>
                            <a:schemeClr val="tx1"/>
                          </a:solidFill>
                          <a:effectLst/>
                          <a:latin typeface="Arial" panose="020B0604020202020204" pitchFamily="34" charset="0"/>
                          <a:cs typeface="Arial" panose="020B0604020202020204" pitchFamily="34" charset="0"/>
                        </a:rPr>
                        <a:t>138</a:t>
                      </a:r>
                      <a:r>
                        <a:rPr lang="en-US" sz="1200" b="0" i="0" u="none" strike="noStrike" dirty="0" smtClean="0">
                          <a:solidFill>
                            <a:schemeClr val="tx1"/>
                          </a:solidFill>
                          <a:effectLst/>
                          <a:latin typeface="Arial" panose="020B0604020202020204" pitchFamily="34" charset="0"/>
                          <a:cs typeface="Arial" panose="020B0604020202020204" pitchFamily="34" charset="0"/>
                        </a:rPr>
                        <a:t> unit</a:t>
                      </a:r>
                    </a:p>
                    <a:p>
                      <a:pPr algn="l" fontAlgn="b"/>
                      <a:r>
                        <a:rPr lang="en-US" sz="1200" b="0" i="0" u="none" strike="noStrike" dirty="0" smtClean="0">
                          <a:solidFill>
                            <a:schemeClr val="tx1"/>
                          </a:solidFill>
                          <a:effectLst/>
                          <a:latin typeface="Arial" panose="020B0604020202020204" pitchFamily="34" charset="0"/>
                          <a:cs typeface="Arial" panose="020B0604020202020204" pitchFamily="34" charset="0"/>
                        </a:rPr>
                        <a:t>IPPM:</a:t>
                      </a:r>
                      <a:r>
                        <a:rPr lang="en-US" sz="1200" b="0" i="0" u="none" strike="noStrike" baseline="0" dirty="0" smtClean="0">
                          <a:solidFill>
                            <a:schemeClr val="tx1"/>
                          </a:solidFill>
                          <a:effectLst/>
                          <a:latin typeface="Arial" panose="020B0604020202020204" pitchFamily="34" charset="0"/>
                          <a:cs typeface="Arial" panose="020B0604020202020204" pitchFamily="34" charset="0"/>
                        </a:rPr>
                        <a:t> </a:t>
                      </a:r>
                      <a:r>
                        <a:rPr lang="en-US" sz="1200" b="1" i="0" u="none" strike="noStrike" baseline="0" dirty="0" smtClean="0">
                          <a:solidFill>
                            <a:schemeClr val="tx1"/>
                          </a:solidFill>
                          <a:effectLst/>
                          <a:latin typeface="Arial" panose="020B0604020202020204" pitchFamily="34" charset="0"/>
                          <a:cs typeface="Arial" panose="020B0604020202020204" pitchFamily="34" charset="0"/>
                        </a:rPr>
                        <a:t>151 </a:t>
                      </a:r>
                      <a:r>
                        <a:rPr lang="en-US" sz="1200" b="0" i="0" u="none" strike="noStrike" baseline="0" dirty="0" smtClean="0">
                          <a:solidFill>
                            <a:schemeClr val="tx1"/>
                          </a:solidFill>
                          <a:effectLst/>
                          <a:latin typeface="Arial" panose="020B0604020202020204" pitchFamily="34" charset="0"/>
                          <a:cs typeface="Arial" panose="020B0604020202020204" pitchFamily="34" charset="0"/>
                        </a:rPr>
                        <a:t>unit</a:t>
                      </a:r>
                      <a:endParaRPr lang="en-MY" sz="1200" b="0" i="0" u="none" strike="noStrike" dirty="0" smtClean="0">
                        <a:solidFill>
                          <a:schemeClr val="tx1"/>
                        </a:solidFill>
                        <a:effectLst/>
                        <a:latin typeface="Arial" panose="020B0604020202020204" pitchFamily="34" charset="0"/>
                        <a:cs typeface="Arial" panose="020B0604020202020204" pitchFamily="34" charset="0"/>
                      </a:endParaRPr>
                    </a:p>
                    <a:p>
                      <a:pPr algn="l" fontAlgn="b"/>
                      <a:r>
                        <a:rPr lang="en-MY" sz="1200" b="0" i="0" u="none" strike="noStrike" baseline="0" dirty="0" err="1" smtClean="0">
                          <a:solidFill>
                            <a:schemeClr val="tx1"/>
                          </a:solidFill>
                          <a:effectLst/>
                          <a:latin typeface="Arial" panose="020B0604020202020204" pitchFamily="34" charset="0"/>
                          <a:cs typeface="Arial" panose="020B0604020202020204" pitchFamily="34" charset="0"/>
                        </a:rPr>
                        <a:t>Kem</a:t>
                      </a:r>
                      <a:r>
                        <a:rPr lang="en-MY" sz="1200" b="0" i="0" u="none" strike="noStrike" baseline="0" dirty="0" smtClean="0">
                          <a:solidFill>
                            <a:schemeClr val="tx1"/>
                          </a:solidFill>
                          <a:effectLst/>
                          <a:latin typeface="Arial" panose="020B0604020202020204" pitchFamily="34" charset="0"/>
                          <a:cs typeface="Arial" panose="020B0604020202020204" pitchFamily="34" charset="0"/>
                        </a:rPr>
                        <a:t> </a:t>
                      </a:r>
                      <a:r>
                        <a:rPr lang="en-MY" sz="1200" b="0" i="0" u="none" strike="noStrike" baseline="0" dirty="0" err="1" smtClean="0">
                          <a:solidFill>
                            <a:schemeClr val="tx1"/>
                          </a:solidFill>
                          <a:effectLst/>
                          <a:latin typeface="Arial" panose="020B0604020202020204" pitchFamily="34" charset="0"/>
                          <a:cs typeface="Arial" panose="020B0604020202020204" pitchFamily="34" charset="0"/>
                        </a:rPr>
                        <a:t>Pemulihan</a:t>
                      </a:r>
                      <a:r>
                        <a:rPr lang="en-MY" sz="1200" b="0" i="0" u="none" strike="noStrike" baseline="0" dirty="0" smtClean="0">
                          <a:solidFill>
                            <a:schemeClr val="tx1"/>
                          </a:solidFill>
                          <a:effectLst/>
                          <a:latin typeface="Arial" panose="020B0604020202020204" pitchFamily="34" charset="0"/>
                          <a:cs typeface="Arial" panose="020B0604020202020204" pitchFamily="34" charset="0"/>
                        </a:rPr>
                        <a:t> </a:t>
                      </a:r>
                      <a:r>
                        <a:rPr lang="en-MY" sz="1200" b="0" i="0" u="none" strike="noStrike" baseline="0" dirty="0" err="1" smtClean="0">
                          <a:solidFill>
                            <a:schemeClr val="tx1"/>
                          </a:solidFill>
                          <a:effectLst/>
                          <a:latin typeface="Arial" panose="020B0604020202020204" pitchFamily="34" charset="0"/>
                          <a:cs typeface="Arial" panose="020B0604020202020204" pitchFamily="34" charset="0"/>
                        </a:rPr>
                        <a:t>Pemasyarakatan</a:t>
                      </a:r>
                      <a:r>
                        <a:rPr lang="en-MY" sz="1200" b="0" i="0" u="none" strike="noStrike" baseline="0" dirty="0" smtClean="0">
                          <a:solidFill>
                            <a:schemeClr val="tx1"/>
                          </a:solidFill>
                          <a:effectLst/>
                          <a:latin typeface="Arial" panose="020B0604020202020204" pitchFamily="34" charset="0"/>
                          <a:cs typeface="Arial" panose="020B0604020202020204" pitchFamily="34" charset="0"/>
                        </a:rPr>
                        <a:t>:  </a:t>
                      </a:r>
                      <a:r>
                        <a:rPr lang="en-MY" sz="1200" b="1" i="0" u="none" strike="noStrike" baseline="0" dirty="0" smtClean="0">
                          <a:solidFill>
                            <a:schemeClr val="tx1"/>
                          </a:solidFill>
                          <a:effectLst/>
                          <a:latin typeface="Arial" panose="020B0604020202020204" pitchFamily="34" charset="0"/>
                          <a:cs typeface="Arial" panose="020B0604020202020204" pitchFamily="34" charset="0"/>
                        </a:rPr>
                        <a:t>12</a:t>
                      </a:r>
                      <a:r>
                        <a:rPr lang="en-MY" sz="1200" b="0" i="0" u="none" strike="noStrike" baseline="0" dirty="0" smtClean="0">
                          <a:solidFill>
                            <a:schemeClr val="tx1"/>
                          </a:solidFill>
                          <a:effectLst/>
                          <a:latin typeface="Arial" panose="020B0604020202020204" pitchFamily="34" charset="0"/>
                          <a:cs typeface="Arial" panose="020B0604020202020204" pitchFamily="34" charset="0"/>
                        </a:rPr>
                        <a:t>  unit</a:t>
                      </a:r>
                    </a:p>
                    <a:p>
                      <a:pPr algn="l" fontAlgn="b"/>
                      <a:endParaRPr lang="en-US" sz="1400" b="0" i="0" u="none" strike="noStrike" baseline="0" dirty="0" smtClean="0">
                        <a:solidFill>
                          <a:schemeClr val="tx1"/>
                        </a:solidFill>
                        <a:effectLst/>
                        <a:latin typeface="Arial" panose="020B0604020202020204" pitchFamily="34" charset="0"/>
                        <a:cs typeface="Arial" panose="020B0604020202020204" pitchFamily="34" charset="0"/>
                      </a:endParaRPr>
                    </a:p>
                    <a:p>
                      <a:pPr marL="0" marR="0" lvl="0" indent="0" algn="l" defTabSz="914400" rtl="0" eaLnBrk="1" fontAlgn="b" latinLnBrk="0" hangingPunct="1">
                        <a:lnSpc>
                          <a:spcPct val="100000"/>
                        </a:lnSpc>
                        <a:spcBef>
                          <a:spcPts val="0"/>
                        </a:spcBef>
                        <a:spcAft>
                          <a:spcPts val="0"/>
                        </a:spcAft>
                        <a:buClrTx/>
                        <a:buSzTx/>
                        <a:buFontTx/>
                        <a:buNone/>
                        <a:tabLst/>
                        <a:defRPr/>
                      </a:pPr>
                      <a:r>
                        <a:rPr kumimoji="0" lang="en-MY" sz="1200" b="0" i="1" u="sng"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Kegunaan</a:t>
                      </a:r>
                      <a:r>
                        <a:rPr kumimoji="0" lang="en-MY" sz="1200" b="0" i="1" u="sng"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 latinLnBrk="0" hangingPunct="1">
                        <a:lnSpc>
                          <a:spcPct val="100000"/>
                        </a:lnSpc>
                        <a:spcBef>
                          <a:spcPts val="0"/>
                        </a:spcBef>
                        <a:spcAft>
                          <a:spcPts val="0"/>
                        </a:spcAft>
                        <a:buClrTx/>
                        <a:buSzTx/>
                        <a:buFontTx/>
                        <a:buNone/>
                        <a:tabLst/>
                        <a:defRPr/>
                      </a:pP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Kegunaan</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HRMIS,E-</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Perolehan</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ESPKB,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Sistem</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SMPParol</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Biometrik</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1GfMAS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dan</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Sistem</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SMPP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Pejabat</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Rekod</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semua</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institusi</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endParaRPr kumimoji="0" lang="en-US"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algn="l" fontAlgn="b"/>
                      <a:endParaRPr lang="en-US" sz="1400" b="0" i="0" u="none" strike="noStrike" dirty="0" smtClean="0">
                        <a:solidFill>
                          <a:schemeClr val="tx1"/>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xmlns="" val="10003"/>
                  </a:ext>
                </a:extLst>
              </a:tr>
              <a:tr h="1781864">
                <a:tc>
                  <a:txBody>
                    <a:bodyPr/>
                    <a:lstStyle/>
                    <a:p>
                      <a:pPr algn="ctr" fontAlgn="ctr">
                        <a:lnSpc>
                          <a:spcPts val="1510"/>
                        </a:lnSpc>
                        <a:spcAft>
                          <a:spcPts val="0"/>
                        </a:spcAft>
                      </a:pPr>
                      <a:r>
                        <a:rPr lang="en-MY" sz="1400" kern="1200" dirty="0">
                          <a:effectLst/>
                          <a:latin typeface="Arial" panose="020B0604020202020204" pitchFamily="34" charset="0"/>
                          <a:cs typeface="Arial" panose="020B0604020202020204" pitchFamily="34" charset="0"/>
                        </a:rPr>
                        <a:t>2.</a:t>
                      </a: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solidFill>
                      <a:srgbClr val="00B0F0"/>
                    </a:solidFill>
                  </a:tcPr>
                </a:tc>
                <a:tc>
                  <a:txBody>
                    <a:bodyPr/>
                    <a:lstStyle/>
                    <a:p>
                      <a:pPr fontAlgn="ctr">
                        <a:lnSpc>
                          <a:spcPts val="1510"/>
                        </a:lnSpc>
                        <a:spcAft>
                          <a:spcPts val="0"/>
                        </a:spcAft>
                      </a:pPr>
                      <a:r>
                        <a:rPr lang="ms-MY" sz="1400" dirty="0" smtClean="0">
                          <a:effectLst/>
                          <a:latin typeface="Arial" panose="020B0604020202020204" pitchFamily="34" charset="0"/>
                          <a:ea typeface="Times New Roman"/>
                          <a:cs typeface="Arial" panose="020B0604020202020204" pitchFamily="34" charset="0"/>
                        </a:rPr>
                        <a:t>Komputer </a:t>
                      </a:r>
                      <a:r>
                        <a:rPr lang="ms-MY" sz="1400" smtClean="0">
                          <a:effectLst/>
                          <a:latin typeface="Arial" panose="020B0604020202020204" pitchFamily="34" charset="0"/>
                          <a:ea typeface="Times New Roman"/>
                          <a:cs typeface="Arial" panose="020B0604020202020204" pitchFamily="34" charset="0"/>
                        </a:rPr>
                        <a:t>Riba </a:t>
                      </a:r>
                    </a:p>
                    <a:p>
                      <a:pPr fontAlgn="ctr">
                        <a:lnSpc>
                          <a:spcPts val="1510"/>
                        </a:lnSpc>
                        <a:spcAft>
                          <a:spcPts val="0"/>
                        </a:spcAft>
                      </a:pPr>
                      <a:r>
                        <a:rPr lang="ms-MY" sz="1200" i="1" smtClean="0">
                          <a:effectLst/>
                          <a:latin typeface="Arial" panose="020B0604020202020204" pitchFamily="34" charset="0"/>
                          <a:ea typeface="Times New Roman"/>
                          <a:cs typeface="Arial" panose="020B0604020202020204" pitchFamily="34" charset="0"/>
                        </a:rPr>
                        <a:t>(intel</a:t>
                      </a:r>
                      <a:r>
                        <a:rPr lang="ms-MY" sz="1200" i="1" baseline="0" smtClean="0">
                          <a:effectLst/>
                          <a:latin typeface="Arial" panose="020B0604020202020204" pitchFamily="34" charset="0"/>
                          <a:ea typeface="Times New Roman"/>
                          <a:cs typeface="Arial" panose="020B0604020202020204" pitchFamily="34" charset="0"/>
                        </a:rPr>
                        <a:t> Core i5 Quad Core Processor, Windows 10 Pro (64bit), 1x16GB 2400Hz DDR4 Memory, 512GB SATA Class Drive, 3 Years ProSupport)</a:t>
                      </a:r>
                      <a:endParaRPr lang="ms-MY" sz="1200" i="1" smtClean="0">
                        <a:effectLst/>
                        <a:latin typeface="Arial" panose="020B0604020202020204" pitchFamily="34" charset="0"/>
                        <a:ea typeface="Times New Roman"/>
                        <a:cs typeface="Arial" panose="020B0604020202020204" pitchFamily="34" charset="0"/>
                      </a:endParaRPr>
                    </a:p>
                    <a:p>
                      <a:pPr fontAlgn="ctr">
                        <a:lnSpc>
                          <a:spcPts val="1510"/>
                        </a:lnSpc>
                        <a:spcAft>
                          <a:spcPts val="0"/>
                        </a:spcAft>
                      </a:pPr>
                      <a:endParaRPr lang="ms-MY" sz="1400" dirty="0" smtClean="0">
                        <a:effectLst/>
                        <a:latin typeface="Arial" panose="020B0604020202020204" pitchFamily="34" charset="0"/>
                        <a:ea typeface="Times New Roman"/>
                        <a:cs typeface="Arial" panose="020B0604020202020204" pitchFamily="34" charset="0"/>
                      </a:endParaRPr>
                    </a:p>
                  </a:txBody>
                  <a:tcPr marL="9523" marR="9523" marT="9525" marB="0" anchor="ctr"/>
                </a:tc>
                <a:tc>
                  <a:txBody>
                    <a:bodyPr/>
                    <a:lstStyle/>
                    <a:p>
                      <a:pPr algn="ctr">
                        <a:spcAft>
                          <a:spcPts val="0"/>
                        </a:spcAft>
                      </a:pPr>
                      <a:endParaRPr lang="ms-MY" sz="1400" dirty="0">
                        <a:effectLst/>
                        <a:latin typeface="Arial" panose="020B0604020202020204" pitchFamily="34" charset="0"/>
                        <a:ea typeface="Times New Roman"/>
                        <a:cs typeface="Arial" panose="020B0604020202020204" pitchFamily="34" charset="0"/>
                      </a:endParaRPr>
                    </a:p>
                  </a:txBody>
                  <a:tcPr marL="9523" marR="9523" marT="9525" marB="0" anchor="ctr">
                    <a:solidFill>
                      <a:srgbClr val="E9EDF4"/>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ms-MY" sz="1400" dirty="0" smtClean="0">
                        <a:latin typeface="Arial" panose="020B0604020202020204" pitchFamily="34" charset="0"/>
                        <a:cs typeface="Arial" panose="020B0604020202020204" pitchFamily="34" charset="0"/>
                      </a:endParaRPr>
                    </a:p>
                  </a:txBody>
                  <a:tcPr anchor="ctr"/>
                </a:tc>
                <a:tc>
                  <a:txBody>
                    <a:bodyPr/>
                    <a:lstStyle/>
                    <a:p>
                      <a:pPr algn="ctr" fontAlgn="b"/>
                      <a:endParaRPr lang="en-MY"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ms-MY" sz="1400" dirty="0" smtClean="0">
                        <a:latin typeface="Arial" panose="020B0604020202020204" pitchFamily="34" charset="0"/>
                        <a:cs typeface="Arial" panose="020B0604020202020204" pitchFamily="34" charset="0"/>
                      </a:endParaRPr>
                    </a:p>
                  </a:txBody>
                  <a:tcPr anchor="ctr"/>
                </a:tc>
                <a:tc>
                  <a:txBody>
                    <a:bodyPr/>
                    <a:lstStyle/>
                    <a:p>
                      <a:pPr algn="l" fontAlgn="b"/>
                      <a:r>
                        <a:rPr lang="en-US" sz="1200" b="0" i="0" u="none" strike="noStrike" dirty="0" err="1" smtClean="0">
                          <a:solidFill>
                            <a:schemeClr val="tx1"/>
                          </a:solidFill>
                          <a:effectLst/>
                          <a:latin typeface="Arial" panose="020B0604020202020204" pitchFamily="34" charset="0"/>
                          <a:cs typeface="Arial" panose="020B0604020202020204" pitchFamily="34" charset="0"/>
                        </a:rPr>
                        <a:t>Institusi</a:t>
                      </a:r>
                      <a:r>
                        <a:rPr lang="en-US" sz="1200" b="0" i="0" u="none" strike="noStrike" dirty="0" smtClean="0">
                          <a:solidFill>
                            <a:schemeClr val="tx1"/>
                          </a:solidFill>
                          <a:effectLst/>
                          <a:latin typeface="Arial" panose="020B0604020202020204" pitchFamily="34" charset="0"/>
                          <a:cs typeface="Arial" panose="020B0604020202020204" pitchFamily="34" charset="0"/>
                        </a:rPr>
                        <a:t> </a:t>
                      </a:r>
                      <a:r>
                        <a:rPr lang="en-US" sz="1200" b="0" i="0" u="none" strike="noStrike" dirty="0" err="1" smtClean="0">
                          <a:solidFill>
                            <a:schemeClr val="tx1"/>
                          </a:solidFill>
                          <a:effectLst/>
                          <a:latin typeface="Arial" panose="020B0604020202020204" pitchFamily="34" charset="0"/>
                          <a:cs typeface="Arial" panose="020B0604020202020204" pitchFamily="34" charset="0"/>
                        </a:rPr>
                        <a:t>penjara</a:t>
                      </a:r>
                      <a:r>
                        <a:rPr lang="en-US" sz="1200" b="0" i="0" u="none" strike="noStrike" dirty="0" smtClean="0">
                          <a:solidFill>
                            <a:schemeClr val="tx1"/>
                          </a:solidFill>
                          <a:effectLst/>
                          <a:latin typeface="Arial" panose="020B0604020202020204" pitchFamily="34" charset="0"/>
                          <a:cs typeface="Arial" panose="020B0604020202020204" pitchFamily="34" charset="0"/>
                        </a:rPr>
                        <a:t>: </a:t>
                      </a:r>
                      <a:r>
                        <a:rPr lang="en-US" sz="1200" b="1" i="0" u="none" strike="noStrike" dirty="0" smtClean="0">
                          <a:solidFill>
                            <a:schemeClr val="tx1"/>
                          </a:solidFill>
                          <a:effectLst/>
                          <a:latin typeface="Arial" panose="020B0604020202020204" pitchFamily="34" charset="0"/>
                          <a:cs typeface="Arial" panose="020B0604020202020204" pitchFamily="34" charset="0"/>
                        </a:rPr>
                        <a:t>4</a:t>
                      </a:r>
                      <a:r>
                        <a:rPr lang="en-US" sz="1200" b="0" i="0" u="none" strike="noStrike" dirty="0" smtClean="0">
                          <a:solidFill>
                            <a:schemeClr val="tx1"/>
                          </a:solidFill>
                          <a:effectLst/>
                          <a:latin typeface="Arial" panose="020B0604020202020204" pitchFamily="34" charset="0"/>
                          <a:cs typeface="Arial" panose="020B0604020202020204" pitchFamily="34" charset="0"/>
                        </a:rPr>
                        <a:t> unit</a:t>
                      </a:r>
                    </a:p>
                    <a:p>
                      <a:pPr algn="l" fontAlgn="b"/>
                      <a:r>
                        <a:rPr lang="en-US" sz="1200" b="0" i="0" u="none" strike="noStrike" dirty="0" err="1" smtClean="0">
                          <a:solidFill>
                            <a:schemeClr val="tx1"/>
                          </a:solidFill>
                          <a:effectLst/>
                          <a:latin typeface="Arial" panose="020B0604020202020204" pitchFamily="34" charset="0"/>
                          <a:cs typeface="Arial" panose="020B0604020202020204" pitchFamily="34" charset="0"/>
                        </a:rPr>
                        <a:t>Pusat</a:t>
                      </a:r>
                      <a:r>
                        <a:rPr lang="en-US" sz="1200" b="0" i="0" u="none" strike="noStrike" dirty="0" smtClean="0">
                          <a:solidFill>
                            <a:schemeClr val="tx1"/>
                          </a:solidFill>
                          <a:effectLst/>
                          <a:latin typeface="Arial" panose="020B0604020202020204" pitchFamily="34" charset="0"/>
                          <a:cs typeface="Arial" panose="020B0604020202020204" pitchFamily="34" charset="0"/>
                        </a:rPr>
                        <a:t> </a:t>
                      </a:r>
                      <a:r>
                        <a:rPr lang="en-US" sz="1200" b="0" i="0" u="none" strike="noStrike" dirty="0" err="1" smtClean="0">
                          <a:solidFill>
                            <a:schemeClr val="tx1"/>
                          </a:solidFill>
                          <a:effectLst/>
                          <a:latin typeface="Arial" panose="020B0604020202020204" pitchFamily="34" charset="0"/>
                          <a:cs typeface="Arial" panose="020B0604020202020204" pitchFamily="34" charset="0"/>
                        </a:rPr>
                        <a:t>Latihan</a:t>
                      </a:r>
                      <a:r>
                        <a:rPr lang="en-US" sz="1200" b="0" i="0" u="none" strike="noStrike" dirty="0" smtClean="0">
                          <a:solidFill>
                            <a:schemeClr val="tx1"/>
                          </a:solidFill>
                          <a:effectLst/>
                          <a:latin typeface="Arial" panose="020B0604020202020204" pitchFamily="34" charset="0"/>
                          <a:cs typeface="Arial" panose="020B0604020202020204" pitchFamily="34" charset="0"/>
                        </a:rPr>
                        <a:t> : </a:t>
                      </a:r>
                      <a:r>
                        <a:rPr lang="en-US" sz="1200" b="1" i="0" u="none" strike="noStrike" dirty="0" smtClean="0">
                          <a:solidFill>
                            <a:schemeClr val="tx1"/>
                          </a:solidFill>
                          <a:effectLst/>
                          <a:latin typeface="Arial" panose="020B0604020202020204" pitchFamily="34" charset="0"/>
                          <a:cs typeface="Arial" panose="020B0604020202020204" pitchFamily="34" charset="0"/>
                        </a:rPr>
                        <a:t>4</a:t>
                      </a:r>
                      <a:r>
                        <a:rPr lang="en-US" sz="1200" b="0" i="0" u="none" strike="noStrike" dirty="0" smtClean="0">
                          <a:solidFill>
                            <a:schemeClr val="tx1"/>
                          </a:solidFill>
                          <a:effectLst/>
                          <a:latin typeface="Arial" panose="020B0604020202020204" pitchFamily="34" charset="0"/>
                          <a:cs typeface="Arial" panose="020B0604020202020204" pitchFamily="34" charset="0"/>
                        </a:rPr>
                        <a:t> unit</a:t>
                      </a:r>
                    </a:p>
                    <a:p>
                      <a:pPr algn="l" fontAlgn="b"/>
                      <a:r>
                        <a:rPr kumimoji="0" lang="en-US" sz="12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Arial" panose="020B0604020202020204" pitchFamily="34" charset="0"/>
                        </a:rPr>
                        <a:t>IPPM: 52</a:t>
                      </a:r>
                      <a:endParaRPr kumimoji="0" lang="en-MY" sz="12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Arial" panose="020B0604020202020204" pitchFamily="34" charset="0"/>
                      </a:endParaRPr>
                    </a:p>
                    <a:p>
                      <a:pPr algn="l" fontAlgn="b"/>
                      <a:endParaRPr lang="en-MY" sz="1400" b="0" i="0" u="none" strike="noStrike" baseline="0" dirty="0" smtClean="0">
                        <a:solidFill>
                          <a:schemeClr val="tx1"/>
                        </a:solidFill>
                        <a:effectLst/>
                        <a:latin typeface="Arial" panose="020B0604020202020204" pitchFamily="34" charset="0"/>
                        <a:cs typeface="Arial" panose="020B0604020202020204" pitchFamily="34" charset="0"/>
                      </a:endParaRPr>
                    </a:p>
                    <a:p>
                      <a:pPr algn="l" fontAlgn="b"/>
                      <a:r>
                        <a:rPr kumimoji="0" lang="en-MY" sz="1200" b="0" i="1" u="sng"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Kegunaan</a:t>
                      </a:r>
                      <a:r>
                        <a:rPr lang="en-MY" sz="1200" b="0" i="0" u="none" strike="noStrike" baseline="0" dirty="0" smtClean="0">
                          <a:solidFill>
                            <a:schemeClr val="tx1"/>
                          </a:solidFill>
                          <a:effectLst/>
                          <a:latin typeface="Arial" panose="020B0604020202020204" pitchFamily="34" charset="0"/>
                          <a:cs typeface="Arial" panose="020B0604020202020204" pitchFamily="34" charset="0"/>
                        </a:rPr>
                        <a:t> :</a:t>
                      </a:r>
                    </a:p>
                    <a:p>
                      <a:pPr marL="0" marR="0" lvl="0" indent="0" algn="l" defTabSz="914400" rtl="0" eaLnBrk="1" fontAlgn="b" latinLnBrk="0" hangingPunct="1">
                        <a:lnSpc>
                          <a:spcPct val="100000"/>
                        </a:lnSpc>
                        <a:spcBef>
                          <a:spcPts val="0"/>
                        </a:spcBef>
                        <a:spcAft>
                          <a:spcPts val="0"/>
                        </a:spcAft>
                        <a:buClrTx/>
                        <a:buSzTx/>
                        <a:buFontTx/>
                        <a:buNone/>
                        <a:tabLst/>
                        <a:defRPr/>
                      </a:pP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Gunasama</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dan</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Pegawai</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PnP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semua</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institusi</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 latinLnBrk="0" hangingPunct="1">
                        <a:lnSpc>
                          <a:spcPct val="100000"/>
                        </a:lnSpc>
                        <a:spcBef>
                          <a:spcPts val="0"/>
                        </a:spcBef>
                        <a:spcAft>
                          <a:spcPts val="0"/>
                        </a:spcAft>
                        <a:buClrTx/>
                        <a:buSzTx/>
                        <a:buFontTx/>
                        <a:buNone/>
                        <a:tabLst/>
                        <a:defRPr/>
                      </a:pP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kegunaan</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semasa</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lawatan</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pegawai</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parol</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Pejabat</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parol</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 </a:t>
                      </a:r>
                      <a:r>
                        <a:rPr kumimoji="0" lang="en-MY" sz="1200" b="0" i="1" u="none" strike="noStrike" kern="1200" cap="none" spc="0" normalizeH="0" baseline="0" dirty="0" err="1" smtClean="0">
                          <a:ln>
                            <a:noFill/>
                          </a:ln>
                          <a:solidFill>
                            <a:prstClr val="black"/>
                          </a:solidFill>
                          <a:effectLst/>
                          <a:uLnTx/>
                          <a:uFillTx/>
                          <a:latin typeface="Arial" panose="020B0604020202020204" pitchFamily="34" charset="0"/>
                          <a:ea typeface="+mn-ea"/>
                          <a:cs typeface="Arial" panose="020B0604020202020204" pitchFamily="34" charset="0"/>
                        </a:rPr>
                        <a:t>daerah</a:t>
                      </a:r>
                      <a:r>
                        <a:rPr kumimoji="0" lang="en-MY"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rPr>
                        <a:t>)</a:t>
                      </a:r>
                      <a:endParaRPr kumimoji="0" lang="en-US" sz="1200" b="0" i="1" u="none" strike="noStrike" kern="1200" cap="none" spc="0" normalizeH="0" baseline="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algn="l" fontAlgn="b"/>
                      <a:endParaRPr lang="en-MY" sz="1400" b="0" i="0" u="none" strike="noStrike" dirty="0" smtClean="0">
                        <a:solidFill>
                          <a:schemeClr val="tx1"/>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xmlns="" val="10004"/>
                  </a:ext>
                </a:extLst>
              </a:tr>
            </a:tbl>
          </a:graphicData>
        </a:graphic>
      </p:graphicFrame>
      <p:sp>
        <p:nvSpPr>
          <p:cNvPr id="4" name="Text Placeholder 10"/>
          <p:cNvSpPr txBox="1">
            <a:spLocks/>
          </p:cNvSpPr>
          <p:nvPr/>
        </p:nvSpPr>
        <p:spPr>
          <a:xfrm>
            <a:off x="1864990" y="44450"/>
            <a:ext cx="6247234" cy="100828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Arial" charset="0"/>
              <a:buNone/>
              <a:defRPr/>
            </a:pPr>
            <a:r>
              <a:rPr lang="en-US" b="1" dirty="0">
                <a:solidFill>
                  <a:prstClr val="black"/>
                </a:solidFill>
                <a:latin typeface="Arial" pitchFamily="34" charset="0"/>
                <a:ea typeface="ＭＳ Ｐゴシック" pitchFamily="34" charset="-128"/>
                <a:cs typeface="Arial" pitchFamily="34" charset="0"/>
              </a:rPr>
              <a:t>MAKLUMAT PERUNTUKAN</a:t>
            </a:r>
            <a:endParaRPr lang="ms-MY" b="1" dirty="0">
              <a:solidFill>
                <a:prstClr val="black"/>
              </a:solidFill>
              <a:latin typeface="Arial" pitchFamily="34" charset="0"/>
              <a:ea typeface="ＭＳ Ｐゴシック" pitchFamily="34" charset="-128"/>
              <a:cs typeface="Arial" pitchFamily="34" charset="0"/>
            </a:endParaRPr>
          </a:p>
        </p:txBody>
      </p:sp>
      <p:sp>
        <p:nvSpPr>
          <p:cNvPr id="5" name="TextBox 4"/>
          <p:cNvSpPr txBox="1">
            <a:spLocks noChangeArrowheads="1"/>
          </p:cNvSpPr>
          <p:nvPr/>
        </p:nvSpPr>
        <p:spPr bwMode="auto">
          <a:xfrm>
            <a:off x="1864990" y="636045"/>
            <a:ext cx="7632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just">
              <a:buFont typeface="Arial" pitchFamily="34" charset="0"/>
              <a:buNone/>
            </a:pPr>
            <a:r>
              <a:rPr lang="en-US" altLang="ms-MY" sz="1800" b="1" u="sng" dirty="0" err="1">
                <a:solidFill>
                  <a:prstClr val="black"/>
                </a:solidFill>
                <a:latin typeface="Arial" panose="020B0604020202020204" pitchFamily="34" charset="0"/>
                <a:cs typeface="Arial" panose="020B0604020202020204" pitchFamily="34" charset="0"/>
              </a:rPr>
              <a:t>Perincian</a:t>
            </a:r>
            <a:r>
              <a:rPr lang="en-US" altLang="ms-MY" sz="1800" b="1" u="sng" dirty="0">
                <a:solidFill>
                  <a:prstClr val="black"/>
                </a:solidFill>
                <a:latin typeface="Arial" panose="020B0604020202020204" pitchFamily="34" charset="0"/>
                <a:cs typeface="Arial" panose="020B0604020202020204" pitchFamily="34" charset="0"/>
              </a:rPr>
              <a:t> </a:t>
            </a:r>
            <a:r>
              <a:rPr lang="en-US" altLang="ms-MY" sz="1800" b="1" u="sng" dirty="0" err="1">
                <a:solidFill>
                  <a:prstClr val="black"/>
                </a:solidFill>
                <a:latin typeface="Arial" panose="020B0604020202020204" pitchFamily="34" charset="0"/>
                <a:cs typeface="Arial" panose="020B0604020202020204" pitchFamily="34" charset="0"/>
              </a:rPr>
              <a:t>Peruntukan</a:t>
            </a:r>
            <a:r>
              <a:rPr lang="en-US" altLang="ms-MY" sz="1800" dirty="0">
                <a:solidFill>
                  <a:prstClr val="black"/>
                </a:solidFill>
                <a:latin typeface="Arial" panose="020B0604020202020204" pitchFamily="34" charset="0"/>
                <a:cs typeface="Arial" panose="020B0604020202020204" pitchFamily="34" charset="0"/>
              </a:rPr>
              <a:t>: </a:t>
            </a:r>
          </a:p>
        </p:txBody>
      </p:sp>
      <p:sp>
        <p:nvSpPr>
          <p:cNvPr id="3" name="Slide Number Placeholder 2"/>
          <p:cNvSpPr>
            <a:spLocks noGrp="1"/>
          </p:cNvSpPr>
          <p:nvPr>
            <p:ph type="sldNum" sz="quarter" idx="12"/>
          </p:nvPr>
        </p:nvSpPr>
        <p:spPr/>
        <p:txBody>
          <a:bodyPr/>
          <a:lstStyle/>
          <a:p>
            <a:pPr>
              <a:defRPr/>
            </a:pPr>
            <a:fld id="{1B09AB17-F647-4A22-A4B0-5AFB6B343795}" type="slidenum">
              <a:rPr lang="ms-MY" smtClean="0"/>
              <a:pPr>
                <a:defRPr/>
              </a:pPr>
              <a:t>85</a:t>
            </a:fld>
            <a:endParaRPr lang="ms-MY"/>
          </a:p>
        </p:txBody>
      </p:sp>
      <p:sp>
        <p:nvSpPr>
          <p:cNvPr id="6" name="Rectangle 5"/>
          <p:cNvSpPr/>
          <p:nvPr/>
        </p:nvSpPr>
        <p:spPr>
          <a:xfrm rot="1448987">
            <a:off x="4998480" y="2193432"/>
            <a:ext cx="2784472" cy="923330"/>
          </a:xfrm>
          <a:prstGeom prst="rect">
            <a:avLst/>
          </a:prstGeom>
          <a:noFill/>
        </p:spPr>
        <p:txBody>
          <a:bodyPr wrap="square" lIns="91440" tIns="45720" rIns="91440" bIns="45720">
            <a:spAutoFit/>
          </a:bodyPr>
          <a:lstStyle/>
          <a:p>
            <a:pPr algn="ctr"/>
            <a:r>
              <a:rPr lang="en-US" sz="5400" b="1" smtClean="0">
                <a:ln w="12700">
                  <a:solidFill>
                    <a:schemeClr val="accent1"/>
                  </a:solidFill>
                  <a:prstDash val="solid"/>
                </a:ln>
                <a:solidFill>
                  <a:srgbClr val="FF0000"/>
                </a:solidFill>
                <a:effectLst>
                  <a:outerShdw dist="38100" dir="2640000" algn="bl" rotWithShape="0">
                    <a:schemeClr val="accent1"/>
                  </a:outerShdw>
                </a:effectLst>
              </a:rPr>
              <a:t>CONTOH</a:t>
            </a:r>
            <a:endParaRPr lang="en-US" sz="5400" b="1" dirty="0">
              <a:ln w="12700">
                <a:solidFill>
                  <a:schemeClr val="accent1"/>
                </a:solidFill>
                <a:prstDash val="solid"/>
              </a:ln>
              <a:solidFill>
                <a:srgbClr val="FF0000"/>
              </a:solidFill>
              <a:effectLst>
                <a:outerShdw dist="38100" dir="2640000" algn="bl" rotWithShape="0">
                  <a:schemeClr val="accent1"/>
                </a:outerShdw>
              </a:effectLst>
            </a:endParaRPr>
          </a:p>
        </p:txBody>
      </p:sp>
    </p:spTree>
    <p:extLst>
      <p:ext uri="{BB962C8B-B14F-4D97-AF65-F5344CB8AC3E}">
        <p14:creationId xmlns:p14="http://schemas.microsoft.com/office/powerpoint/2010/main" val="3047856734"/>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93" name="Text Placeholder 10"/>
          <p:cNvSpPr txBox="1">
            <a:spLocks/>
          </p:cNvSpPr>
          <p:nvPr/>
        </p:nvSpPr>
        <p:spPr bwMode="auto">
          <a:xfrm>
            <a:off x="1524000" y="2565276"/>
            <a:ext cx="9144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buFont typeface="Arial" panose="020B0604020202020204" pitchFamily="34" charset="0"/>
              <a:buNone/>
            </a:pPr>
            <a:r>
              <a:rPr lang="en-US" altLang="ms-MY" sz="4000" b="1" dirty="0">
                <a:latin typeface="Arial" panose="020B0604020202020204" pitchFamily="34" charset="0"/>
              </a:rPr>
              <a:t>TERIMA KASIH</a:t>
            </a:r>
            <a:endParaRPr lang="ms-MY" altLang="ms-MY" sz="4000" b="1" dirty="0">
              <a:latin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1B09AB17-F647-4A22-A4B0-5AFB6B343795}" type="slidenum">
              <a:rPr lang="ms-MY" smtClean="0"/>
              <a:pPr>
                <a:defRPr/>
              </a:pPr>
              <a:t>86</a:t>
            </a:fld>
            <a:endParaRPr lang="ms-MY"/>
          </a:p>
        </p:txBody>
      </p:sp>
    </p:spTree>
    <p:extLst>
      <p:ext uri="{BB962C8B-B14F-4D97-AF65-F5344CB8AC3E}">
        <p14:creationId xmlns:p14="http://schemas.microsoft.com/office/powerpoint/2010/main" val="7831057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4393"/>
                                        </p:tgtEl>
                                        <p:attrNameLst>
                                          <p:attrName>style.visibility</p:attrName>
                                        </p:attrNameLst>
                                      </p:cBhvr>
                                      <p:to>
                                        <p:strVal val="visible"/>
                                      </p:to>
                                    </p:set>
                                    <p:animEffect transition="in" filter="dissolve">
                                      <p:cBhvr>
                                        <p:cTn id="7" dur="500"/>
                                        <p:tgtEl>
                                          <p:spTgt spid="143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93"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1111</TotalTime>
  <Words>10555</Words>
  <Application>Microsoft Office PowerPoint</Application>
  <PresentationFormat>Widescreen</PresentationFormat>
  <Paragraphs>3813</Paragraphs>
  <Slides>86</Slides>
  <Notes>63</Notes>
  <HiddenSlides>0</HiddenSlides>
  <MMClips>0</MMClips>
  <ScaleCrop>false</ScaleCrop>
  <HeadingPairs>
    <vt:vector size="8" baseType="variant">
      <vt:variant>
        <vt:lpstr>Fonts Used</vt:lpstr>
      </vt:variant>
      <vt:variant>
        <vt:i4>14</vt:i4>
      </vt:variant>
      <vt:variant>
        <vt:lpstr>Theme</vt:lpstr>
      </vt:variant>
      <vt:variant>
        <vt:i4>2</vt:i4>
      </vt:variant>
      <vt:variant>
        <vt:lpstr>Embedded OLE Servers</vt:lpstr>
      </vt:variant>
      <vt:variant>
        <vt:i4>1</vt:i4>
      </vt:variant>
      <vt:variant>
        <vt:lpstr>Slide Titles</vt:lpstr>
      </vt:variant>
      <vt:variant>
        <vt:i4>86</vt:i4>
      </vt:variant>
    </vt:vector>
  </HeadingPairs>
  <TitlesOfParts>
    <vt:vector size="103" baseType="lpstr">
      <vt:lpstr>Arial</vt:lpstr>
      <vt:lpstr>Arial Narrow</vt:lpstr>
      <vt:lpstr>Calibri</vt:lpstr>
      <vt:lpstr>Calibri (Body)</vt:lpstr>
      <vt:lpstr>Calibri Light</vt:lpstr>
      <vt:lpstr>Century Gothic</vt:lpstr>
      <vt:lpstr>MS PGothic</vt:lpstr>
      <vt:lpstr>MS PGothic</vt:lpstr>
      <vt:lpstr>Proxima Nova</vt:lpstr>
      <vt:lpstr>Segoe UI Light</vt:lpstr>
      <vt:lpstr>Symbol</vt:lpstr>
      <vt:lpstr>Tahoma</vt:lpstr>
      <vt:lpstr>Times New Roman</vt:lpstr>
      <vt:lpstr>Wingdings</vt:lpstr>
      <vt:lpstr>Office Theme</vt:lpstr>
      <vt:lpstr>3_Office Theme</vt:lpstr>
      <vt:lpstr>Worksheet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LATAR BELAKANG</vt:lpstr>
      <vt:lpstr>PowerPoint Presentation</vt:lpstr>
      <vt:lpstr>PowerPoint Presentation</vt:lpstr>
      <vt:lpstr>PowerPoint Presentation</vt:lpstr>
      <vt:lpstr>TADBIR URUS PROJEK (Bagi kaedah pelaksanaan projek secara  outsourcing dilaksanakan melalui dua kumpuan berasingan)</vt:lpstr>
      <vt:lpstr>TADBIR URUS PROJEK (Bagi kaedah pelaksanaan projek secara  ecara co-sourcing, dilaksanakan secara usaha sama agensi dengan kontraktor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TADBIR URUS PROJEK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Muhamad Apian Bin Saidin</dc:creator>
  <cp:lastModifiedBy>Nor Shazila Binti. Mansor</cp:lastModifiedBy>
  <cp:revision>246</cp:revision>
  <dcterms:created xsi:type="dcterms:W3CDTF">2018-10-04T01:13:00Z</dcterms:created>
  <dcterms:modified xsi:type="dcterms:W3CDTF">2019-03-19T04:41:29Z</dcterms:modified>
</cp:coreProperties>
</file>